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F0A92E-8A84-4B42-889C-B93F20F82483}" v="66" dt="2024-06-22T14:12:34.4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EEBA FATIMA" userId="55f269f3-360c-43d4-aab0-0b058aafdcdd" providerId="ADAL" clId="{05F0A92E-8A84-4B42-889C-B93F20F82483}"/>
    <pc:docChg chg="undo custSel addSld delSld modSld">
      <pc:chgData name="AREEBA FATIMA" userId="55f269f3-360c-43d4-aab0-0b058aafdcdd" providerId="ADAL" clId="{05F0A92E-8A84-4B42-889C-B93F20F82483}" dt="2024-06-22T14:12:44.001" v="883" actId="680"/>
      <pc:docMkLst>
        <pc:docMk/>
      </pc:docMkLst>
      <pc:sldChg chg="modSp mod">
        <pc:chgData name="AREEBA FATIMA" userId="55f269f3-360c-43d4-aab0-0b058aafdcdd" providerId="ADAL" clId="{05F0A92E-8A84-4B42-889C-B93F20F82483}" dt="2024-06-22T11:59:55.030" v="419" actId="207"/>
        <pc:sldMkLst>
          <pc:docMk/>
          <pc:sldMk cId="1958458984" sldId="256"/>
        </pc:sldMkLst>
        <pc:spChg chg="mod">
          <ac:chgData name="AREEBA FATIMA" userId="55f269f3-360c-43d4-aab0-0b058aafdcdd" providerId="ADAL" clId="{05F0A92E-8A84-4B42-889C-B93F20F82483}" dt="2024-06-22T11:59:55.030" v="419" actId="207"/>
          <ac:spMkLst>
            <pc:docMk/>
            <pc:sldMk cId="1958458984" sldId="256"/>
            <ac:spMk id="3" creationId="{D00DB5BD-0FF8-C693-906C-22DEA5E2831C}"/>
          </ac:spMkLst>
        </pc:spChg>
      </pc:sldChg>
      <pc:sldChg chg="modSp mod">
        <pc:chgData name="AREEBA FATIMA" userId="55f269f3-360c-43d4-aab0-0b058aafdcdd" providerId="ADAL" clId="{05F0A92E-8A84-4B42-889C-B93F20F82483}" dt="2024-06-22T12:00:08.342" v="420" actId="207"/>
        <pc:sldMkLst>
          <pc:docMk/>
          <pc:sldMk cId="701148595" sldId="257"/>
        </pc:sldMkLst>
        <pc:spChg chg="mod">
          <ac:chgData name="AREEBA FATIMA" userId="55f269f3-360c-43d4-aab0-0b058aafdcdd" providerId="ADAL" clId="{05F0A92E-8A84-4B42-889C-B93F20F82483}" dt="2024-06-22T12:00:08.342" v="420" actId="207"/>
          <ac:spMkLst>
            <pc:docMk/>
            <pc:sldMk cId="701148595" sldId="257"/>
            <ac:spMk id="2" creationId="{B2573A38-A9F9-9568-CA28-BDA276473F06}"/>
          </ac:spMkLst>
        </pc:spChg>
      </pc:sldChg>
      <pc:sldChg chg="modSp mod">
        <pc:chgData name="AREEBA FATIMA" userId="55f269f3-360c-43d4-aab0-0b058aafdcdd" providerId="ADAL" clId="{05F0A92E-8A84-4B42-889C-B93F20F82483}" dt="2024-06-22T12:00:30.846" v="423" actId="207"/>
        <pc:sldMkLst>
          <pc:docMk/>
          <pc:sldMk cId="1383333878" sldId="258"/>
        </pc:sldMkLst>
        <pc:spChg chg="mod">
          <ac:chgData name="AREEBA FATIMA" userId="55f269f3-360c-43d4-aab0-0b058aafdcdd" providerId="ADAL" clId="{05F0A92E-8A84-4B42-889C-B93F20F82483}" dt="2024-06-22T12:00:30.846" v="423" actId="207"/>
          <ac:spMkLst>
            <pc:docMk/>
            <pc:sldMk cId="1383333878" sldId="258"/>
            <ac:spMk id="3" creationId="{390CE4F6-EF00-0944-8728-F05A14F8016D}"/>
          </ac:spMkLst>
        </pc:spChg>
      </pc:sldChg>
      <pc:sldChg chg="addSp delSp modSp new mod">
        <pc:chgData name="AREEBA FATIMA" userId="55f269f3-360c-43d4-aab0-0b058aafdcdd" providerId="ADAL" clId="{05F0A92E-8A84-4B42-889C-B93F20F82483}" dt="2024-06-21T14:21:43.064" v="27"/>
        <pc:sldMkLst>
          <pc:docMk/>
          <pc:sldMk cId="324488108" sldId="264"/>
        </pc:sldMkLst>
        <pc:spChg chg="mod">
          <ac:chgData name="AREEBA FATIMA" userId="55f269f3-360c-43d4-aab0-0b058aafdcdd" providerId="ADAL" clId="{05F0A92E-8A84-4B42-889C-B93F20F82483}" dt="2024-06-21T14:21:23.239" v="19"/>
          <ac:spMkLst>
            <pc:docMk/>
            <pc:sldMk cId="324488108" sldId="264"/>
            <ac:spMk id="2" creationId="{7437DBD1-D5FF-DCE7-DB84-8C76FAC8C31B}"/>
          </ac:spMkLst>
        </pc:spChg>
        <pc:spChg chg="mod">
          <ac:chgData name="AREEBA FATIMA" userId="55f269f3-360c-43d4-aab0-0b058aafdcdd" providerId="ADAL" clId="{05F0A92E-8A84-4B42-889C-B93F20F82483}" dt="2024-06-21T14:21:27.785" v="20" actId="20577"/>
          <ac:spMkLst>
            <pc:docMk/>
            <pc:sldMk cId="324488108" sldId="264"/>
            <ac:spMk id="3" creationId="{23E5EAC4-675E-44D8-6CDB-204408C1BDE7}"/>
          </ac:spMkLst>
        </pc:spChg>
        <pc:spChg chg="add">
          <ac:chgData name="AREEBA FATIMA" userId="55f269f3-360c-43d4-aab0-0b058aafdcdd" providerId="ADAL" clId="{05F0A92E-8A84-4B42-889C-B93F20F82483}" dt="2024-06-21T14:19:44.019" v="1"/>
          <ac:spMkLst>
            <pc:docMk/>
            <pc:sldMk cId="324488108" sldId="264"/>
            <ac:spMk id="4" creationId="{1B4F2C48-AFAF-5C2E-3464-00D8FCFEBE52}"/>
          </ac:spMkLst>
        </pc:spChg>
        <pc:spChg chg="add">
          <ac:chgData name="AREEBA FATIMA" userId="55f269f3-360c-43d4-aab0-0b058aafdcdd" providerId="ADAL" clId="{05F0A92E-8A84-4B42-889C-B93F20F82483}" dt="2024-06-21T14:19:44.019" v="1"/>
          <ac:spMkLst>
            <pc:docMk/>
            <pc:sldMk cId="324488108" sldId="264"/>
            <ac:spMk id="5" creationId="{E2F1FC78-5D3E-7E32-82DD-88D1483DEC2D}"/>
          </ac:spMkLst>
        </pc:spChg>
        <pc:spChg chg="add">
          <ac:chgData name="AREEBA FATIMA" userId="55f269f3-360c-43d4-aab0-0b058aafdcdd" providerId="ADAL" clId="{05F0A92E-8A84-4B42-889C-B93F20F82483}" dt="2024-06-21T14:19:44.019" v="1"/>
          <ac:spMkLst>
            <pc:docMk/>
            <pc:sldMk cId="324488108" sldId="264"/>
            <ac:spMk id="6" creationId="{6CBEB6CF-7C8A-9658-CEAA-DE1A75A9F66C}"/>
          </ac:spMkLst>
        </pc:spChg>
        <pc:spChg chg="add del mod">
          <ac:chgData name="AREEBA FATIMA" userId="55f269f3-360c-43d4-aab0-0b058aafdcdd" providerId="ADAL" clId="{05F0A92E-8A84-4B42-889C-B93F20F82483}" dt="2024-06-21T14:21:43.064" v="27"/>
          <ac:spMkLst>
            <pc:docMk/>
            <pc:sldMk cId="324488108" sldId="264"/>
            <ac:spMk id="7" creationId="{CD92CF5C-943B-B77A-6B1E-1093D596CBD3}"/>
          </ac:spMkLst>
        </pc:spChg>
        <pc:spChg chg="add del">
          <ac:chgData name="AREEBA FATIMA" userId="55f269f3-360c-43d4-aab0-0b058aafdcdd" providerId="ADAL" clId="{05F0A92E-8A84-4B42-889C-B93F20F82483}" dt="2024-06-21T14:21:43.056" v="25" actId="21"/>
          <ac:spMkLst>
            <pc:docMk/>
            <pc:sldMk cId="324488108" sldId="264"/>
            <ac:spMk id="8" creationId="{54F0E4A7-4940-A0D1-CEFE-C45595BC297B}"/>
          </ac:spMkLst>
        </pc:spChg>
        <pc:spChg chg="add mod">
          <ac:chgData name="AREEBA FATIMA" userId="55f269f3-360c-43d4-aab0-0b058aafdcdd" providerId="ADAL" clId="{05F0A92E-8A84-4B42-889C-B93F20F82483}" dt="2024-06-21T14:20:37.905" v="13" actId="20577"/>
          <ac:spMkLst>
            <pc:docMk/>
            <pc:sldMk cId="324488108" sldId="264"/>
            <ac:spMk id="9" creationId="{990346BA-7FA7-286F-932E-BD00A877E8B2}"/>
          </ac:spMkLst>
        </pc:spChg>
        <pc:spChg chg="add mod">
          <ac:chgData name="AREEBA FATIMA" userId="55f269f3-360c-43d4-aab0-0b058aafdcdd" providerId="ADAL" clId="{05F0A92E-8A84-4B42-889C-B93F20F82483}" dt="2024-06-21T14:21:38.310" v="24"/>
          <ac:spMkLst>
            <pc:docMk/>
            <pc:sldMk cId="324488108" sldId="264"/>
            <ac:spMk id="10" creationId="{47208F3F-88CD-FBCA-9519-A462B7FF16D2}"/>
          </ac:spMkLst>
        </pc:spChg>
        <pc:spChg chg="add mod">
          <ac:chgData name="AREEBA FATIMA" userId="55f269f3-360c-43d4-aab0-0b058aafdcdd" providerId="ADAL" clId="{05F0A92E-8A84-4B42-889C-B93F20F82483}" dt="2024-06-21T14:21:37.724" v="23"/>
          <ac:spMkLst>
            <pc:docMk/>
            <pc:sldMk cId="324488108" sldId="264"/>
            <ac:spMk id="11" creationId="{BAE08809-D2AD-D6F3-AB5E-0181DBE4373A}"/>
          </ac:spMkLst>
        </pc:spChg>
      </pc:sldChg>
      <pc:sldChg chg="modSp new mod">
        <pc:chgData name="AREEBA FATIMA" userId="55f269f3-360c-43d4-aab0-0b058aafdcdd" providerId="ADAL" clId="{05F0A92E-8A84-4B42-889C-B93F20F82483}" dt="2024-06-21T14:32:58.012" v="55" actId="20577"/>
        <pc:sldMkLst>
          <pc:docMk/>
          <pc:sldMk cId="1617000784" sldId="265"/>
        </pc:sldMkLst>
        <pc:spChg chg="mod">
          <ac:chgData name="AREEBA FATIMA" userId="55f269f3-360c-43d4-aab0-0b058aafdcdd" providerId="ADAL" clId="{05F0A92E-8A84-4B42-889C-B93F20F82483}" dt="2024-06-21T14:32:58.012" v="55" actId="20577"/>
          <ac:spMkLst>
            <pc:docMk/>
            <pc:sldMk cId="1617000784" sldId="265"/>
            <ac:spMk id="2" creationId="{FB512279-4ADE-C060-19E9-A686EED731B3}"/>
          </ac:spMkLst>
        </pc:spChg>
        <pc:spChg chg="mod">
          <ac:chgData name="AREEBA FATIMA" userId="55f269f3-360c-43d4-aab0-0b058aafdcdd" providerId="ADAL" clId="{05F0A92E-8A84-4B42-889C-B93F20F82483}" dt="2024-06-21T14:31:09.223" v="36" actId="2711"/>
          <ac:spMkLst>
            <pc:docMk/>
            <pc:sldMk cId="1617000784" sldId="265"/>
            <ac:spMk id="3" creationId="{CE132582-02FD-DB7C-AE2D-FEB4C0EE1A91}"/>
          </ac:spMkLst>
        </pc:spChg>
      </pc:sldChg>
      <pc:sldChg chg="modSp new mod">
        <pc:chgData name="AREEBA FATIMA" userId="55f269f3-360c-43d4-aab0-0b058aafdcdd" providerId="ADAL" clId="{05F0A92E-8A84-4B42-889C-B93F20F82483}" dt="2024-06-21T14:32:29.977" v="43" actId="2711"/>
        <pc:sldMkLst>
          <pc:docMk/>
          <pc:sldMk cId="3048398123" sldId="266"/>
        </pc:sldMkLst>
        <pc:spChg chg="mod">
          <ac:chgData name="AREEBA FATIMA" userId="55f269f3-360c-43d4-aab0-0b058aafdcdd" providerId="ADAL" clId="{05F0A92E-8A84-4B42-889C-B93F20F82483}" dt="2024-06-21T14:32:15.228" v="41" actId="2711"/>
          <ac:spMkLst>
            <pc:docMk/>
            <pc:sldMk cId="3048398123" sldId="266"/>
            <ac:spMk id="2" creationId="{8F3C818C-CB1C-293F-CF82-84F3A48E4C61}"/>
          </ac:spMkLst>
        </pc:spChg>
        <pc:spChg chg="mod">
          <ac:chgData name="AREEBA FATIMA" userId="55f269f3-360c-43d4-aab0-0b058aafdcdd" providerId="ADAL" clId="{05F0A92E-8A84-4B42-889C-B93F20F82483}" dt="2024-06-21T14:32:29.977" v="43" actId="2711"/>
          <ac:spMkLst>
            <pc:docMk/>
            <pc:sldMk cId="3048398123" sldId="266"/>
            <ac:spMk id="3" creationId="{37CD1664-D121-C9DE-4ECF-4CACF68E6E4B}"/>
          </ac:spMkLst>
        </pc:spChg>
      </pc:sldChg>
      <pc:sldChg chg="modSp new mod">
        <pc:chgData name="AREEBA FATIMA" userId="55f269f3-360c-43d4-aab0-0b058aafdcdd" providerId="ADAL" clId="{05F0A92E-8A84-4B42-889C-B93F20F82483}" dt="2024-06-21T14:33:54.627" v="61" actId="2711"/>
        <pc:sldMkLst>
          <pc:docMk/>
          <pc:sldMk cId="1676403506" sldId="267"/>
        </pc:sldMkLst>
        <pc:spChg chg="mod">
          <ac:chgData name="AREEBA FATIMA" userId="55f269f3-360c-43d4-aab0-0b058aafdcdd" providerId="ADAL" clId="{05F0A92E-8A84-4B42-889C-B93F20F82483}" dt="2024-06-21T14:33:43.905" v="59" actId="2711"/>
          <ac:spMkLst>
            <pc:docMk/>
            <pc:sldMk cId="1676403506" sldId="267"/>
            <ac:spMk id="2" creationId="{EFA2295F-9532-1EF3-65E4-E45CCB50BA05}"/>
          </ac:spMkLst>
        </pc:spChg>
        <pc:spChg chg="mod">
          <ac:chgData name="AREEBA FATIMA" userId="55f269f3-360c-43d4-aab0-0b058aafdcdd" providerId="ADAL" clId="{05F0A92E-8A84-4B42-889C-B93F20F82483}" dt="2024-06-21T14:33:54.627" v="61" actId="2711"/>
          <ac:spMkLst>
            <pc:docMk/>
            <pc:sldMk cId="1676403506" sldId="267"/>
            <ac:spMk id="3" creationId="{CF7607C7-80E6-F31C-440D-AA19ED1672F2}"/>
          </ac:spMkLst>
        </pc:spChg>
      </pc:sldChg>
      <pc:sldChg chg="modSp new mod">
        <pc:chgData name="AREEBA FATIMA" userId="55f269f3-360c-43d4-aab0-0b058aafdcdd" providerId="ADAL" clId="{05F0A92E-8A84-4B42-889C-B93F20F82483}" dt="2024-06-21T15:30:54.479" v="125" actId="20577"/>
        <pc:sldMkLst>
          <pc:docMk/>
          <pc:sldMk cId="2859510425" sldId="268"/>
        </pc:sldMkLst>
        <pc:spChg chg="mod">
          <ac:chgData name="AREEBA FATIMA" userId="55f269f3-360c-43d4-aab0-0b058aafdcdd" providerId="ADAL" clId="{05F0A92E-8A84-4B42-889C-B93F20F82483}" dt="2024-06-21T15:26:17.433" v="80" actId="2711"/>
          <ac:spMkLst>
            <pc:docMk/>
            <pc:sldMk cId="2859510425" sldId="268"/>
            <ac:spMk id="2" creationId="{9BC37C0B-2002-9754-5921-1C1B314BCCCA}"/>
          </ac:spMkLst>
        </pc:spChg>
        <pc:spChg chg="mod">
          <ac:chgData name="AREEBA FATIMA" userId="55f269f3-360c-43d4-aab0-0b058aafdcdd" providerId="ADAL" clId="{05F0A92E-8A84-4B42-889C-B93F20F82483}" dt="2024-06-21T15:30:54.479" v="125" actId="20577"/>
          <ac:spMkLst>
            <pc:docMk/>
            <pc:sldMk cId="2859510425" sldId="268"/>
            <ac:spMk id="3" creationId="{69767D49-8051-3F6F-02F6-978FF1A79E87}"/>
          </ac:spMkLst>
        </pc:spChg>
      </pc:sldChg>
      <pc:sldChg chg="modSp new mod">
        <pc:chgData name="AREEBA FATIMA" userId="55f269f3-360c-43d4-aab0-0b058aafdcdd" providerId="ADAL" clId="{05F0A92E-8A84-4B42-889C-B93F20F82483}" dt="2024-06-21T15:39:56.607" v="170" actId="2711"/>
        <pc:sldMkLst>
          <pc:docMk/>
          <pc:sldMk cId="4093138062" sldId="269"/>
        </pc:sldMkLst>
        <pc:spChg chg="mod">
          <ac:chgData name="AREEBA FATIMA" userId="55f269f3-360c-43d4-aab0-0b058aafdcdd" providerId="ADAL" clId="{05F0A92E-8A84-4B42-889C-B93F20F82483}" dt="2024-06-21T15:28:11.784" v="96" actId="113"/>
          <ac:spMkLst>
            <pc:docMk/>
            <pc:sldMk cId="4093138062" sldId="269"/>
            <ac:spMk id="2" creationId="{ECF4AE76-290F-DFD8-1C8F-F46A4604333F}"/>
          </ac:spMkLst>
        </pc:spChg>
        <pc:spChg chg="mod">
          <ac:chgData name="AREEBA FATIMA" userId="55f269f3-360c-43d4-aab0-0b058aafdcdd" providerId="ADAL" clId="{05F0A92E-8A84-4B42-889C-B93F20F82483}" dt="2024-06-21T15:39:56.607" v="170" actId="2711"/>
          <ac:spMkLst>
            <pc:docMk/>
            <pc:sldMk cId="4093138062" sldId="269"/>
            <ac:spMk id="3" creationId="{BC7B482A-5781-7DA9-064D-7036AEFA2C27}"/>
          </ac:spMkLst>
        </pc:spChg>
      </pc:sldChg>
      <pc:sldChg chg="modSp new mod">
        <pc:chgData name="AREEBA FATIMA" userId="55f269f3-360c-43d4-aab0-0b058aafdcdd" providerId="ADAL" clId="{05F0A92E-8A84-4B42-889C-B93F20F82483}" dt="2024-06-21T15:36:09.652" v="166" actId="2711"/>
        <pc:sldMkLst>
          <pc:docMk/>
          <pc:sldMk cId="4112983329" sldId="270"/>
        </pc:sldMkLst>
        <pc:spChg chg="mod">
          <ac:chgData name="AREEBA FATIMA" userId="55f269f3-360c-43d4-aab0-0b058aafdcdd" providerId="ADAL" clId="{05F0A92E-8A84-4B42-889C-B93F20F82483}" dt="2024-06-21T15:33:03.131" v="129" actId="113"/>
          <ac:spMkLst>
            <pc:docMk/>
            <pc:sldMk cId="4112983329" sldId="270"/>
            <ac:spMk id="2" creationId="{A80BC8A7-0517-5E70-854D-AE3D7A352416}"/>
          </ac:spMkLst>
        </pc:spChg>
        <pc:spChg chg="mod">
          <ac:chgData name="AREEBA FATIMA" userId="55f269f3-360c-43d4-aab0-0b058aafdcdd" providerId="ADAL" clId="{05F0A92E-8A84-4B42-889C-B93F20F82483}" dt="2024-06-21T15:36:09.652" v="166" actId="2711"/>
          <ac:spMkLst>
            <pc:docMk/>
            <pc:sldMk cId="4112983329" sldId="270"/>
            <ac:spMk id="3" creationId="{5363E566-032E-8008-25B0-9409A45A8C96}"/>
          </ac:spMkLst>
        </pc:spChg>
      </pc:sldChg>
      <pc:sldChg chg="modSp new mod">
        <pc:chgData name="AREEBA FATIMA" userId="55f269f3-360c-43d4-aab0-0b058aafdcdd" providerId="ADAL" clId="{05F0A92E-8A84-4B42-889C-B93F20F82483}" dt="2024-06-21T15:50:45.763" v="248" actId="114"/>
        <pc:sldMkLst>
          <pc:docMk/>
          <pc:sldMk cId="791164461" sldId="271"/>
        </pc:sldMkLst>
        <pc:spChg chg="mod">
          <ac:chgData name="AREEBA FATIMA" userId="55f269f3-360c-43d4-aab0-0b058aafdcdd" providerId="ADAL" clId="{05F0A92E-8A84-4B42-889C-B93F20F82483}" dt="2024-06-21T15:40:28.804" v="173" actId="113"/>
          <ac:spMkLst>
            <pc:docMk/>
            <pc:sldMk cId="791164461" sldId="271"/>
            <ac:spMk id="2" creationId="{E874D41B-90C2-34DE-45E0-10B1F9870FB0}"/>
          </ac:spMkLst>
        </pc:spChg>
        <pc:spChg chg="mod">
          <ac:chgData name="AREEBA FATIMA" userId="55f269f3-360c-43d4-aab0-0b058aafdcdd" providerId="ADAL" clId="{05F0A92E-8A84-4B42-889C-B93F20F82483}" dt="2024-06-21T15:50:45.763" v="248" actId="114"/>
          <ac:spMkLst>
            <pc:docMk/>
            <pc:sldMk cId="791164461" sldId="271"/>
            <ac:spMk id="3" creationId="{C49856C6-A0AE-6F0B-ADFF-D2228F3490E5}"/>
          </ac:spMkLst>
        </pc:spChg>
      </pc:sldChg>
      <pc:sldChg chg="modSp new mod">
        <pc:chgData name="AREEBA FATIMA" userId="55f269f3-360c-43d4-aab0-0b058aafdcdd" providerId="ADAL" clId="{05F0A92E-8A84-4B42-889C-B93F20F82483}" dt="2024-06-21T15:57:00.493" v="285" actId="255"/>
        <pc:sldMkLst>
          <pc:docMk/>
          <pc:sldMk cId="3484724567" sldId="272"/>
        </pc:sldMkLst>
        <pc:spChg chg="mod">
          <ac:chgData name="AREEBA FATIMA" userId="55f269f3-360c-43d4-aab0-0b058aafdcdd" providerId="ADAL" clId="{05F0A92E-8A84-4B42-889C-B93F20F82483}" dt="2024-06-21T15:52:16.886" v="252" actId="113"/>
          <ac:spMkLst>
            <pc:docMk/>
            <pc:sldMk cId="3484724567" sldId="272"/>
            <ac:spMk id="2" creationId="{397850A3-B6D3-0C7E-783A-1F8AA68C06C0}"/>
          </ac:spMkLst>
        </pc:spChg>
        <pc:spChg chg="mod">
          <ac:chgData name="AREEBA FATIMA" userId="55f269f3-360c-43d4-aab0-0b058aafdcdd" providerId="ADAL" clId="{05F0A92E-8A84-4B42-889C-B93F20F82483}" dt="2024-06-21T15:57:00.493" v="285" actId="255"/>
          <ac:spMkLst>
            <pc:docMk/>
            <pc:sldMk cId="3484724567" sldId="272"/>
            <ac:spMk id="3" creationId="{9F4EBF34-7349-05A9-8185-F42CD480BA3F}"/>
          </ac:spMkLst>
        </pc:spChg>
      </pc:sldChg>
      <pc:sldChg chg="modSp new mod">
        <pc:chgData name="AREEBA FATIMA" userId="55f269f3-360c-43d4-aab0-0b058aafdcdd" providerId="ADAL" clId="{05F0A92E-8A84-4B42-889C-B93F20F82483}" dt="2024-06-21T16:02:10.850" v="295" actId="27636"/>
        <pc:sldMkLst>
          <pc:docMk/>
          <pc:sldMk cId="3626224953" sldId="273"/>
        </pc:sldMkLst>
        <pc:spChg chg="mod">
          <ac:chgData name="AREEBA FATIMA" userId="55f269f3-360c-43d4-aab0-0b058aafdcdd" providerId="ADAL" clId="{05F0A92E-8A84-4B42-889C-B93F20F82483}" dt="2024-06-21T15:57:55.240" v="289" actId="113"/>
          <ac:spMkLst>
            <pc:docMk/>
            <pc:sldMk cId="3626224953" sldId="273"/>
            <ac:spMk id="2" creationId="{9824E71A-5729-B36A-47AC-DCCD31119517}"/>
          </ac:spMkLst>
        </pc:spChg>
        <pc:spChg chg="mod">
          <ac:chgData name="AREEBA FATIMA" userId="55f269f3-360c-43d4-aab0-0b058aafdcdd" providerId="ADAL" clId="{05F0A92E-8A84-4B42-889C-B93F20F82483}" dt="2024-06-21T16:02:10.850" v="295" actId="27636"/>
          <ac:spMkLst>
            <pc:docMk/>
            <pc:sldMk cId="3626224953" sldId="273"/>
            <ac:spMk id="3" creationId="{6706EF49-922C-9417-2074-FD4AC4F19A2C}"/>
          </ac:spMkLst>
        </pc:spChg>
      </pc:sldChg>
      <pc:sldChg chg="addSp modSp new mod">
        <pc:chgData name="AREEBA FATIMA" userId="55f269f3-360c-43d4-aab0-0b058aafdcdd" providerId="ADAL" clId="{05F0A92E-8A84-4B42-889C-B93F20F82483}" dt="2024-06-21T16:06:49.516" v="338" actId="20577"/>
        <pc:sldMkLst>
          <pc:docMk/>
          <pc:sldMk cId="3985741519" sldId="274"/>
        </pc:sldMkLst>
        <pc:spChg chg="mod">
          <ac:chgData name="AREEBA FATIMA" userId="55f269f3-360c-43d4-aab0-0b058aafdcdd" providerId="ADAL" clId="{05F0A92E-8A84-4B42-889C-B93F20F82483}" dt="2024-06-21T16:03:52.936" v="301" actId="113"/>
          <ac:spMkLst>
            <pc:docMk/>
            <pc:sldMk cId="3985741519" sldId="274"/>
            <ac:spMk id="2" creationId="{7C6C5F7E-202A-97E4-5F3D-7FDED0F7C6CD}"/>
          </ac:spMkLst>
        </pc:spChg>
        <pc:spChg chg="mod">
          <ac:chgData name="AREEBA FATIMA" userId="55f269f3-360c-43d4-aab0-0b058aafdcdd" providerId="ADAL" clId="{05F0A92E-8A84-4B42-889C-B93F20F82483}" dt="2024-06-21T16:05:54.399" v="333" actId="2711"/>
          <ac:spMkLst>
            <pc:docMk/>
            <pc:sldMk cId="3985741519" sldId="274"/>
            <ac:spMk id="3" creationId="{0D2E0611-A439-2C5C-E415-668D40F87CD5}"/>
          </ac:spMkLst>
        </pc:spChg>
        <pc:spChg chg="add mod">
          <ac:chgData name="AREEBA FATIMA" userId="55f269f3-360c-43d4-aab0-0b058aafdcdd" providerId="ADAL" clId="{05F0A92E-8A84-4B42-889C-B93F20F82483}" dt="2024-06-21T16:06:49.516" v="338" actId="20577"/>
          <ac:spMkLst>
            <pc:docMk/>
            <pc:sldMk cId="3985741519" sldId="274"/>
            <ac:spMk id="4" creationId="{EF8CE946-FE69-F1FE-2D39-8B813AE6E8B4}"/>
          </ac:spMkLst>
        </pc:spChg>
      </pc:sldChg>
      <pc:sldChg chg="modSp new mod">
        <pc:chgData name="AREEBA FATIMA" userId="55f269f3-360c-43d4-aab0-0b058aafdcdd" providerId="ADAL" clId="{05F0A92E-8A84-4B42-889C-B93F20F82483}" dt="2024-06-22T11:44:04.092" v="346" actId="12"/>
        <pc:sldMkLst>
          <pc:docMk/>
          <pc:sldMk cId="238467554" sldId="275"/>
        </pc:sldMkLst>
        <pc:spChg chg="mod">
          <ac:chgData name="AREEBA FATIMA" userId="55f269f3-360c-43d4-aab0-0b058aafdcdd" providerId="ADAL" clId="{05F0A92E-8A84-4B42-889C-B93F20F82483}" dt="2024-06-22T11:43:28.453" v="342" actId="113"/>
          <ac:spMkLst>
            <pc:docMk/>
            <pc:sldMk cId="238467554" sldId="275"/>
            <ac:spMk id="2" creationId="{7834273E-35FE-7323-3314-3AD5565F4E4C}"/>
          </ac:spMkLst>
        </pc:spChg>
        <pc:spChg chg="mod">
          <ac:chgData name="AREEBA FATIMA" userId="55f269f3-360c-43d4-aab0-0b058aafdcdd" providerId="ADAL" clId="{05F0A92E-8A84-4B42-889C-B93F20F82483}" dt="2024-06-22T11:44:04.092" v="346" actId="12"/>
          <ac:spMkLst>
            <pc:docMk/>
            <pc:sldMk cId="238467554" sldId="275"/>
            <ac:spMk id="3" creationId="{1FCA4741-7B21-0491-2A11-77C5C51ECA09}"/>
          </ac:spMkLst>
        </pc:spChg>
      </pc:sldChg>
      <pc:sldChg chg="addSp delSp modSp new mod">
        <pc:chgData name="AREEBA FATIMA" userId="55f269f3-360c-43d4-aab0-0b058aafdcdd" providerId="ADAL" clId="{05F0A92E-8A84-4B42-889C-B93F20F82483}" dt="2024-06-22T11:45:45.375" v="353" actId="255"/>
        <pc:sldMkLst>
          <pc:docMk/>
          <pc:sldMk cId="454817795" sldId="276"/>
        </pc:sldMkLst>
        <pc:spChg chg="mod">
          <ac:chgData name="AREEBA FATIMA" userId="55f269f3-360c-43d4-aab0-0b058aafdcdd" providerId="ADAL" clId="{05F0A92E-8A84-4B42-889C-B93F20F82483}" dt="2024-06-22T11:45:01.151" v="350" actId="113"/>
          <ac:spMkLst>
            <pc:docMk/>
            <pc:sldMk cId="454817795" sldId="276"/>
            <ac:spMk id="2" creationId="{FCE243DD-7ED9-2048-805E-FCA7B94203A3}"/>
          </ac:spMkLst>
        </pc:spChg>
        <pc:spChg chg="del">
          <ac:chgData name="AREEBA FATIMA" userId="55f269f3-360c-43d4-aab0-0b058aafdcdd" providerId="ADAL" clId="{05F0A92E-8A84-4B42-889C-B93F20F82483}" dt="2024-06-22T11:45:20.264" v="351"/>
          <ac:spMkLst>
            <pc:docMk/>
            <pc:sldMk cId="454817795" sldId="276"/>
            <ac:spMk id="3" creationId="{C8C5A88A-577F-A69D-4804-F382FD270968}"/>
          </ac:spMkLst>
        </pc:spChg>
        <pc:spChg chg="add mod">
          <ac:chgData name="AREEBA FATIMA" userId="55f269f3-360c-43d4-aab0-0b058aafdcdd" providerId="ADAL" clId="{05F0A92E-8A84-4B42-889C-B93F20F82483}" dt="2024-06-22T11:45:45.375" v="353" actId="255"/>
          <ac:spMkLst>
            <pc:docMk/>
            <pc:sldMk cId="454817795" sldId="276"/>
            <ac:spMk id="4" creationId="{6DD22CE9-F590-1BAF-3FE8-531614336501}"/>
          </ac:spMkLst>
        </pc:spChg>
      </pc:sldChg>
      <pc:sldChg chg="addSp delSp modSp new mod">
        <pc:chgData name="AREEBA FATIMA" userId="55f269f3-360c-43d4-aab0-0b058aafdcdd" providerId="ADAL" clId="{05F0A92E-8A84-4B42-889C-B93F20F82483}" dt="2024-06-22T11:47:19.335" v="361" actId="1076"/>
        <pc:sldMkLst>
          <pc:docMk/>
          <pc:sldMk cId="2995792881" sldId="277"/>
        </pc:sldMkLst>
        <pc:spChg chg="mod">
          <ac:chgData name="AREEBA FATIMA" userId="55f269f3-360c-43d4-aab0-0b058aafdcdd" providerId="ADAL" clId="{05F0A92E-8A84-4B42-889C-B93F20F82483}" dt="2024-06-22T11:46:35.654" v="357" actId="113"/>
          <ac:spMkLst>
            <pc:docMk/>
            <pc:sldMk cId="2995792881" sldId="277"/>
            <ac:spMk id="2" creationId="{EE00017D-3FEC-6E32-0D86-63F7953C91EC}"/>
          </ac:spMkLst>
        </pc:spChg>
        <pc:spChg chg="del">
          <ac:chgData name="AREEBA FATIMA" userId="55f269f3-360c-43d4-aab0-0b058aafdcdd" providerId="ADAL" clId="{05F0A92E-8A84-4B42-889C-B93F20F82483}" dt="2024-06-22T11:46:52.803" v="358"/>
          <ac:spMkLst>
            <pc:docMk/>
            <pc:sldMk cId="2995792881" sldId="277"/>
            <ac:spMk id="3" creationId="{47D8611D-E670-856F-CF7C-9F96028F9DED}"/>
          </ac:spMkLst>
        </pc:spChg>
        <pc:spChg chg="add mod">
          <ac:chgData name="AREEBA FATIMA" userId="55f269f3-360c-43d4-aab0-0b058aafdcdd" providerId="ADAL" clId="{05F0A92E-8A84-4B42-889C-B93F20F82483}" dt="2024-06-22T11:47:19.335" v="361" actId="1076"/>
          <ac:spMkLst>
            <pc:docMk/>
            <pc:sldMk cId="2995792881" sldId="277"/>
            <ac:spMk id="4" creationId="{1876456B-61D1-E688-9340-9FD9091B0829}"/>
          </ac:spMkLst>
        </pc:spChg>
      </pc:sldChg>
      <pc:sldChg chg="addSp delSp modSp new mod">
        <pc:chgData name="AREEBA FATIMA" userId="55f269f3-360c-43d4-aab0-0b058aafdcdd" providerId="ADAL" clId="{05F0A92E-8A84-4B42-889C-B93F20F82483}" dt="2024-06-22T11:50:05.937" v="376" actId="255"/>
        <pc:sldMkLst>
          <pc:docMk/>
          <pc:sldMk cId="1726430285" sldId="278"/>
        </pc:sldMkLst>
        <pc:spChg chg="mod">
          <ac:chgData name="AREEBA FATIMA" userId="55f269f3-360c-43d4-aab0-0b058aafdcdd" providerId="ADAL" clId="{05F0A92E-8A84-4B42-889C-B93F20F82483}" dt="2024-06-22T11:47:49.050" v="365" actId="113"/>
          <ac:spMkLst>
            <pc:docMk/>
            <pc:sldMk cId="1726430285" sldId="278"/>
            <ac:spMk id="2" creationId="{4F5396CE-7068-7E45-2C6D-21518773B93B}"/>
          </ac:spMkLst>
        </pc:spChg>
        <pc:spChg chg="del">
          <ac:chgData name="AREEBA FATIMA" userId="55f269f3-360c-43d4-aab0-0b058aafdcdd" providerId="ADAL" clId="{05F0A92E-8A84-4B42-889C-B93F20F82483}" dt="2024-06-22T11:48:10.092" v="366"/>
          <ac:spMkLst>
            <pc:docMk/>
            <pc:sldMk cId="1726430285" sldId="278"/>
            <ac:spMk id="3" creationId="{54E59CF4-0D4D-0FA1-101D-7C6BFFAA8D78}"/>
          </ac:spMkLst>
        </pc:spChg>
        <pc:spChg chg="add mod">
          <ac:chgData name="AREEBA FATIMA" userId="55f269f3-360c-43d4-aab0-0b058aafdcdd" providerId="ADAL" clId="{05F0A92E-8A84-4B42-889C-B93F20F82483}" dt="2024-06-22T11:48:30.953" v="369" actId="1076"/>
          <ac:spMkLst>
            <pc:docMk/>
            <pc:sldMk cId="1726430285" sldId="278"/>
            <ac:spMk id="4" creationId="{92938F90-D432-6B92-8C7F-FE1B620C8308}"/>
          </ac:spMkLst>
        </pc:spChg>
        <pc:spChg chg="add mod">
          <ac:chgData name="AREEBA FATIMA" userId="55f269f3-360c-43d4-aab0-0b058aafdcdd" providerId="ADAL" clId="{05F0A92E-8A84-4B42-889C-B93F20F82483}" dt="2024-06-22T11:50:05.937" v="376" actId="255"/>
          <ac:spMkLst>
            <pc:docMk/>
            <pc:sldMk cId="1726430285" sldId="278"/>
            <ac:spMk id="5" creationId="{E43E4C0C-D6B0-AF60-9148-C15AFD28E000}"/>
          </ac:spMkLst>
        </pc:spChg>
      </pc:sldChg>
      <pc:sldChg chg="addSp delSp modSp new mod">
        <pc:chgData name="AREEBA FATIMA" userId="55f269f3-360c-43d4-aab0-0b058aafdcdd" providerId="ADAL" clId="{05F0A92E-8A84-4B42-889C-B93F20F82483}" dt="2024-06-22T12:47:44.962" v="599" actId="14100"/>
        <pc:sldMkLst>
          <pc:docMk/>
          <pc:sldMk cId="1626036350" sldId="279"/>
        </pc:sldMkLst>
        <pc:spChg chg="mod">
          <ac:chgData name="AREEBA FATIMA" userId="55f269f3-360c-43d4-aab0-0b058aafdcdd" providerId="ADAL" clId="{05F0A92E-8A84-4B42-889C-B93F20F82483}" dt="2024-06-22T12:45:10.066" v="594" actId="14100"/>
          <ac:spMkLst>
            <pc:docMk/>
            <pc:sldMk cId="1626036350" sldId="279"/>
            <ac:spMk id="2" creationId="{C65C5D51-82C7-64D8-AC4F-1BE860FB0B57}"/>
          </ac:spMkLst>
        </pc:spChg>
        <pc:spChg chg="add del mod">
          <ac:chgData name="AREEBA FATIMA" userId="55f269f3-360c-43d4-aab0-0b058aafdcdd" providerId="ADAL" clId="{05F0A92E-8A84-4B42-889C-B93F20F82483}" dt="2024-06-22T12:42:46.265" v="578" actId="26606"/>
          <ac:spMkLst>
            <pc:docMk/>
            <pc:sldMk cId="1626036350" sldId="279"/>
            <ac:spMk id="3" creationId="{06B42652-B63C-A704-8132-62582134E37D}"/>
          </ac:spMkLst>
        </pc:spChg>
        <pc:graphicFrameChg chg="add del">
          <ac:chgData name="AREEBA FATIMA" userId="55f269f3-360c-43d4-aab0-0b058aafdcdd" providerId="ADAL" clId="{05F0A92E-8A84-4B42-889C-B93F20F82483}" dt="2024-06-22T12:42:36.945" v="575" actId="26606"/>
          <ac:graphicFrameMkLst>
            <pc:docMk/>
            <pc:sldMk cId="1626036350" sldId="279"/>
            <ac:graphicFrameMk id="7" creationId="{436CC5AB-E927-4E2D-1812-734767D436FB}"/>
          </ac:graphicFrameMkLst>
        </pc:graphicFrameChg>
        <pc:graphicFrameChg chg="add del">
          <ac:chgData name="AREEBA FATIMA" userId="55f269f3-360c-43d4-aab0-0b058aafdcdd" providerId="ADAL" clId="{05F0A92E-8A84-4B42-889C-B93F20F82483}" dt="2024-06-22T12:42:46.217" v="577" actId="26606"/>
          <ac:graphicFrameMkLst>
            <pc:docMk/>
            <pc:sldMk cId="1626036350" sldId="279"/>
            <ac:graphicFrameMk id="9" creationId="{423206DF-72CB-FCDE-11DF-8C53FFB78D97}"/>
          </ac:graphicFrameMkLst>
        </pc:graphicFrameChg>
        <pc:graphicFrameChg chg="add mod modGraphic">
          <ac:chgData name="AREEBA FATIMA" userId="55f269f3-360c-43d4-aab0-0b058aafdcdd" providerId="ADAL" clId="{05F0A92E-8A84-4B42-889C-B93F20F82483}" dt="2024-06-22T12:47:34.924" v="597" actId="14100"/>
          <ac:graphicFrameMkLst>
            <pc:docMk/>
            <pc:sldMk cId="1626036350" sldId="279"/>
            <ac:graphicFrameMk id="11" creationId="{804785E3-6EF0-5FEA-8972-05B8305A3270}"/>
          </ac:graphicFrameMkLst>
        </pc:graphicFrameChg>
        <pc:picChg chg="add mod">
          <ac:chgData name="AREEBA FATIMA" userId="55f269f3-360c-43d4-aab0-0b058aafdcdd" providerId="ADAL" clId="{05F0A92E-8A84-4B42-889C-B93F20F82483}" dt="2024-06-22T12:47:44.962" v="599" actId="14100"/>
          <ac:picMkLst>
            <pc:docMk/>
            <pc:sldMk cId="1626036350" sldId="279"/>
            <ac:picMk id="5" creationId="{63309B01-5055-561F-52E5-62A9A935F6B7}"/>
          </ac:picMkLst>
        </pc:picChg>
      </pc:sldChg>
      <pc:sldChg chg="addSp delSp modSp new mod setBg setClrOvrMap">
        <pc:chgData name="AREEBA FATIMA" userId="55f269f3-360c-43d4-aab0-0b058aafdcdd" providerId="ADAL" clId="{05F0A92E-8A84-4B42-889C-B93F20F82483}" dt="2024-06-22T12:41:52.313" v="573" actId="14100"/>
        <pc:sldMkLst>
          <pc:docMk/>
          <pc:sldMk cId="3003519957" sldId="280"/>
        </pc:sldMkLst>
        <pc:spChg chg="mod">
          <ac:chgData name="AREEBA FATIMA" userId="55f269f3-360c-43d4-aab0-0b058aafdcdd" providerId="ADAL" clId="{05F0A92E-8A84-4B42-889C-B93F20F82483}" dt="2024-06-22T12:37:55.782" v="551" actId="26606"/>
          <ac:spMkLst>
            <pc:docMk/>
            <pc:sldMk cId="3003519957" sldId="280"/>
            <ac:spMk id="2" creationId="{BEEC3BD0-8948-74BE-36F7-46A02249E002}"/>
          </ac:spMkLst>
        </pc:spChg>
        <pc:spChg chg="mod">
          <ac:chgData name="AREEBA FATIMA" userId="55f269f3-360c-43d4-aab0-0b058aafdcdd" providerId="ADAL" clId="{05F0A92E-8A84-4B42-889C-B93F20F82483}" dt="2024-06-22T12:39:59.048" v="563" actId="14100"/>
          <ac:spMkLst>
            <pc:docMk/>
            <pc:sldMk cId="3003519957" sldId="280"/>
            <ac:spMk id="3" creationId="{A120AFB3-69F8-C7F8-3E45-42DA6BFB69AC}"/>
          </ac:spMkLst>
        </pc:spChg>
        <pc:spChg chg="add">
          <ac:chgData name="AREEBA FATIMA" userId="55f269f3-360c-43d4-aab0-0b058aafdcdd" providerId="ADAL" clId="{05F0A92E-8A84-4B42-889C-B93F20F82483}" dt="2024-06-22T12:07:36.913" v="427"/>
          <ac:spMkLst>
            <pc:docMk/>
            <pc:sldMk cId="3003519957" sldId="280"/>
            <ac:spMk id="4" creationId="{5F259E41-961C-30D5-A9D2-A21E760FC22A}"/>
          </ac:spMkLst>
        </pc:spChg>
        <pc:spChg chg="add">
          <ac:chgData name="AREEBA FATIMA" userId="55f269f3-360c-43d4-aab0-0b058aafdcdd" providerId="ADAL" clId="{05F0A92E-8A84-4B42-889C-B93F20F82483}" dt="2024-06-22T12:07:36.913" v="427"/>
          <ac:spMkLst>
            <pc:docMk/>
            <pc:sldMk cId="3003519957" sldId="280"/>
            <ac:spMk id="5" creationId="{6E4B04C9-B64A-9EB6-12BC-372CB7E7DBEB}"/>
          </ac:spMkLst>
        </pc:spChg>
        <pc:spChg chg="add">
          <ac:chgData name="AREEBA FATIMA" userId="55f269f3-360c-43d4-aab0-0b058aafdcdd" providerId="ADAL" clId="{05F0A92E-8A84-4B42-889C-B93F20F82483}" dt="2024-06-22T12:07:36.913" v="427"/>
          <ac:spMkLst>
            <pc:docMk/>
            <pc:sldMk cId="3003519957" sldId="280"/>
            <ac:spMk id="6" creationId="{9E743756-4833-62CF-8A93-C30C9FA7CEB1}"/>
          </ac:spMkLst>
        </pc:spChg>
        <pc:spChg chg="add">
          <ac:chgData name="AREEBA FATIMA" userId="55f269f3-360c-43d4-aab0-0b058aafdcdd" providerId="ADAL" clId="{05F0A92E-8A84-4B42-889C-B93F20F82483}" dt="2024-06-22T12:08:00.827" v="428"/>
          <ac:spMkLst>
            <pc:docMk/>
            <pc:sldMk cId="3003519957" sldId="280"/>
            <ac:spMk id="7" creationId="{9DE0F54F-0BE9-95AA-C060-FCDC2BD086FD}"/>
          </ac:spMkLst>
        </pc:spChg>
        <pc:spChg chg="add">
          <ac:chgData name="AREEBA FATIMA" userId="55f269f3-360c-43d4-aab0-0b058aafdcdd" providerId="ADAL" clId="{05F0A92E-8A84-4B42-889C-B93F20F82483}" dt="2024-06-22T12:08:00.827" v="428"/>
          <ac:spMkLst>
            <pc:docMk/>
            <pc:sldMk cId="3003519957" sldId="280"/>
            <ac:spMk id="8" creationId="{EDA09D86-FEC8-07B4-9534-074DBF7741C0}"/>
          </ac:spMkLst>
        </pc:spChg>
        <pc:spChg chg="add">
          <ac:chgData name="AREEBA FATIMA" userId="55f269f3-360c-43d4-aab0-0b058aafdcdd" providerId="ADAL" clId="{05F0A92E-8A84-4B42-889C-B93F20F82483}" dt="2024-06-22T12:08:00.827" v="428"/>
          <ac:spMkLst>
            <pc:docMk/>
            <pc:sldMk cId="3003519957" sldId="280"/>
            <ac:spMk id="9" creationId="{73A71B05-DEDC-73EB-208B-CB0B0805E863}"/>
          </ac:spMkLst>
        </pc:spChg>
        <pc:spChg chg="add mod">
          <ac:chgData name="AREEBA FATIMA" userId="55f269f3-360c-43d4-aab0-0b058aafdcdd" providerId="ADAL" clId="{05F0A92E-8A84-4B42-889C-B93F20F82483}" dt="2024-06-22T12:41:15.544" v="571" actId="1076"/>
          <ac:spMkLst>
            <pc:docMk/>
            <pc:sldMk cId="3003519957" sldId="280"/>
            <ac:spMk id="10" creationId="{63903C9B-64B5-2413-60C4-07B8BECEE306}"/>
          </ac:spMkLst>
        </pc:spChg>
        <pc:spChg chg="add">
          <ac:chgData name="AREEBA FATIMA" userId="55f269f3-360c-43d4-aab0-0b058aafdcdd" providerId="ADAL" clId="{05F0A92E-8A84-4B42-889C-B93F20F82483}" dt="2024-06-22T12:10:19.214" v="440"/>
          <ac:spMkLst>
            <pc:docMk/>
            <pc:sldMk cId="3003519957" sldId="280"/>
            <ac:spMk id="11" creationId="{A52D422C-262C-2C57-4351-7CA0E68EE706}"/>
          </ac:spMkLst>
        </pc:spChg>
        <pc:spChg chg="add">
          <ac:chgData name="AREEBA FATIMA" userId="55f269f3-360c-43d4-aab0-0b058aafdcdd" providerId="ADAL" clId="{05F0A92E-8A84-4B42-889C-B93F20F82483}" dt="2024-06-22T12:10:19.214" v="440"/>
          <ac:spMkLst>
            <pc:docMk/>
            <pc:sldMk cId="3003519957" sldId="280"/>
            <ac:spMk id="12" creationId="{B3E22DB6-5238-5F9C-9ABB-7E4A59E64595}"/>
          </ac:spMkLst>
        </pc:spChg>
        <pc:spChg chg="add">
          <ac:chgData name="AREEBA FATIMA" userId="55f269f3-360c-43d4-aab0-0b058aafdcdd" providerId="ADAL" clId="{05F0A92E-8A84-4B42-889C-B93F20F82483}" dt="2024-06-22T12:10:19.214" v="440"/>
          <ac:spMkLst>
            <pc:docMk/>
            <pc:sldMk cId="3003519957" sldId="280"/>
            <ac:spMk id="13" creationId="{95ECBF6C-3B69-E70C-1296-905D2D4B5302}"/>
          </ac:spMkLst>
        </pc:spChg>
        <pc:spChg chg="add">
          <ac:chgData name="AREEBA FATIMA" userId="55f269f3-360c-43d4-aab0-0b058aafdcdd" providerId="ADAL" clId="{05F0A92E-8A84-4B42-889C-B93F20F82483}" dt="2024-06-22T12:10:19.214" v="440"/>
          <ac:spMkLst>
            <pc:docMk/>
            <pc:sldMk cId="3003519957" sldId="280"/>
            <ac:spMk id="14" creationId="{E90B487D-5C01-06DD-84BB-FDBE462CFFCF}"/>
          </ac:spMkLst>
        </pc:spChg>
        <pc:spChg chg="add">
          <ac:chgData name="AREEBA FATIMA" userId="55f269f3-360c-43d4-aab0-0b058aafdcdd" providerId="ADAL" clId="{05F0A92E-8A84-4B42-889C-B93F20F82483}" dt="2024-06-22T12:10:19.214" v="440"/>
          <ac:spMkLst>
            <pc:docMk/>
            <pc:sldMk cId="3003519957" sldId="280"/>
            <ac:spMk id="15" creationId="{B10351D7-ADFC-84B9-EDFB-BFD13F814234}"/>
          </ac:spMkLst>
        </pc:spChg>
        <pc:spChg chg="add del">
          <ac:chgData name="AREEBA FATIMA" userId="55f269f3-360c-43d4-aab0-0b058aafdcdd" providerId="ADAL" clId="{05F0A92E-8A84-4B42-889C-B93F20F82483}" dt="2024-06-22T12:37:01.822" v="545" actId="26606"/>
          <ac:spMkLst>
            <pc:docMk/>
            <pc:sldMk cId="3003519957" sldId="280"/>
            <ac:spMk id="16" creationId="{10F24D38-B79E-44B4-830E-043F45D96DC2}"/>
          </ac:spMkLst>
        </pc:spChg>
        <pc:spChg chg="add del">
          <ac:chgData name="AREEBA FATIMA" userId="55f269f3-360c-43d4-aab0-0b058aafdcdd" providerId="ADAL" clId="{05F0A92E-8A84-4B42-889C-B93F20F82483}" dt="2024-06-22T12:37:55.782" v="551" actId="26606"/>
          <ac:spMkLst>
            <pc:docMk/>
            <pc:sldMk cId="3003519957" sldId="280"/>
            <ac:spMk id="18" creationId="{BACC6370-2D7E-4714-9D71-7542949D7D5D}"/>
          </ac:spMkLst>
        </pc:spChg>
        <pc:spChg chg="add del">
          <ac:chgData name="AREEBA FATIMA" userId="55f269f3-360c-43d4-aab0-0b058aafdcdd" providerId="ADAL" clId="{05F0A92E-8A84-4B42-889C-B93F20F82483}" dt="2024-06-22T12:37:05.344" v="547" actId="26606"/>
          <ac:spMkLst>
            <pc:docMk/>
            <pc:sldMk cId="3003519957" sldId="280"/>
            <ac:spMk id="19" creationId="{8CA06CD6-90CA-4C45-856C-6771339E1E22}"/>
          </ac:spMkLst>
        </pc:spChg>
        <pc:spChg chg="add del">
          <ac:chgData name="AREEBA FATIMA" userId="55f269f3-360c-43d4-aab0-0b058aafdcdd" providerId="ADAL" clId="{05F0A92E-8A84-4B42-889C-B93F20F82483}" dt="2024-06-22T12:37:55.782" v="551" actId="26606"/>
          <ac:spMkLst>
            <pc:docMk/>
            <pc:sldMk cId="3003519957" sldId="280"/>
            <ac:spMk id="21" creationId="{063BBA22-50EA-4C4D-BE05-F1CE4E63AA56}"/>
          </ac:spMkLst>
        </pc:spChg>
        <pc:spChg chg="add del">
          <ac:chgData name="AREEBA FATIMA" userId="55f269f3-360c-43d4-aab0-0b058aafdcdd" providerId="ADAL" clId="{05F0A92E-8A84-4B42-889C-B93F20F82483}" dt="2024-06-22T12:37:55.782" v="551" actId="26606"/>
          <ac:spMkLst>
            <pc:docMk/>
            <pc:sldMk cId="3003519957" sldId="280"/>
            <ac:spMk id="22" creationId="{F68B3F68-107C-434F-AA38-110D5EA91B85}"/>
          </ac:spMkLst>
        </pc:spChg>
        <pc:spChg chg="add del">
          <ac:chgData name="AREEBA FATIMA" userId="55f269f3-360c-43d4-aab0-0b058aafdcdd" providerId="ADAL" clId="{05F0A92E-8A84-4B42-889C-B93F20F82483}" dt="2024-06-22T12:37:55.782" v="551" actId="26606"/>
          <ac:spMkLst>
            <pc:docMk/>
            <pc:sldMk cId="3003519957" sldId="280"/>
            <ac:spMk id="23" creationId="{AAD0DBB9-1A4B-4391-81D4-CB19F9AB918A}"/>
          </ac:spMkLst>
        </pc:spChg>
        <pc:picChg chg="add">
          <ac:chgData name="AREEBA FATIMA" userId="55f269f3-360c-43d4-aab0-0b058aafdcdd" providerId="ADAL" clId="{05F0A92E-8A84-4B42-889C-B93F20F82483}" dt="2024-06-22T12:37:55.782" v="551" actId="26606"/>
          <ac:picMkLst>
            <pc:docMk/>
            <pc:sldMk cId="3003519957" sldId="280"/>
            <ac:picMk id="25" creationId="{EAE23411-89BF-6F8E-19E2-01CD7CE17D66}"/>
          </ac:picMkLst>
        </pc:picChg>
        <pc:cxnChg chg="add del">
          <ac:chgData name="AREEBA FATIMA" userId="55f269f3-360c-43d4-aab0-0b058aafdcdd" providerId="ADAL" clId="{05F0A92E-8A84-4B42-889C-B93F20F82483}" dt="2024-06-22T12:37:01.822" v="545" actId="26606"/>
          <ac:cxnSpMkLst>
            <pc:docMk/>
            <pc:sldMk cId="3003519957" sldId="280"/>
            <ac:cxnSpMk id="17" creationId="{FC469874-256B-45B3-A79C-7591B4BA1ECC}"/>
          </ac:cxnSpMkLst>
        </pc:cxnChg>
        <pc:cxnChg chg="add del">
          <ac:chgData name="AREEBA FATIMA" userId="55f269f3-360c-43d4-aab0-0b058aafdcdd" providerId="ADAL" clId="{05F0A92E-8A84-4B42-889C-B93F20F82483}" dt="2024-06-22T12:37:05.344" v="547" actId="26606"/>
          <ac:cxnSpMkLst>
            <pc:docMk/>
            <pc:sldMk cId="3003519957" sldId="280"/>
            <ac:cxnSpMk id="20" creationId="{5021601D-2758-4B15-A31C-FDA184C51B3A}"/>
          </ac:cxnSpMkLst>
        </pc:cxnChg>
        <pc:cxnChg chg="add mod">
          <ac:chgData name="AREEBA FATIMA" userId="55f269f3-360c-43d4-aab0-0b058aafdcdd" providerId="ADAL" clId="{05F0A92E-8A84-4B42-889C-B93F20F82483}" dt="2024-06-22T12:41:52.313" v="573" actId="14100"/>
          <ac:cxnSpMkLst>
            <pc:docMk/>
            <pc:sldMk cId="3003519957" sldId="280"/>
            <ac:cxnSpMk id="26" creationId="{D63A1530-326F-D22C-4FFF-33735B20BBCA}"/>
          </ac:cxnSpMkLst>
        </pc:cxnChg>
        <pc:cxnChg chg="add">
          <ac:chgData name="AREEBA FATIMA" userId="55f269f3-360c-43d4-aab0-0b058aafdcdd" providerId="ADAL" clId="{05F0A92E-8A84-4B42-889C-B93F20F82483}" dt="2024-06-22T12:37:55.782" v="551" actId="26606"/>
          <ac:cxnSpMkLst>
            <pc:docMk/>
            <pc:sldMk cId="3003519957" sldId="280"/>
            <ac:cxnSpMk id="29" creationId="{1503BFE4-729B-D9D0-C17B-501E6AF1127A}"/>
          </ac:cxnSpMkLst>
        </pc:cxnChg>
      </pc:sldChg>
      <pc:sldChg chg="new del">
        <pc:chgData name="AREEBA FATIMA" userId="55f269f3-360c-43d4-aab0-0b058aafdcdd" providerId="ADAL" clId="{05F0A92E-8A84-4B42-889C-B93F20F82483}" dt="2024-06-22T12:20:44.647" v="458" actId="2696"/>
        <pc:sldMkLst>
          <pc:docMk/>
          <pc:sldMk cId="1512064515" sldId="281"/>
        </pc:sldMkLst>
      </pc:sldChg>
      <pc:sldChg chg="addSp delSp modSp new mod">
        <pc:chgData name="AREEBA FATIMA" userId="55f269f3-360c-43d4-aab0-0b058aafdcdd" providerId="ADAL" clId="{05F0A92E-8A84-4B42-889C-B93F20F82483}" dt="2024-06-22T12:28:57.017" v="503" actId="11529"/>
        <pc:sldMkLst>
          <pc:docMk/>
          <pc:sldMk cId="691832034" sldId="282"/>
        </pc:sldMkLst>
        <pc:spChg chg="add mod">
          <ac:chgData name="AREEBA FATIMA" userId="55f269f3-360c-43d4-aab0-0b058aafdcdd" providerId="ADAL" clId="{05F0A92E-8A84-4B42-889C-B93F20F82483}" dt="2024-06-22T12:23:33.526" v="477" actId="5793"/>
          <ac:spMkLst>
            <pc:docMk/>
            <pc:sldMk cId="691832034" sldId="282"/>
            <ac:spMk id="2" creationId="{3AF46299-0E61-E043-358A-9E4DFA18A3B6}"/>
          </ac:spMkLst>
        </pc:spChg>
        <pc:spChg chg="add mod">
          <ac:chgData name="AREEBA FATIMA" userId="55f269f3-360c-43d4-aab0-0b058aafdcdd" providerId="ADAL" clId="{05F0A92E-8A84-4B42-889C-B93F20F82483}" dt="2024-06-22T12:27:34.748" v="501" actId="207"/>
          <ac:spMkLst>
            <pc:docMk/>
            <pc:sldMk cId="691832034" sldId="282"/>
            <ac:spMk id="3" creationId="{6FAAAF1E-A46E-4C55-19A7-B4676628DB9B}"/>
          </ac:spMkLst>
        </pc:spChg>
        <pc:spChg chg="add del mod">
          <ac:chgData name="AREEBA FATIMA" userId="55f269f3-360c-43d4-aab0-0b058aafdcdd" providerId="ADAL" clId="{05F0A92E-8A84-4B42-889C-B93F20F82483}" dt="2024-06-22T12:24:28.228" v="484"/>
          <ac:spMkLst>
            <pc:docMk/>
            <pc:sldMk cId="691832034" sldId="282"/>
            <ac:spMk id="4" creationId="{6C2857D9-8FF6-03DA-DBC8-9096B73A33D5}"/>
          </ac:spMkLst>
        </pc:spChg>
        <pc:spChg chg="add mod">
          <ac:chgData name="AREEBA FATIMA" userId="55f269f3-360c-43d4-aab0-0b058aafdcdd" providerId="ADAL" clId="{05F0A92E-8A84-4B42-889C-B93F20F82483}" dt="2024-06-22T12:26:54.777" v="498" actId="1076"/>
          <ac:spMkLst>
            <pc:docMk/>
            <pc:sldMk cId="691832034" sldId="282"/>
            <ac:spMk id="5" creationId="{28838EF4-0B7F-0FE4-703E-4EF48BDF9BDD}"/>
          </ac:spMkLst>
        </pc:spChg>
        <pc:cxnChg chg="add">
          <ac:chgData name="AREEBA FATIMA" userId="55f269f3-360c-43d4-aab0-0b058aafdcdd" providerId="ADAL" clId="{05F0A92E-8A84-4B42-889C-B93F20F82483}" dt="2024-06-22T12:28:09.061" v="502" actId="11529"/>
          <ac:cxnSpMkLst>
            <pc:docMk/>
            <pc:sldMk cId="691832034" sldId="282"/>
            <ac:cxnSpMk id="7" creationId="{C1D6B2DC-C752-38B3-0067-0C061BA08F64}"/>
          </ac:cxnSpMkLst>
        </pc:cxnChg>
        <pc:cxnChg chg="add">
          <ac:chgData name="AREEBA FATIMA" userId="55f269f3-360c-43d4-aab0-0b058aafdcdd" providerId="ADAL" clId="{05F0A92E-8A84-4B42-889C-B93F20F82483}" dt="2024-06-22T12:28:57.017" v="503" actId="11529"/>
          <ac:cxnSpMkLst>
            <pc:docMk/>
            <pc:sldMk cId="691832034" sldId="282"/>
            <ac:cxnSpMk id="9" creationId="{4D4A6616-B0E3-71DD-C859-8627E2324F92}"/>
          </ac:cxnSpMkLst>
        </pc:cxnChg>
      </pc:sldChg>
      <pc:sldChg chg="new del">
        <pc:chgData name="AREEBA FATIMA" userId="55f269f3-360c-43d4-aab0-0b058aafdcdd" providerId="ADAL" clId="{05F0A92E-8A84-4B42-889C-B93F20F82483}" dt="2024-06-22T12:30:32.677" v="506" actId="2696"/>
        <pc:sldMkLst>
          <pc:docMk/>
          <pc:sldMk cId="1920749510" sldId="283"/>
        </pc:sldMkLst>
      </pc:sldChg>
      <pc:sldChg chg="add del">
        <pc:chgData name="AREEBA FATIMA" userId="55f269f3-360c-43d4-aab0-0b058aafdcdd" providerId="ADAL" clId="{05F0A92E-8A84-4B42-889C-B93F20F82483}" dt="2024-06-22T12:30:43.193" v="510"/>
        <pc:sldMkLst>
          <pc:docMk/>
          <pc:sldMk cId="4150554063" sldId="283"/>
        </pc:sldMkLst>
      </pc:sldChg>
      <pc:sldChg chg="addSp delSp modSp new mod setBg">
        <pc:chgData name="AREEBA FATIMA" userId="55f269f3-360c-43d4-aab0-0b058aafdcdd" providerId="ADAL" clId="{05F0A92E-8A84-4B42-889C-B93F20F82483}" dt="2024-06-22T12:36:07.178" v="542" actId="26606"/>
        <pc:sldMkLst>
          <pc:docMk/>
          <pc:sldMk cId="380691303" sldId="284"/>
        </pc:sldMkLst>
        <pc:spChg chg="mod">
          <ac:chgData name="AREEBA FATIMA" userId="55f269f3-360c-43d4-aab0-0b058aafdcdd" providerId="ADAL" clId="{05F0A92E-8A84-4B42-889C-B93F20F82483}" dt="2024-06-22T12:36:07.178" v="542" actId="26606"/>
          <ac:spMkLst>
            <pc:docMk/>
            <pc:sldMk cId="380691303" sldId="284"/>
            <ac:spMk id="2" creationId="{30791A3A-8AC8-06C3-B90E-30D39B094501}"/>
          </ac:spMkLst>
        </pc:spChg>
        <pc:spChg chg="del">
          <ac:chgData name="AREEBA FATIMA" userId="55f269f3-360c-43d4-aab0-0b058aafdcdd" providerId="ADAL" clId="{05F0A92E-8A84-4B42-889C-B93F20F82483}" dt="2024-06-22T12:31:36.756" v="514" actId="22"/>
          <ac:spMkLst>
            <pc:docMk/>
            <pc:sldMk cId="380691303" sldId="284"/>
            <ac:spMk id="3" creationId="{B0E7A072-C6BC-A9B2-5F79-2B54714F6B79}"/>
          </ac:spMkLst>
        </pc:spChg>
        <pc:spChg chg="add">
          <ac:chgData name="AREEBA FATIMA" userId="55f269f3-360c-43d4-aab0-0b058aafdcdd" providerId="ADAL" clId="{05F0A92E-8A84-4B42-889C-B93F20F82483}" dt="2024-06-22T12:36:07.178" v="542" actId="26606"/>
          <ac:spMkLst>
            <pc:docMk/>
            <pc:sldMk cId="380691303" sldId="284"/>
            <ac:spMk id="10" creationId="{A8384FB5-9ADC-4DDC-881B-597D56F5B15D}"/>
          </ac:spMkLst>
        </pc:spChg>
        <pc:spChg chg="add">
          <ac:chgData name="AREEBA FATIMA" userId="55f269f3-360c-43d4-aab0-0b058aafdcdd" providerId="ADAL" clId="{05F0A92E-8A84-4B42-889C-B93F20F82483}" dt="2024-06-22T12:36:07.178" v="542" actId="26606"/>
          <ac:spMkLst>
            <pc:docMk/>
            <pc:sldMk cId="380691303" sldId="284"/>
            <ac:spMk id="12" creationId="{1199E1B1-A8C0-4FE8-A5A8-1CB41D69F857}"/>
          </ac:spMkLst>
        </pc:spChg>
        <pc:spChg chg="add">
          <ac:chgData name="AREEBA FATIMA" userId="55f269f3-360c-43d4-aab0-0b058aafdcdd" providerId="ADAL" clId="{05F0A92E-8A84-4B42-889C-B93F20F82483}" dt="2024-06-22T12:36:07.178" v="542" actId="26606"/>
          <ac:spMkLst>
            <pc:docMk/>
            <pc:sldMk cId="380691303" sldId="284"/>
            <ac:spMk id="14" creationId="{84A8DE83-DE75-4B41-9DB4-A7EC0B0DEC0B}"/>
          </ac:spMkLst>
        </pc:spChg>
        <pc:spChg chg="add">
          <ac:chgData name="AREEBA FATIMA" userId="55f269f3-360c-43d4-aab0-0b058aafdcdd" providerId="ADAL" clId="{05F0A92E-8A84-4B42-889C-B93F20F82483}" dt="2024-06-22T12:36:07.178" v="542" actId="26606"/>
          <ac:spMkLst>
            <pc:docMk/>
            <pc:sldMk cId="380691303" sldId="284"/>
            <ac:spMk id="16" creationId="{A7009A0A-BEF5-4EAC-AF15-E4F9F002E239}"/>
          </ac:spMkLst>
        </pc:spChg>
        <pc:picChg chg="add mod ord">
          <ac:chgData name="AREEBA FATIMA" userId="55f269f3-360c-43d4-aab0-0b058aafdcdd" providerId="ADAL" clId="{05F0A92E-8A84-4B42-889C-B93F20F82483}" dt="2024-06-22T12:36:07.178" v="542" actId="26606"/>
          <ac:picMkLst>
            <pc:docMk/>
            <pc:sldMk cId="380691303" sldId="284"/>
            <ac:picMk id="5" creationId="{FEBEF411-05B0-EF66-47B2-4456BF137A4F}"/>
          </ac:picMkLst>
        </pc:picChg>
      </pc:sldChg>
      <pc:sldChg chg="add del">
        <pc:chgData name="AREEBA FATIMA" userId="55f269f3-360c-43d4-aab0-0b058aafdcdd" providerId="ADAL" clId="{05F0A92E-8A84-4B42-889C-B93F20F82483}" dt="2024-06-22T12:30:42.244" v="509"/>
        <pc:sldMkLst>
          <pc:docMk/>
          <pc:sldMk cId="470415327" sldId="285"/>
        </pc:sldMkLst>
      </pc:sldChg>
      <pc:sldChg chg="addSp delSp modSp new mod setBg">
        <pc:chgData name="AREEBA FATIMA" userId="55f269f3-360c-43d4-aab0-0b058aafdcdd" providerId="ADAL" clId="{05F0A92E-8A84-4B42-889C-B93F20F82483}" dt="2024-06-22T12:36:00.374" v="541" actId="26606"/>
        <pc:sldMkLst>
          <pc:docMk/>
          <pc:sldMk cId="1323803671" sldId="285"/>
        </pc:sldMkLst>
        <pc:spChg chg="mod">
          <ac:chgData name="AREEBA FATIMA" userId="55f269f3-360c-43d4-aab0-0b058aafdcdd" providerId="ADAL" clId="{05F0A92E-8A84-4B42-889C-B93F20F82483}" dt="2024-06-22T12:36:00.374" v="541" actId="26606"/>
          <ac:spMkLst>
            <pc:docMk/>
            <pc:sldMk cId="1323803671" sldId="285"/>
            <ac:spMk id="2" creationId="{315AE4CC-2948-54A5-9D7A-A74430F8221F}"/>
          </ac:spMkLst>
        </pc:spChg>
        <pc:spChg chg="del">
          <ac:chgData name="AREEBA FATIMA" userId="55f269f3-360c-43d4-aab0-0b058aafdcdd" providerId="ADAL" clId="{05F0A92E-8A84-4B42-889C-B93F20F82483}" dt="2024-06-22T12:33:44.276" v="524" actId="22"/>
          <ac:spMkLst>
            <pc:docMk/>
            <pc:sldMk cId="1323803671" sldId="285"/>
            <ac:spMk id="3" creationId="{822C3D48-CCB4-5E3C-CD3D-175E548ECA5F}"/>
          </ac:spMkLst>
        </pc:spChg>
        <pc:spChg chg="add">
          <ac:chgData name="AREEBA FATIMA" userId="55f269f3-360c-43d4-aab0-0b058aafdcdd" providerId="ADAL" clId="{05F0A92E-8A84-4B42-889C-B93F20F82483}" dt="2024-06-22T12:36:00.374" v="541" actId="26606"/>
          <ac:spMkLst>
            <pc:docMk/>
            <pc:sldMk cId="1323803671" sldId="285"/>
            <ac:spMk id="10" creationId="{A8384FB5-9ADC-4DDC-881B-597D56F5B15D}"/>
          </ac:spMkLst>
        </pc:spChg>
        <pc:spChg chg="add">
          <ac:chgData name="AREEBA FATIMA" userId="55f269f3-360c-43d4-aab0-0b058aafdcdd" providerId="ADAL" clId="{05F0A92E-8A84-4B42-889C-B93F20F82483}" dt="2024-06-22T12:36:00.374" v="541" actId="26606"/>
          <ac:spMkLst>
            <pc:docMk/>
            <pc:sldMk cId="1323803671" sldId="285"/>
            <ac:spMk id="12" creationId="{1199E1B1-A8C0-4FE8-A5A8-1CB41D69F857}"/>
          </ac:spMkLst>
        </pc:spChg>
        <pc:spChg chg="add">
          <ac:chgData name="AREEBA FATIMA" userId="55f269f3-360c-43d4-aab0-0b058aafdcdd" providerId="ADAL" clId="{05F0A92E-8A84-4B42-889C-B93F20F82483}" dt="2024-06-22T12:36:00.374" v="541" actId="26606"/>
          <ac:spMkLst>
            <pc:docMk/>
            <pc:sldMk cId="1323803671" sldId="285"/>
            <ac:spMk id="14" creationId="{84A8DE83-DE75-4B41-9DB4-A7EC0B0DEC0B}"/>
          </ac:spMkLst>
        </pc:spChg>
        <pc:spChg chg="add">
          <ac:chgData name="AREEBA FATIMA" userId="55f269f3-360c-43d4-aab0-0b058aafdcdd" providerId="ADAL" clId="{05F0A92E-8A84-4B42-889C-B93F20F82483}" dt="2024-06-22T12:36:00.374" v="541" actId="26606"/>
          <ac:spMkLst>
            <pc:docMk/>
            <pc:sldMk cId="1323803671" sldId="285"/>
            <ac:spMk id="16" creationId="{A7009A0A-BEF5-4EAC-AF15-E4F9F002E239}"/>
          </ac:spMkLst>
        </pc:spChg>
        <pc:picChg chg="add mod ord">
          <ac:chgData name="AREEBA FATIMA" userId="55f269f3-360c-43d4-aab0-0b058aafdcdd" providerId="ADAL" clId="{05F0A92E-8A84-4B42-889C-B93F20F82483}" dt="2024-06-22T12:36:00.374" v="541" actId="26606"/>
          <ac:picMkLst>
            <pc:docMk/>
            <pc:sldMk cId="1323803671" sldId="285"/>
            <ac:picMk id="5" creationId="{02A094E7-D837-7FE6-782A-E0BB99040A97}"/>
          </ac:picMkLst>
        </pc:picChg>
      </pc:sldChg>
      <pc:sldChg chg="addSp delSp modSp new mod setBg">
        <pc:chgData name="AREEBA FATIMA" userId="55f269f3-360c-43d4-aab0-0b058aafdcdd" providerId="ADAL" clId="{05F0A92E-8A84-4B42-889C-B93F20F82483}" dt="2024-06-22T12:36:12.627" v="543" actId="26606"/>
        <pc:sldMkLst>
          <pc:docMk/>
          <pc:sldMk cId="3659547981" sldId="286"/>
        </pc:sldMkLst>
        <pc:spChg chg="mod">
          <ac:chgData name="AREEBA FATIMA" userId="55f269f3-360c-43d4-aab0-0b058aafdcdd" providerId="ADAL" clId="{05F0A92E-8A84-4B42-889C-B93F20F82483}" dt="2024-06-22T12:36:12.627" v="543" actId="26606"/>
          <ac:spMkLst>
            <pc:docMk/>
            <pc:sldMk cId="3659547981" sldId="286"/>
            <ac:spMk id="2" creationId="{0A4830C8-6147-F22D-BE98-4D897766085B}"/>
          </ac:spMkLst>
        </pc:spChg>
        <pc:spChg chg="del">
          <ac:chgData name="AREEBA FATIMA" userId="55f269f3-360c-43d4-aab0-0b058aafdcdd" providerId="ADAL" clId="{05F0A92E-8A84-4B42-889C-B93F20F82483}" dt="2024-06-22T12:35:35.324" v="536" actId="22"/>
          <ac:spMkLst>
            <pc:docMk/>
            <pc:sldMk cId="3659547981" sldId="286"/>
            <ac:spMk id="3" creationId="{05C43D09-D96A-F553-7629-F7DA30AE7753}"/>
          </ac:spMkLst>
        </pc:spChg>
        <pc:spChg chg="add del">
          <ac:chgData name="AREEBA FATIMA" userId="55f269f3-360c-43d4-aab0-0b058aafdcdd" providerId="ADAL" clId="{05F0A92E-8A84-4B42-889C-B93F20F82483}" dt="2024-06-22T12:36:12.627" v="543" actId="26606"/>
          <ac:spMkLst>
            <pc:docMk/>
            <pc:sldMk cId="3659547981" sldId="286"/>
            <ac:spMk id="10" creationId="{A4AC5506-6312-4701-8D3C-40187889A947}"/>
          </ac:spMkLst>
        </pc:spChg>
        <pc:spChg chg="add">
          <ac:chgData name="AREEBA FATIMA" userId="55f269f3-360c-43d4-aab0-0b058aafdcdd" providerId="ADAL" clId="{05F0A92E-8A84-4B42-889C-B93F20F82483}" dt="2024-06-22T12:36:12.627" v="543" actId="26606"/>
          <ac:spMkLst>
            <pc:docMk/>
            <pc:sldMk cId="3659547981" sldId="286"/>
            <ac:spMk id="15" creationId="{A8384FB5-9ADC-4DDC-881B-597D56F5B15D}"/>
          </ac:spMkLst>
        </pc:spChg>
        <pc:spChg chg="add">
          <ac:chgData name="AREEBA FATIMA" userId="55f269f3-360c-43d4-aab0-0b058aafdcdd" providerId="ADAL" clId="{05F0A92E-8A84-4B42-889C-B93F20F82483}" dt="2024-06-22T12:36:12.627" v="543" actId="26606"/>
          <ac:spMkLst>
            <pc:docMk/>
            <pc:sldMk cId="3659547981" sldId="286"/>
            <ac:spMk id="17" creationId="{1199E1B1-A8C0-4FE8-A5A8-1CB41D69F857}"/>
          </ac:spMkLst>
        </pc:spChg>
        <pc:spChg chg="add">
          <ac:chgData name="AREEBA FATIMA" userId="55f269f3-360c-43d4-aab0-0b058aafdcdd" providerId="ADAL" clId="{05F0A92E-8A84-4B42-889C-B93F20F82483}" dt="2024-06-22T12:36:12.627" v="543" actId="26606"/>
          <ac:spMkLst>
            <pc:docMk/>
            <pc:sldMk cId="3659547981" sldId="286"/>
            <ac:spMk id="19" creationId="{84A8DE83-DE75-4B41-9DB4-A7EC0B0DEC0B}"/>
          </ac:spMkLst>
        </pc:spChg>
        <pc:spChg chg="add">
          <ac:chgData name="AREEBA FATIMA" userId="55f269f3-360c-43d4-aab0-0b058aafdcdd" providerId="ADAL" clId="{05F0A92E-8A84-4B42-889C-B93F20F82483}" dt="2024-06-22T12:36:12.627" v="543" actId="26606"/>
          <ac:spMkLst>
            <pc:docMk/>
            <pc:sldMk cId="3659547981" sldId="286"/>
            <ac:spMk id="21" creationId="{A7009A0A-BEF5-4EAC-AF15-E4F9F002E239}"/>
          </ac:spMkLst>
        </pc:spChg>
        <pc:picChg chg="add mod ord">
          <ac:chgData name="AREEBA FATIMA" userId="55f269f3-360c-43d4-aab0-0b058aafdcdd" providerId="ADAL" clId="{05F0A92E-8A84-4B42-889C-B93F20F82483}" dt="2024-06-22T12:36:12.627" v="543" actId="26606"/>
          <ac:picMkLst>
            <pc:docMk/>
            <pc:sldMk cId="3659547981" sldId="286"/>
            <ac:picMk id="5" creationId="{CBD68E88-0D1B-9D5D-CF12-BE08B8D9B6FA}"/>
          </ac:picMkLst>
        </pc:picChg>
      </pc:sldChg>
      <pc:sldChg chg="modSp new mod">
        <pc:chgData name="AREEBA FATIMA" userId="55f269f3-360c-43d4-aab0-0b058aafdcdd" providerId="ADAL" clId="{05F0A92E-8A84-4B42-889C-B93F20F82483}" dt="2024-06-22T13:10:16.993" v="653" actId="14100"/>
        <pc:sldMkLst>
          <pc:docMk/>
          <pc:sldMk cId="3445475545" sldId="287"/>
        </pc:sldMkLst>
        <pc:spChg chg="mod">
          <ac:chgData name="AREEBA FATIMA" userId="55f269f3-360c-43d4-aab0-0b058aafdcdd" providerId="ADAL" clId="{05F0A92E-8A84-4B42-889C-B93F20F82483}" dt="2024-06-22T13:10:16.993" v="653" actId="14100"/>
          <ac:spMkLst>
            <pc:docMk/>
            <pc:sldMk cId="3445475545" sldId="287"/>
            <ac:spMk id="2" creationId="{A91C95E0-1906-4E4D-2B74-FD04708C4F40}"/>
          </ac:spMkLst>
        </pc:spChg>
        <pc:spChg chg="mod">
          <ac:chgData name="AREEBA FATIMA" userId="55f269f3-360c-43d4-aab0-0b058aafdcdd" providerId="ADAL" clId="{05F0A92E-8A84-4B42-889C-B93F20F82483}" dt="2024-06-22T13:09:10.257" v="649" actId="12"/>
          <ac:spMkLst>
            <pc:docMk/>
            <pc:sldMk cId="3445475545" sldId="287"/>
            <ac:spMk id="3" creationId="{04105DAA-8536-EDA0-50C5-F9D120720E69}"/>
          </ac:spMkLst>
        </pc:spChg>
      </pc:sldChg>
      <pc:sldChg chg="addSp delSp modSp new mod setBg">
        <pc:chgData name="AREEBA FATIMA" userId="55f269f3-360c-43d4-aab0-0b058aafdcdd" providerId="ADAL" clId="{05F0A92E-8A84-4B42-889C-B93F20F82483}" dt="2024-06-22T13:24:48.908" v="680"/>
        <pc:sldMkLst>
          <pc:docMk/>
          <pc:sldMk cId="3940437839" sldId="288"/>
        </pc:sldMkLst>
        <pc:spChg chg="mod">
          <ac:chgData name="AREEBA FATIMA" userId="55f269f3-360c-43d4-aab0-0b058aafdcdd" providerId="ADAL" clId="{05F0A92E-8A84-4B42-889C-B93F20F82483}" dt="2024-06-22T13:22:17.580" v="664" actId="14100"/>
          <ac:spMkLst>
            <pc:docMk/>
            <pc:sldMk cId="3940437839" sldId="288"/>
            <ac:spMk id="2" creationId="{A18564DB-361A-2DE7-2158-1A8A4ECD6C8C}"/>
          </ac:spMkLst>
        </pc:spChg>
        <pc:spChg chg="del mod">
          <ac:chgData name="AREEBA FATIMA" userId="55f269f3-360c-43d4-aab0-0b058aafdcdd" providerId="ADAL" clId="{05F0A92E-8A84-4B42-889C-B93F20F82483}" dt="2024-06-22T13:23:05.659" v="666" actId="26606"/>
          <ac:spMkLst>
            <pc:docMk/>
            <pc:sldMk cId="3940437839" sldId="288"/>
            <ac:spMk id="3" creationId="{95E8CB97-6198-883B-0742-5515E3439350}"/>
          </ac:spMkLst>
        </pc:spChg>
        <pc:spChg chg="add">
          <ac:chgData name="AREEBA FATIMA" userId="55f269f3-360c-43d4-aab0-0b058aafdcdd" providerId="ADAL" clId="{05F0A92E-8A84-4B42-889C-B93F20F82483}" dt="2024-06-22T13:21:39.409" v="659" actId="26606"/>
          <ac:spMkLst>
            <pc:docMk/>
            <pc:sldMk cId="3940437839" sldId="288"/>
            <ac:spMk id="13" creationId="{9F7D5CDA-D291-4307-BF55-1381FED29634}"/>
          </ac:spMkLst>
        </pc:spChg>
        <pc:grpChg chg="add del">
          <ac:chgData name="AREEBA FATIMA" userId="55f269f3-360c-43d4-aab0-0b058aafdcdd" providerId="ADAL" clId="{05F0A92E-8A84-4B42-889C-B93F20F82483}" dt="2024-06-22T13:21:39.394" v="658" actId="26606"/>
          <ac:grpSpMkLst>
            <pc:docMk/>
            <pc:sldMk cId="3940437839" sldId="288"/>
            <ac:grpSpMk id="9" creationId="{8CE57D37-C2D0-066B-1AE3-6F4244344F27}"/>
          </ac:grpSpMkLst>
        </pc:grpChg>
        <pc:graphicFrameChg chg="add mod">
          <ac:chgData name="AREEBA FATIMA" userId="55f269f3-360c-43d4-aab0-0b058aafdcdd" providerId="ADAL" clId="{05F0A92E-8A84-4B42-889C-B93F20F82483}" dt="2024-06-22T13:24:48.908" v="680"/>
          <ac:graphicFrameMkLst>
            <pc:docMk/>
            <pc:sldMk cId="3940437839" sldId="288"/>
            <ac:graphicFrameMk id="16" creationId="{4102AC1C-D600-F736-1DB1-4E2A2AA74E49}"/>
          </ac:graphicFrameMkLst>
        </pc:graphicFrameChg>
        <pc:picChg chg="add del">
          <ac:chgData name="AREEBA FATIMA" userId="55f269f3-360c-43d4-aab0-0b058aafdcdd" providerId="ADAL" clId="{05F0A92E-8A84-4B42-889C-B93F20F82483}" dt="2024-06-22T13:21:39.394" v="658" actId="26606"/>
          <ac:picMkLst>
            <pc:docMk/>
            <pc:sldMk cId="3940437839" sldId="288"/>
            <ac:picMk id="5" creationId="{9917EAA5-55B9-E670-3DD6-28D90F3FA816}"/>
          </ac:picMkLst>
        </pc:picChg>
        <pc:picChg chg="add">
          <ac:chgData name="AREEBA FATIMA" userId="55f269f3-360c-43d4-aab0-0b058aafdcdd" providerId="ADAL" clId="{05F0A92E-8A84-4B42-889C-B93F20F82483}" dt="2024-06-22T13:21:39.409" v="659" actId="26606"/>
          <ac:picMkLst>
            <pc:docMk/>
            <pc:sldMk cId="3940437839" sldId="288"/>
            <ac:picMk id="14" creationId="{6AC9051C-8165-EBF8-D59E-C44FA938D921}"/>
          </ac:picMkLst>
        </pc:picChg>
      </pc:sldChg>
      <pc:sldChg chg="addSp modSp new mod">
        <pc:chgData name="AREEBA FATIMA" userId="55f269f3-360c-43d4-aab0-0b058aafdcdd" providerId="ADAL" clId="{05F0A92E-8A84-4B42-889C-B93F20F82483}" dt="2024-06-22T13:35:28.023" v="705" actId="14100"/>
        <pc:sldMkLst>
          <pc:docMk/>
          <pc:sldMk cId="1427462741" sldId="289"/>
        </pc:sldMkLst>
        <pc:spChg chg="mod">
          <ac:chgData name="AREEBA FATIMA" userId="55f269f3-360c-43d4-aab0-0b058aafdcdd" providerId="ADAL" clId="{05F0A92E-8A84-4B42-889C-B93F20F82483}" dt="2024-06-22T13:29:31.630" v="682"/>
          <ac:spMkLst>
            <pc:docMk/>
            <pc:sldMk cId="1427462741" sldId="289"/>
            <ac:spMk id="2" creationId="{ACECAF73-F83C-2C8B-4693-8B0466062D0C}"/>
          </ac:spMkLst>
        </pc:spChg>
        <pc:spChg chg="mod">
          <ac:chgData name="AREEBA FATIMA" userId="55f269f3-360c-43d4-aab0-0b058aafdcdd" providerId="ADAL" clId="{05F0A92E-8A84-4B42-889C-B93F20F82483}" dt="2024-06-22T13:31:47.901" v="689" actId="5793"/>
          <ac:spMkLst>
            <pc:docMk/>
            <pc:sldMk cId="1427462741" sldId="289"/>
            <ac:spMk id="3" creationId="{A7D39392-B634-D0D1-4396-7035DCE844DA}"/>
          </ac:spMkLst>
        </pc:spChg>
        <pc:spChg chg="add mod">
          <ac:chgData name="AREEBA FATIMA" userId="55f269f3-360c-43d4-aab0-0b058aafdcdd" providerId="ADAL" clId="{05F0A92E-8A84-4B42-889C-B93F20F82483}" dt="2024-06-22T13:31:52.899" v="691" actId="5793"/>
          <ac:spMkLst>
            <pc:docMk/>
            <pc:sldMk cId="1427462741" sldId="289"/>
            <ac:spMk id="4" creationId="{27326303-9E8D-BE03-68C6-763DE37ABDB8}"/>
          </ac:spMkLst>
        </pc:spChg>
        <pc:picChg chg="add mod">
          <ac:chgData name="AREEBA FATIMA" userId="55f269f3-360c-43d4-aab0-0b058aafdcdd" providerId="ADAL" clId="{05F0A92E-8A84-4B42-889C-B93F20F82483}" dt="2024-06-22T13:33:13.199" v="699" actId="14100"/>
          <ac:picMkLst>
            <pc:docMk/>
            <pc:sldMk cId="1427462741" sldId="289"/>
            <ac:picMk id="6" creationId="{27F571E9-7789-2AC2-827C-DD105A87C401}"/>
          </ac:picMkLst>
        </pc:picChg>
        <pc:picChg chg="add mod">
          <ac:chgData name="AREEBA FATIMA" userId="55f269f3-360c-43d4-aab0-0b058aafdcdd" providerId="ADAL" clId="{05F0A92E-8A84-4B42-889C-B93F20F82483}" dt="2024-06-22T13:35:28.023" v="705" actId="14100"/>
          <ac:picMkLst>
            <pc:docMk/>
            <pc:sldMk cId="1427462741" sldId="289"/>
            <ac:picMk id="8" creationId="{72E90CAF-5717-D803-6184-C508C51A7266}"/>
          </ac:picMkLst>
        </pc:picChg>
      </pc:sldChg>
      <pc:sldChg chg="addSp delSp modSp new mod">
        <pc:chgData name="AREEBA FATIMA" userId="55f269f3-360c-43d4-aab0-0b058aafdcdd" providerId="ADAL" clId="{05F0A92E-8A84-4B42-889C-B93F20F82483}" dt="2024-06-22T13:45:48.375" v="752" actId="207"/>
        <pc:sldMkLst>
          <pc:docMk/>
          <pc:sldMk cId="2584520192" sldId="290"/>
        </pc:sldMkLst>
        <pc:spChg chg="mod">
          <ac:chgData name="AREEBA FATIMA" userId="55f269f3-360c-43d4-aab0-0b058aafdcdd" providerId="ADAL" clId="{05F0A92E-8A84-4B42-889C-B93F20F82483}" dt="2024-06-22T13:45:48.375" v="752" actId="207"/>
          <ac:spMkLst>
            <pc:docMk/>
            <pc:sldMk cId="2584520192" sldId="290"/>
            <ac:spMk id="2" creationId="{0003E028-C3BD-EB31-B2C6-68BAB10B0D7D}"/>
          </ac:spMkLst>
        </pc:spChg>
        <pc:spChg chg="mod">
          <ac:chgData name="AREEBA FATIMA" userId="55f269f3-360c-43d4-aab0-0b058aafdcdd" providerId="ADAL" clId="{05F0A92E-8A84-4B42-889C-B93F20F82483}" dt="2024-06-22T13:45:30.678" v="749" actId="255"/>
          <ac:spMkLst>
            <pc:docMk/>
            <pc:sldMk cId="2584520192" sldId="290"/>
            <ac:spMk id="3" creationId="{3AF0F603-B066-4A7E-02A5-C3A8B0BC866B}"/>
          </ac:spMkLst>
        </pc:spChg>
        <pc:spChg chg="add del">
          <ac:chgData name="AREEBA FATIMA" userId="55f269f3-360c-43d4-aab0-0b058aafdcdd" providerId="ADAL" clId="{05F0A92E-8A84-4B42-889C-B93F20F82483}" dt="2024-06-22T13:40:30.616" v="735"/>
          <ac:spMkLst>
            <pc:docMk/>
            <pc:sldMk cId="2584520192" sldId="290"/>
            <ac:spMk id="4" creationId="{4C9D7179-E40E-72DD-4777-2FB383D0392C}"/>
          </ac:spMkLst>
        </pc:spChg>
        <pc:spChg chg="mod">
          <ac:chgData name="AREEBA FATIMA" userId="55f269f3-360c-43d4-aab0-0b058aafdcdd" providerId="ADAL" clId="{05F0A92E-8A84-4B42-889C-B93F20F82483}" dt="2024-06-22T13:45:40.357" v="750" actId="255"/>
          <ac:spMkLst>
            <pc:docMk/>
            <pc:sldMk cId="2584520192" sldId="290"/>
            <ac:spMk id="5" creationId="{9246B19E-3C06-7863-1B20-963F4EBFA75C}"/>
          </ac:spMkLst>
        </pc:spChg>
        <pc:spChg chg="mod">
          <ac:chgData name="AREEBA FATIMA" userId="55f269f3-360c-43d4-aab0-0b058aafdcdd" providerId="ADAL" clId="{05F0A92E-8A84-4B42-889C-B93F20F82483}" dt="2024-06-22T13:43:13.990" v="748" actId="27636"/>
          <ac:spMkLst>
            <pc:docMk/>
            <pc:sldMk cId="2584520192" sldId="290"/>
            <ac:spMk id="6" creationId="{18CBCC26-2947-CD9A-13B2-5EF129B9A865}"/>
          </ac:spMkLst>
        </pc:spChg>
        <pc:spChg chg="add mod">
          <ac:chgData name="AREEBA FATIMA" userId="55f269f3-360c-43d4-aab0-0b058aafdcdd" providerId="ADAL" clId="{05F0A92E-8A84-4B42-889C-B93F20F82483}" dt="2024-06-22T13:42:43.972" v="746" actId="1076"/>
          <ac:spMkLst>
            <pc:docMk/>
            <pc:sldMk cId="2584520192" sldId="290"/>
            <ac:spMk id="8" creationId="{531B036E-C522-4C6B-15EC-AD986F3017FA}"/>
          </ac:spMkLst>
        </pc:spChg>
        <pc:graphicFrameChg chg="add del modGraphic">
          <ac:chgData name="AREEBA FATIMA" userId="55f269f3-360c-43d4-aab0-0b058aafdcdd" providerId="ADAL" clId="{05F0A92E-8A84-4B42-889C-B93F20F82483}" dt="2024-06-22T13:40:15.604" v="734" actId="1032"/>
          <ac:graphicFrameMkLst>
            <pc:docMk/>
            <pc:sldMk cId="2584520192" sldId="290"/>
            <ac:graphicFrameMk id="7" creationId="{57753495-B211-86CB-F876-42106B21E984}"/>
          </ac:graphicFrameMkLst>
        </pc:graphicFrameChg>
      </pc:sldChg>
      <pc:sldChg chg="new del">
        <pc:chgData name="AREEBA FATIMA" userId="55f269f3-360c-43d4-aab0-0b058aafdcdd" providerId="ADAL" clId="{05F0A92E-8A84-4B42-889C-B93F20F82483}" dt="2024-06-22T13:38:50.394" v="707" actId="2696"/>
        <pc:sldMkLst>
          <pc:docMk/>
          <pc:sldMk cId="2699478552" sldId="290"/>
        </pc:sldMkLst>
      </pc:sldChg>
      <pc:sldChg chg="new del">
        <pc:chgData name="AREEBA FATIMA" userId="55f269f3-360c-43d4-aab0-0b058aafdcdd" providerId="ADAL" clId="{05F0A92E-8A84-4B42-889C-B93F20F82483}" dt="2024-06-22T13:48:12.901" v="754" actId="2696"/>
        <pc:sldMkLst>
          <pc:docMk/>
          <pc:sldMk cId="2762847283" sldId="291"/>
        </pc:sldMkLst>
      </pc:sldChg>
      <pc:sldChg chg="addSp delSp modSp new mod">
        <pc:chgData name="AREEBA FATIMA" userId="55f269f3-360c-43d4-aab0-0b058aafdcdd" providerId="ADAL" clId="{05F0A92E-8A84-4B42-889C-B93F20F82483}" dt="2024-06-22T13:54:20.771" v="767" actId="14100"/>
        <pc:sldMkLst>
          <pc:docMk/>
          <pc:sldMk cId="3342493036" sldId="291"/>
        </pc:sldMkLst>
        <pc:spChg chg="mod">
          <ac:chgData name="AREEBA FATIMA" userId="55f269f3-360c-43d4-aab0-0b058aafdcdd" providerId="ADAL" clId="{05F0A92E-8A84-4B42-889C-B93F20F82483}" dt="2024-06-22T13:53:24.713" v="760" actId="2711"/>
          <ac:spMkLst>
            <pc:docMk/>
            <pc:sldMk cId="3342493036" sldId="291"/>
            <ac:spMk id="2" creationId="{EE0DA1D3-6DAE-55A5-38A8-188D9B41ED04}"/>
          </ac:spMkLst>
        </pc:spChg>
        <pc:spChg chg="del">
          <ac:chgData name="AREEBA FATIMA" userId="55f269f3-360c-43d4-aab0-0b058aafdcdd" providerId="ADAL" clId="{05F0A92E-8A84-4B42-889C-B93F20F82483}" dt="2024-06-22T13:53:54.954" v="761" actId="22"/>
          <ac:spMkLst>
            <pc:docMk/>
            <pc:sldMk cId="3342493036" sldId="291"/>
            <ac:spMk id="3" creationId="{139053F2-7BDD-739D-D51E-23D375E90282}"/>
          </ac:spMkLst>
        </pc:spChg>
        <pc:picChg chg="add mod ord">
          <ac:chgData name="AREEBA FATIMA" userId="55f269f3-360c-43d4-aab0-0b058aafdcdd" providerId="ADAL" clId="{05F0A92E-8A84-4B42-889C-B93F20F82483}" dt="2024-06-22T13:54:20.771" v="767" actId="14100"/>
          <ac:picMkLst>
            <pc:docMk/>
            <pc:sldMk cId="3342493036" sldId="291"/>
            <ac:picMk id="5" creationId="{7EE572EB-9FD9-0BB6-FE93-9240406F9DCC}"/>
          </ac:picMkLst>
        </pc:picChg>
      </pc:sldChg>
      <pc:sldChg chg="modSp new mod">
        <pc:chgData name="AREEBA FATIMA" userId="55f269f3-360c-43d4-aab0-0b058aafdcdd" providerId="ADAL" clId="{05F0A92E-8A84-4B42-889C-B93F20F82483}" dt="2024-06-22T13:56:51.191" v="801" actId="27636"/>
        <pc:sldMkLst>
          <pc:docMk/>
          <pc:sldMk cId="2570423873" sldId="292"/>
        </pc:sldMkLst>
        <pc:spChg chg="mod">
          <ac:chgData name="AREEBA FATIMA" userId="55f269f3-360c-43d4-aab0-0b058aafdcdd" providerId="ADAL" clId="{05F0A92E-8A84-4B42-889C-B93F20F82483}" dt="2024-06-22T13:55:16.704" v="772" actId="2711"/>
          <ac:spMkLst>
            <pc:docMk/>
            <pc:sldMk cId="2570423873" sldId="292"/>
            <ac:spMk id="2" creationId="{09748C16-E805-0DB1-62EE-EEBE2E8C39A8}"/>
          </ac:spMkLst>
        </pc:spChg>
        <pc:spChg chg="mod">
          <ac:chgData name="AREEBA FATIMA" userId="55f269f3-360c-43d4-aab0-0b058aafdcdd" providerId="ADAL" clId="{05F0A92E-8A84-4B42-889C-B93F20F82483}" dt="2024-06-22T13:56:51.191" v="801" actId="27636"/>
          <ac:spMkLst>
            <pc:docMk/>
            <pc:sldMk cId="2570423873" sldId="292"/>
            <ac:spMk id="3" creationId="{D1B400C4-24CF-6B7A-FF65-2E1210255C84}"/>
          </ac:spMkLst>
        </pc:spChg>
      </pc:sldChg>
      <pc:sldChg chg="add del">
        <pc:chgData name="AREEBA FATIMA" userId="55f269f3-360c-43d4-aab0-0b058aafdcdd" providerId="ADAL" clId="{05F0A92E-8A84-4B42-889C-B93F20F82483}" dt="2024-06-22T13:48:22.330" v="757"/>
        <pc:sldMkLst>
          <pc:docMk/>
          <pc:sldMk cId="4270956555" sldId="292"/>
        </pc:sldMkLst>
      </pc:sldChg>
      <pc:sldChg chg="modSp new mod">
        <pc:chgData name="AREEBA FATIMA" userId="55f269f3-360c-43d4-aab0-0b058aafdcdd" providerId="ADAL" clId="{05F0A92E-8A84-4B42-889C-B93F20F82483}" dt="2024-06-22T13:58:53.331" v="812" actId="20577"/>
        <pc:sldMkLst>
          <pc:docMk/>
          <pc:sldMk cId="1182081585" sldId="293"/>
        </pc:sldMkLst>
        <pc:spChg chg="mod">
          <ac:chgData name="AREEBA FATIMA" userId="55f269f3-360c-43d4-aab0-0b058aafdcdd" providerId="ADAL" clId="{05F0A92E-8A84-4B42-889C-B93F20F82483}" dt="2024-06-22T13:58:27.675" v="805" actId="2711"/>
          <ac:spMkLst>
            <pc:docMk/>
            <pc:sldMk cId="1182081585" sldId="293"/>
            <ac:spMk id="2" creationId="{22959545-E91F-7512-3D71-233D7EAF9C47}"/>
          </ac:spMkLst>
        </pc:spChg>
        <pc:spChg chg="mod">
          <ac:chgData name="AREEBA FATIMA" userId="55f269f3-360c-43d4-aab0-0b058aafdcdd" providerId="ADAL" clId="{05F0A92E-8A84-4B42-889C-B93F20F82483}" dt="2024-06-22T13:58:53.331" v="812" actId="20577"/>
          <ac:spMkLst>
            <pc:docMk/>
            <pc:sldMk cId="1182081585" sldId="293"/>
            <ac:spMk id="3" creationId="{8D37A61E-7236-8C2E-38FB-EB48A7FA2B89}"/>
          </ac:spMkLst>
        </pc:spChg>
      </pc:sldChg>
      <pc:sldChg chg="addSp modSp new mod">
        <pc:chgData name="AREEBA FATIMA" userId="55f269f3-360c-43d4-aab0-0b058aafdcdd" providerId="ADAL" clId="{05F0A92E-8A84-4B42-889C-B93F20F82483}" dt="2024-06-22T14:03:56.502" v="837" actId="2711"/>
        <pc:sldMkLst>
          <pc:docMk/>
          <pc:sldMk cId="2567108253" sldId="294"/>
        </pc:sldMkLst>
        <pc:spChg chg="mod">
          <ac:chgData name="AREEBA FATIMA" userId="55f269f3-360c-43d4-aab0-0b058aafdcdd" providerId="ADAL" clId="{05F0A92E-8A84-4B42-889C-B93F20F82483}" dt="2024-06-22T14:01:31.696" v="816" actId="2711"/>
          <ac:spMkLst>
            <pc:docMk/>
            <pc:sldMk cId="2567108253" sldId="294"/>
            <ac:spMk id="2" creationId="{FA6AA43D-8B43-1767-4D74-ABC701785834}"/>
          </ac:spMkLst>
        </pc:spChg>
        <pc:spChg chg="mod">
          <ac:chgData name="AREEBA FATIMA" userId="55f269f3-360c-43d4-aab0-0b058aafdcdd" providerId="ADAL" clId="{05F0A92E-8A84-4B42-889C-B93F20F82483}" dt="2024-06-22T14:03:56.502" v="837" actId="2711"/>
          <ac:spMkLst>
            <pc:docMk/>
            <pc:sldMk cId="2567108253" sldId="294"/>
            <ac:spMk id="3" creationId="{FDE6F8CB-9E6C-105C-CACA-D91CDC559F6B}"/>
          </ac:spMkLst>
        </pc:spChg>
        <pc:picChg chg="add mod">
          <ac:chgData name="AREEBA FATIMA" userId="55f269f3-360c-43d4-aab0-0b058aafdcdd" providerId="ADAL" clId="{05F0A92E-8A84-4B42-889C-B93F20F82483}" dt="2024-06-22T14:03:39.197" v="836" actId="14100"/>
          <ac:picMkLst>
            <pc:docMk/>
            <pc:sldMk cId="2567108253" sldId="294"/>
            <ac:picMk id="5" creationId="{A2426535-0791-5584-E0FE-136C91F7C898}"/>
          </ac:picMkLst>
        </pc:picChg>
      </pc:sldChg>
      <pc:sldChg chg="addSp delSp modSp new mod">
        <pc:chgData name="AREEBA FATIMA" userId="55f269f3-360c-43d4-aab0-0b058aafdcdd" providerId="ADAL" clId="{05F0A92E-8A84-4B42-889C-B93F20F82483}" dt="2024-06-22T14:07:44.982" v="852"/>
        <pc:sldMkLst>
          <pc:docMk/>
          <pc:sldMk cId="2056997151" sldId="295"/>
        </pc:sldMkLst>
        <pc:spChg chg="mod">
          <ac:chgData name="AREEBA FATIMA" userId="55f269f3-360c-43d4-aab0-0b058aafdcdd" providerId="ADAL" clId="{05F0A92E-8A84-4B42-889C-B93F20F82483}" dt="2024-06-22T14:04:33.188" v="841" actId="2711"/>
          <ac:spMkLst>
            <pc:docMk/>
            <pc:sldMk cId="2056997151" sldId="295"/>
            <ac:spMk id="2" creationId="{8F2A96A3-659D-89AA-1049-0DADC4B31154}"/>
          </ac:spMkLst>
        </pc:spChg>
        <pc:spChg chg="del">
          <ac:chgData name="AREEBA FATIMA" userId="55f269f3-360c-43d4-aab0-0b058aafdcdd" providerId="ADAL" clId="{05F0A92E-8A84-4B42-889C-B93F20F82483}" dt="2024-06-22T14:05:19.900" v="842" actId="22"/>
          <ac:spMkLst>
            <pc:docMk/>
            <pc:sldMk cId="2056997151" sldId="295"/>
            <ac:spMk id="3" creationId="{1384C595-D7AB-7453-DFD5-5D9E001B6DF2}"/>
          </ac:spMkLst>
        </pc:spChg>
        <pc:picChg chg="add mod ord">
          <ac:chgData name="AREEBA FATIMA" userId="55f269f3-360c-43d4-aab0-0b058aafdcdd" providerId="ADAL" clId="{05F0A92E-8A84-4B42-889C-B93F20F82483}" dt="2024-06-22T14:07:44.982" v="852"/>
          <ac:picMkLst>
            <pc:docMk/>
            <pc:sldMk cId="2056997151" sldId="295"/>
            <ac:picMk id="5" creationId="{334620DE-2812-C580-8710-6D87032AA702}"/>
          </ac:picMkLst>
        </pc:picChg>
      </pc:sldChg>
      <pc:sldChg chg="addSp modSp new mod">
        <pc:chgData name="AREEBA FATIMA" userId="55f269f3-360c-43d4-aab0-0b058aafdcdd" providerId="ADAL" clId="{05F0A92E-8A84-4B42-889C-B93F20F82483}" dt="2024-06-22T14:12:34.482" v="882"/>
        <pc:sldMkLst>
          <pc:docMk/>
          <pc:sldMk cId="3708103395" sldId="296"/>
        </pc:sldMkLst>
        <pc:spChg chg="mod">
          <ac:chgData name="AREEBA FATIMA" userId="55f269f3-360c-43d4-aab0-0b058aafdcdd" providerId="ADAL" clId="{05F0A92E-8A84-4B42-889C-B93F20F82483}" dt="2024-06-22T14:10:58.546" v="873" actId="2711"/>
          <ac:spMkLst>
            <pc:docMk/>
            <pc:sldMk cId="3708103395" sldId="296"/>
            <ac:spMk id="2" creationId="{E2281629-67F4-9EA2-A6CB-2322E36761C9}"/>
          </ac:spMkLst>
        </pc:spChg>
        <pc:spChg chg="mod">
          <ac:chgData name="AREEBA FATIMA" userId="55f269f3-360c-43d4-aab0-0b058aafdcdd" providerId="ADAL" clId="{05F0A92E-8A84-4B42-889C-B93F20F82483}" dt="2024-06-22T14:10:40.151" v="869" actId="1076"/>
          <ac:spMkLst>
            <pc:docMk/>
            <pc:sldMk cId="3708103395" sldId="296"/>
            <ac:spMk id="3" creationId="{666EB051-60E6-71C1-8CF5-AA5A41B7A7D3}"/>
          </ac:spMkLst>
        </pc:spChg>
        <pc:picChg chg="add mod">
          <ac:chgData name="AREEBA FATIMA" userId="55f269f3-360c-43d4-aab0-0b058aafdcdd" providerId="ADAL" clId="{05F0A92E-8A84-4B42-889C-B93F20F82483}" dt="2024-06-22T14:12:34.482" v="882"/>
          <ac:picMkLst>
            <pc:docMk/>
            <pc:sldMk cId="3708103395" sldId="296"/>
            <ac:picMk id="5" creationId="{A2C14AC2-C676-B687-B5C6-7C586A3D579F}"/>
          </ac:picMkLst>
        </pc:picChg>
      </pc:sldChg>
      <pc:sldChg chg="new">
        <pc:chgData name="AREEBA FATIMA" userId="55f269f3-360c-43d4-aab0-0b058aafdcdd" providerId="ADAL" clId="{05F0A92E-8A84-4B42-889C-B93F20F82483}" dt="2024-06-22T14:12:44.001" v="883" actId="680"/>
        <pc:sldMkLst>
          <pc:docMk/>
          <pc:sldMk cId="3103389341" sldId="297"/>
        </pc:sldMkLst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4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4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482135-A7B0-4542-8D37-60DF5721133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A5EDDB-FF48-414E-90D7-1194E4FB10C2}">
      <dgm:prSet custT="1"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The X Scale – Hertz (Hz)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B65CE0-FA2C-42C8-B6A1-9E0888E859A7}" type="parTrans" cxnId="{2C925684-6BBE-4A57-8E5E-5C9EDD102A7B}">
      <dgm:prSet/>
      <dgm:spPr/>
      <dgm:t>
        <a:bodyPr/>
        <a:lstStyle/>
        <a:p>
          <a:endParaRPr lang="en-US"/>
        </a:p>
      </dgm:t>
    </dgm:pt>
    <dgm:pt modelId="{4CDF74BD-773E-4201-B5CF-544986F95564}" type="sibTrans" cxnId="{2C925684-6BBE-4A57-8E5E-5C9EDD102A7B}">
      <dgm:prSet/>
      <dgm:spPr/>
      <dgm:t>
        <a:bodyPr/>
        <a:lstStyle/>
        <a:p>
          <a:endParaRPr lang="en-US"/>
        </a:p>
      </dgm:t>
    </dgm:pt>
    <dgm:pt modelId="{D524A693-B98D-4C59-90F5-B03B0A851AAB}">
      <dgm:prSet custT="1"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1 Hertz (Hz) = 1 cycle/second (cps)</a:t>
          </a:r>
        </a:p>
      </dgm:t>
    </dgm:pt>
    <dgm:pt modelId="{5E813DF5-0D10-46FE-AAB1-555662C8251A}" type="parTrans" cxnId="{C19A4AE5-0CBF-4A18-9577-671390824FF4}">
      <dgm:prSet/>
      <dgm:spPr/>
      <dgm:t>
        <a:bodyPr/>
        <a:lstStyle/>
        <a:p>
          <a:endParaRPr lang="en-US"/>
        </a:p>
      </dgm:t>
    </dgm:pt>
    <dgm:pt modelId="{FF63E337-195C-4F74-A285-49BF2FDCDC02}" type="sibTrans" cxnId="{C19A4AE5-0CBF-4A18-9577-671390824FF4}">
      <dgm:prSet/>
      <dgm:spPr/>
      <dgm:t>
        <a:bodyPr/>
        <a:lstStyle/>
        <a:p>
          <a:endParaRPr lang="en-US"/>
        </a:p>
      </dgm:t>
    </dgm:pt>
    <dgm:pt modelId="{426F3B52-13E7-4345-9F4A-9CD15E6BC64F}">
      <dgm:prSet custT="1"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Frequency in vibration analysis is often expressed in cycles/minute (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cpm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):</a:t>
          </a:r>
        </a:p>
      </dgm:t>
    </dgm:pt>
    <dgm:pt modelId="{8B47AC52-3425-45B6-86C4-2DBBEE9ABF81}" type="parTrans" cxnId="{93A750AE-46D4-4E33-800D-57E7DADD05F6}">
      <dgm:prSet/>
      <dgm:spPr/>
      <dgm:t>
        <a:bodyPr/>
        <a:lstStyle/>
        <a:p>
          <a:endParaRPr lang="en-US"/>
        </a:p>
      </dgm:t>
    </dgm:pt>
    <dgm:pt modelId="{6D496B66-1639-492F-A17E-B4E3D92C6828}" type="sibTrans" cxnId="{93A750AE-46D4-4E33-800D-57E7DADD05F6}">
      <dgm:prSet/>
      <dgm:spPr/>
      <dgm:t>
        <a:bodyPr/>
        <a:lstStyle/>
        <a:p>
          <a:endParaRPr lang="en-US"/>
        </a:p>
      </dgm:t>
    </dgm:pt>
    <dgm:pt modelId="{CEF256CB-420D-4073-9E2B-AD2016F88121}">
      <dgm:prSet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60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cpm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= 1 cps = 1 Hz</a:t>
          </a:r>
        </a:p>
      </dgm:t>
    </dgm:pt>
    <dgm:pt modelId="{C70E7D40-692B-484F-A90E-4C59B7C84A5E}" type="parTrans" cxnId="{CC76A8B0-A5F6-469D-994B-79D0FD21E868}">
      <dgm:prSet/>
      <dgm:spPr/>
      <dgm:t>
        <a:bodyPr/>
        <a:lstStyle/>
        <a:p>
          <a:endParaRPr lang="en-US"/>
        </a:p>
      </dgm:t>
    </dgm:pt>
    <dgm:pt modelId="{36253851-6FDA-44EF-9D1C-3FA44778D8D1}" type="sibTrans" cxnId="{CC76A8B0-A5F6-469D-994B-79D0FD21E868}">
      <dgm:prSet/>
      <dgm:spPr/>
      <dgm:t>
        <a:bodyPr/>
        <a:lstStyle/>
        <a:p>
          <a:endParaRPr lang="en-US"/>
        </a:p>
      </dgm:t>
    </dgm:pt>
    <dgm:pt modelId="{838C641F-DE8A-4E37-97CF-67A63B69A90F}">
      <dgm:prSet custT="1"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Frequency (F) and Time (T) Relationship:</a:t>
          </a:r>
        </a:p>
      </dgm:t>
    </dgm:pt>
    <dgm:pt modelId="{73154662-1D7D-4BF8-AA2E-5EDCF58B443B}" type="parTrans" cxnId="{66400853-4386-4E0D-9CBF-A31BB7FA80CF}">
      <dgm:prSet/>
      <dgm:spPr/>
      <dgm:t>
        <a:bodyPr/>
        <a:lstStyle/>
        <a:p>
          <a:endParaRPr lang="en-US"/>
        </a:p>
      </dgm:t>
    </dgm:pt>
    <dgm:pt modelId="{9D32A990-1F5B-4591-882A-95BC38384E57}" type="sibTrans" cxnId="{66400853-4386-4E0D-9CBF-A31BB7FA80CF}">
      <dgm:prSet/>
      <dgm:spPr/>
      <dgm:t>
        <a:bodyPr/>
        <a:lstStyle/>
        <a:p>
          <a:endParaRPr lang="en-US"/>
        </a:p>
      </dgm:t>
    </dgm:pt>
    <dgm:pt modelId="{0DE23801-4D2C-41D0-B9B0-02E59622C281}">
      <dgm:prSet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F(Hz)=1/T(s)​ and T(s)=1/F(Hz) </a:t>
          </a:r>
        </a:p>
      </dgm:t>
    </dgm:pt>
    <dgm:pt modelId="{4A3240D1-3482-48C6-BB93-8F537F6AB43C}" type="parTrans" cxnId="{21E011B3-2643-4770-BC85-AF5ACE7C65BC}">
      <dgm:prSet/>
      <dgm:spPr/>
      <dgm:t>
        <a:bodyPr/>
        <a:lstStyle/>
        <a:p>
          <a:endParaRPr lang="en-US"/>
        </a:p>
      </dgm:t>
    </dgm:pt>
    <dgm:pt modelId="{38DAA087-36B6-46B6-8AE3-2B8EFCB0DA7B}" type="sibTrans" cxnId="{21E011B3-2643-4770-BC85-AF5ACE7C65BC}">
      <dgm:prSet/>
      <dgm:spPr/>
      <dgm:t>
        <a:bodyPr/>
        <a:lstStyle/>
        <a:p>
          <a:endParaRPr lang="en-US"/>
        </a:p>
      </dgm:t>
    </dgm:pt>
    <dgm:pt modelId="{18A5DA22-7A68-436B-82DF-204E7F27FA6D}">
      <dgm:prSet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FT=1 (If F increases, T decreases and vice versa)</a:t>
          </a:r>
        </a:p>
      </dgm:t>
    </dgm:pt>
    <dgm:pt modelId="{AFF1DDEE-5F6B-4AB1-81F5-807A8AC3392B}" type="parTrans" cxnId="{2F7A549E-4E0C-47A7-966D-00BE3EB2F268}">
      <dgm:prSet/>
      <dgm:spPr/>
      <dgm:t>
        <a:bodyPr/>
        <a:lstStyle/>
        <a:p>
          <a:endParaRPr lang="en-US"/>
        </a:p>
      </dgm:t>
    </dgm:pt>
    <dgm:pt modelId="{1EDBE510-F7F0-4ED2-A009-E1828C590AC8}" type="sibTrans" cxnId="{2F7A549E-4E0C-47A7-966D-00BE3EB2F268}">
      <dgm:prSet/>
      <dgm:spPr/>
      <dgm:t>
        <a:bodyPr/>
        <a:lstStyle/>
        <a:p>
          <a:endParaRPr lang="en-US"/>
        </a:p>
      </dgm:t>
    </dgm:pt>
    <dgm:pt modelId="{D058C0A7-6265-4868-9519-83B2234140D7}" type="pres">
      <dgm:prSet presAssocID="{A1482135-A7B0-4542-8D37-60DF5721133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97E5887-9685-4F50-AC21-C72C96A54230}" type="pres">
      <dgm:prSet presAssocID="{1BA5EDDB-FF48-414E-90D7-1194E4FB10C2}" presName="root" presStyleCnt="0"/>
      <dgm:spPr/>
    </dgm:pt>
    <dgm:pt modelId="{834FD9B8-9B7E-4239-8A8D-F96D6C820ECA}" type="pres">
      <dgm:prSet presAssocID="{1BA5EDDB-FF48-414E-90D7-1194E4FB10C2}" presName="rootComposite" presStyleCnt="0"/>
      <dgm:spPr/>
    </dgm:pt>
    <dgm:pt modelId="{8A2B805D-452B-42FE-B481-A20AE9C10AB7}" type="pres">
      <dgm:prSet presAssocID="{1BA5EDDB-FF48-414E-90D7-1194E4FB10C2}" presName="rootText" presStyleLbl="node1" presStyleIdx="0" presStyleCnt="4"/>
      <dgm:spPr/>
    </dgm:pt>
    <dgm:pt modelId="{030D0FE5-C5C4-4807-B05F-2790010E0A51}" type="pres">
      <dgm:prSet presAssocID="{1BA5EDDB-FF48-414E-90D7-1194E4FB10C2}" presName="rootConnector" presStyleLbl="node1" presStyleIdx="0" presStyleCnt="4"/>
      <dgm:spPr/>
    </dgm:pt>
    <dgm:pt modelId="{CBFA9B69-5006-4079-9B2D-7AF729F819E9}" type="pres">
      <dgm:prSet presAssocID="{1BA5EDDB-FF48-414E-90D7-1194E4FB10C2}" presName="childShape" presStyleCnt="0"/>
      <dgm:spPr/>
    </dgm:pt>
    <dgm:pt modelId="{B28F746B-24DA-4118-AD74-81B984BB3E7A}" type="pres">
      <dgm:prSet presAssocID="{D524A693-B98D-4C59-90F5-B03B0A851AAB}" presName="root" presStyleCnt="0"/>
      <dgm:spPr/>
    </dgm:pt>
    <dgm:pt modelId="{25E53584-7863-4A74-AF15-45D1A4279C4E}" type="pres">
      <dgm:prSet presAssocID="{D524A693-B98D-4C59-90F5-B03B0A851AAB}" presName="rootComposite" presStyleCnt="0"/>
      <dgm:spPr/>
    </dgm:pt>
    <dgm:pt modelId="{B0E9C017-7FFB-46A1-9369-E77C5A628701}" type="pres">
      <dgm:prSet presAssocID="{D524A693-B98D-4C59-90F5-B03B0A851AAB}" presName="rootText" presStyleLbl="node1" presStyleIdx="1" presStyleCnt="4"/>
      <dgm:spPr/>
    </dgm:pt>
    <dgm:pt modelId="{A97D35EE-BEAB-424F-A0A2-BD6B3C69D973}" type="pres">
      <dgm:prSet presAssocID="{D524A693-B98D-4C59-90F5-B03B0A851AAB}" presName="rootConnector" presStyleLbl="node1" presStyleIdx="1" presStyleCnt="4"/>
      <dgm:spPr/>
    </dgm:pt>
    <dgm:pt modelId="{370C445C-8360-436A-AB42-44841BF59158}" type="pres">
      <dgm:prSet presAssocID="{D524A693-B98D-4C59-90F5-B03B0A851AAB}" presName="childShape" presStyleCnt="0"/>
      <dgm:spPr/>
    </dgm:pt>
    <dgm:pt modelId="{1CECE424-69CF-424E-85A1-F289BCFC0209}" type="pres">
      <dgm:prSet presAssocID="{426F3B52-13E7-4345-9F4A-9CD15E6BC64F}" presName="root" presStyleCnt="0"/>
      <dgm:spPr/>
    </dgm:pt>
    <dgm:pt modelId="{E95B03EA-D3BE-44C9-B270-36673294D5CF}" type="pres">
      <dgm:prSet presAssocID="{426F3B52-13E7-4345-9F4A-9CD15E6BC64F}" presName="rootComposite" presStyleCnt="0"/>
      <dgm:spPr/>
    </dgm:pt>
    <dgm:pt modelId="{991058F9-E2CF-4363-99A5-60C174F3FE6F}" type="pres">
      <dgm:prSet presAssocID="{426F3B52-13E7-4345-9F4A-9CD15E6BC64F}" presName="rootText" presStyleLbl="node1" presStyleIdx="2" presStyleCnt="4"/>
      <dgm:spPr/>
    </dgm:pt>
    <dgm:pt modelId="{350DF35F-6768-49BF-974D-6A28BD59BC5F}" type="pres">
      <dgm:prSet presAssocID="{426F3B52-13E7-4345-9F4A-9CD15E6BC64F}" presName="rootConnector" presStyleLbl="node1" presStyleIdx="2" presStyleCnt="4"/>
      <dgm:spPr/>
    </dgm:pt>
    <dgm:pt modelId="{3E18D6D8-051F-4894-AC62-FA82C2D8B196}" type="pres">
      <dgm:prSet presAssocID="{426F3B52-13E7-4345-9F4A-9CD15E6BC64F}" presName="childShape" presStyleCnt="0"/>
      <dgm:spPr/>
    </dgm:pt>
    <dgm:pt modelId="{542795FD-F5C8-45E7-8908-548DDF6E3EED}" type="pres">
      <dgm:prSet presAssocID="{C70E7D40-692B-484F-A90E-4C59B7C84A5E}" presName="Name13" presStyleLbl="parChTrans1D2" presStyleIdx="0" presStyleCnt="3"/>
      <dgm:spPr/>
    </dgm:pt>
    <dgm:pt modelId="{FA5C252F-9F89-4E5C-9273-7FEA49A5B6A3}" type="pres">
      <dgm:prSet presAssocID="{CEF256CB-420D-4073-9E2B-AD2016F88121}" presName="childText" presStyleLbl="bgAcc1" presStyleIdx="0" presStyleCnt="3">
        <dgm:presLayoutVars>
          <dgm:bulletEnabled val="1"/>
        </dgm:presLayoutVars>
      </dgm:prSet>
      <dgm:spPr/>
    </dgm:pt>
    <dgm:pt modelId="{B5432554-BDC3-47F3-A934-80FD703895F1}" type="pres">
      <dgm:prSet presAssocID="{838C641F-DE8A-4E37-97CF-67A63B69A90F}" presName="root" presStyleCnt="0"/>
      <dgm:spPr/>
    </dgm:pt>
    <dgm:pt modelId="{AB4424D8-A819-4E83-A729-A85113B6FA8F}" type="pres">
      <dgm:prSet presAssocID="{838C641F-DE8A-4E37-97CF-67A63B69A90F}" presName="rootComposite" presStyleCnt="0"/>
      <dgm:spPr/>
    </dgm:pt>
    <dgm:pt modelId="{3D2BCAFB-9C18-49F0-90D1-6865AA6E30A4}" type="pres">
      <dgm:prSet presAssocID="{838C641F-DE8A-4E37-97CF-67A63B69A90F}" presName="rootText" presStyleLbl="node1" presStyleIdx="3" presStyleCnt="4"/>
      <dgm:spPr/>
    </dgm:pt>
    <dgm:pt modelId="{50AB9E41-8339-4DEE-933B-B297AECA4FA9}" type="pres">
      <dgm:prSet presAssocID="{838C641F-DE8A-4E37-97CF-67A63B69A90F}" presName="rootConnector" presStyleLbl="node1" presStyleIdx="3" presStyleCnt="4"/>
      <dgm:spPr/>
    </dgm:pt>
    <dgm:pt modelId="{51966A59-C841-484E-A138-F408284DE16D}" type="pres">
      <dgm:prSet presAssocID="{838C641F-DE8A-4E37-97CF-67A63B69A90F}" presName="childShape" presStyleCnt="0"/>
      <dgm:spPr/>
    </dgm:pt>
    <dgm:pt modelId="{FCF32422-49D3-4E3F-8B8F-4D05C122DB13}" type="pres">
      <dgm:prSet presAssocID="{4A3240D1-3482-48C6-BB93-8F537F6AB43C}" presName="Name13" presStyleLbl="parChTrans1D2" presStyleIdx="1" presStyleCnt="3"/>
      <dgm:spPr/>
    </dgm:pt>
    <dgm:pt modelId="{9684CAD2-CC80-421D-AD43-EC07488E4F76}" type="pres">
      <dgm:prSet presAssocID="{0DE23801-4D2C-41D0-B9B0-02E59622C281}" presName="childText" presStyleLbl="bgAcc1" presStyleIdx="1" presStyleCnt="3">
        <dgm:presLayoutVars>
          <dgm:bulletEnabled val="1"/>
        </dgm:presLayoutVars>
      </dgm:prSet>
      <dgm:spPr/>
    </dgm:pt>
    <dgm:pt modelId="{E8BDE201-8299-41D0-86C8-D29C32240C88}" type="pres">
      <dgm:prSet presAssocID="{AFF1DDEE-5F6B-4AB1-81F5-807A8AC3392B}" presName="Name13" presStyleLbl="parChTrans1D2" presStyleIdx="2" presStyleCnt="3"/>
      <dgm:spPr/>
    </dgm:pt>
    <dgm:pt modelId="{4E8B3A6E-D0B9-442E-8DC2-7D6F52798798}" type="pres">
      <dgm:prSet presAssocID="{18A5DA22-7A68-436B-82DF-204E7F27FA6D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D548FC10-99BD-4011-8DBF-CC32361EA4FA}" type="presOf" srcId="{D524A693-B98D-4C59-90F5-B03B0A851AAB}" destId="{A97D35EE-BEAB-424F-A0A2-BD6B3C69D973}" srcOrd="1" destOrd="0" presId="urn:microsoft.com/office/officeart/2005/8/layout/hierarchy3"/>
    <dgm:cxn modelId="{40D3281A-5F05-438C-B416-151AFD3D28A4}" type="presOf" srcId="{CEF256CB-420D-4073-9E2B-AD2016F88121}" destId="{FA5C252F-9F89-4E5C-9273-7FEA49A5B6A3}" srcOrd="0" destOrd="0" presId="urn:microsoft.com/office/officeart/2005/8/layout/hierarchy3"/>
    <dgm:cxn modelId="{FA3FB347-9C91-440F-B3F0-BEB32CDE7D65}" type="presOf" srcId="{838C641F-DE8A-4E37-97CF-67A63B69A90F}" destId="{50AB9E41-8339-4DEE-933B-B297AECA4FA9}" srcOrd="1" destOrd="0" presId="urn:microsoft.com/office/officeart/2005/8/layout/hierarchy3"/>
    <dgm:cxn modelId="{9667AF6C-FA80-426F-B43B-9E7E492D37C5}" type="presOf" srcId="{AFF1DDEE-5F6B-4AB1-81F5-807A8AC3392B}" destId="{E8BDE201-8299-41D0-86C8-D29C32240C88}" srcOrd="0" destOrd="0" presId="urn:microsoft.com/office/officeart/2005/8/layout/hierarchy3"/>
    <dgm:cxn modelId="{66400853-4386-4E0D-9CBF-A31BB7FA80CF}" srcId="{A1482135-A7B0-4542-8D37-60DF5721133C}" destId="{838C641F-DE8A-4E37-97CF-67A63B69A90F}" srcOrd="3" destOrd="0" parTransId="{73154662-1D7D-4BF8-AA2E-5EDCF58B443B}" sibTransId="{9D32A990-1F5B-4591-882A-95BC38384E57}"/>
    <dgm:cxn modelId="{F3271A57-1501-41BD-9B4E-EF5C3565DCDD}" type="presOf" srcId="{426F3B52-13E7-4345-9F4A-9CD15E6BC64F}" destId="{991058F9-E2CF-4363-99A5-60C174F3FE6F}" srcOrd="0" destOrd="0" presId="urn:microsoft.com/office/officeart/2005/8/layout/hierarchy3"/>
    <dgm:cxn modelId="{12CFED7A-BE1E-4D9A-A09C-9DA4875F87F6}" type="presOf" srcId="{18A5DA22-7A68-436B-82DF-204E7F27FA6D}" destId="{4E8B3A6E-D0B9-442E-8DC2-7D6F52798798}" srcOrd="0" destOrd="0" presId="urn:microsoft.com/office/officeart/2005/8/layout/hierarchy3"/>
    <dgm:cxn modelId="{2C925684-6BBE-4A57-8E5E-5C9EDD102A7B}" srcId="{A1482135-A7B0-4542-8D37-60DF5721133C}" destId="{1BA5EDDB-FF48-414E-90D7-1194E4FB10C2}" srcOrd="0" destOrd="0" parTransId="{F5B65CE0-FA2C-42C8-B6A1-9E0888E859A7}" sibTransId="{4CDF74BD-773E-4201-B5CF-544986F95564}"/>
    <dgm:cxn modelId="{4E286595-A05A-40C3-88DA-BEA577681E11}" type="presOf" srcId="{1BA5EDDB-FF48-414E-90D7-1194E4FB10C2}" destId="{030D0FE5-C5C4-4807-B05F-2790010E0A51}" srcOrd="1" destOrd="0" presId="urn:microsoft.com/office/officeart/2005/8/layout/hierarchy3"/>
    <dgm:cxn modelId="{2F7A549E-4E0C-47A7-966D-00BE3EB2F268}" srcId="{838C641F-DE8A-4E37-97CF-67A63B69A90F}" destId="{18A5DA22-7A68-436B-82DF-204E7F27FA6D}" srcOrd="1" destOrd="0" parTransId="{AFF1DDEE-5F6B-4AB1-81F5-807A8AC3392B}" sibTransId="{1EDBE510-F7F0-4ED2-A009-E1828C590AC8}"/>
    <dgm:cxn modelId="{F41373A3-5C16-4C75-88F7-3B8BECEAAA77}" type="presOf" srcId="{C70E7D40-692B-484F-A90E-4C59B7C84A5E}" destId="{542795FD-F5C8-45E7-8908-548DDF6E3EED}" srcOrd="0" destOrd="0" presId="urn:microsoft.com/office/officeart/2005/8/layout/hierarchy3"/>
    <dgm:cxn modelId="{93A750AE-46D4-4E33-800D-57E7DADD05F6}" srcId="{A1482135-A7B0-4542-8D37-60DF5721133C}" destId="{426F3B52-13E7-4345-9F4A-9CD15E6BC64F}" srcOrd="2" destOrd="0" parTransId="{8B47AC52-3425-45B6-86C4-2DBBEE9ABF81}" sibTransId="{6D496B66-1639-492F-A17E-B4E3D92C6828}"/>
    <dgm:cxn modelId="{CC76A8B0-A5F6-469D-994B-79D0FD21E868}" srcId="{426F3B52-13E7-4345-9F4A-9CD15E6BC64F}" destId="{CEF256CB-420D-4073-9E2B-AD2016F88121}" srcOrd="0" destOrd="0" parTransId="{C70E7D40-692B-484F-A90E-4C59B7C84A5E}" sibTransId="{36253851-6FDA-44EF-9D1C-3FA44778D8D1}"/>
    <dgm:cxn modelId="{AFDC08B2-59FF-4BC9-A61D-8DB1A12009CE}" type="presOf" srcId="{D524A693-B98D-4C59-90F5-B03B0A851AAB}" destId="{B0E9C017-7FFB-46A1-9369-E77C5A628701}" srcOrd="0" destOrd="0" presId="urn:microsoft.com/office/officeart/2005/8/layout/hierarchy3"/>
    <dgm:cxn modelId="{21E011B3-2643-4770-BC85-AF5ACE7C65BC}" srcId="{838C641F-DE8A-4E37-97CF-67A63B69A90F}" destId="{0DE23801-4D2C-41D0-B9B0-02E59622C281}" srcOrd="0" destOrd="0" parTransId="{4A3240D1-3482-48C6-BB93-8F537F6AB43C}" sibTransId="{38DAA087-36B6-46B6-8AE3-2B8EFCB0DA7B}"/>
    <dgm:cxn modelId="{7EFF8BBA-F5DF-4D76-B62B-C655DFCE6E70}" type="presOf" srcId="{426F3B52-13E7-4345-9F4A-9CD15E6BC64F}" destId="{350DF35F-6768-49BF-974D-6A28BD59BC5F}" srcOrd="1" destOrd="0" presId="urn:microsoft.com/office/officeart/2005/8/layout/hierarchy3"/>
    <dgm:cxn modelId="{0A9947BC-5356-4170-A3CD-AEB8657BBFB6}" type="presOf" srcId="{4A3240D1-3482-48C6-BB93-8F537F6AB43C}" destId="{FCF32422-49D3-4E3F-8B8F-4D05C122DB13}" srcOrd="0" destOrd="0" presId="urn:microsoft.com/office/officeart/2005/8/layout/hierarchy3"/>
    <dgm:cxn modelId="{237B51CD-C803-4B50-BD56-2D4DEE43CD17}" type="presOf" srcId="{1BA5EDDB-FF48-414E-90D7-1194E4FB10C2}" destId="{8A2B805D-452B-42FE-B481-A20AE9C10AB7}" srcOrd="0" destOrd="0" presId="urn:microsoft.com/office/officeart/2005/8/layout/hierarchy3"/>
    <dgm:cxn modelId="{8C82A3E4-CD23-4A06-87D6-08CF30288B46}" type="presOf" srcId="{A1482135-A7B0-4542-8D37-60DF5721133C}" destId="{D058C0A7-6265-4868-9519-83B2234140D7}" srcOrd="0" destOrd="0" presId="urn:microsoft.com/office/officeart/2005/8/layout/hierarchy3"/>
    <dgm:cxn modelId="{C19A4AE5-0CBF-4A18-9577-671390824FF4}" srcId="{A1482135-A7B0-4542-8D37-60DF5721133C}" destId="{D524A693-B98D-4C59-90F5-B03B0A851AAB}" srcOrd="1" destOrd="0" parTransId="{5E813DF5-0D10-46FE-AAB1-555662C8251A}" sibTransId="{FF63E337-195C-4F74-A285-49BF2FDCDC02}"/>
    <dgm:cxn modelId="{CBBFB4F3-E22F-4156-9AFC-02784E832CED}" type="presOf" srcId="{838C641F-DE8A-4E37-97CF-67A63B69A90F}" destId="{3D2BCAFB-9C18-49F0-90D1-6865AA6E30A4}" srcOrd="0" destOrd="0" presId="urn:microsoft.com/office/officeart/2005/8/layout/hierarchy3"/>
    <dgm:cxn modelId="{75CE9EF9-164F-45D0-B30C-4CC4B07B1B27}" type="presOf" srcId="{0DE23801-4D2C-41D0-B9B0-02E59622C281}" destId="{9684CAD2-CC80-421D-AD43-EC07488E4F76}" srcOrd="0" destOrd="0" presId="urn:microsoft.com/office/officeart/2005/8/layout/hierarchy3"/>
    <dgm:cxn modelId="{7AF98E30-DD78-443D-A226-2C957C875CBF}" type="presParOf" srcId="{D058C0A7-6265-4868-9519-83B2234140D7}" destId="{097E5887-9685-4F50-AC21-C72C96A54230}" srcOrd="0" destOrd="0" presId="urn:microsoft.com/office/officeart/2005/8/layout/hierarchy3"/>
    <dgm:cxn modelId="{4E1807F4-5D83-41C4-9041-F35C85BC1599}" type="presParOf" srcId="{097E5887-9685-4F50-AC21-C72C96A54230}" destId="{834FD9B8-9B7E-4239-8A8D-F96D6C820ECA}" srcOrd="0" destOrd="0" presId="urn:microsoft.com/office/officeart/2005/8/layout/hierarchy3"/>
    <dgm:cxn modelId="{4FA948D6-223B-4F02-B740-A0EEA83A58C3}" type="presParOf" srcId="{834FD9B8-9B7E-4239-8A8D-F96D6C820ECA}" destId="{8A2B805D-452B-42FE-B481-A20AE9C10AB7}" srcOrd="0" destOrd="0" presId="urn:microsoft.com/office/officeart/2005/8/layout/hierarchy3"/>
    <dgm:cxn modelId="{29604610-9A1A-46D0-808E-92482DBFFA27}" type="presParOf" srcId="{834FD9B8-9B7E-4239-8A8D-F96D6C820ECA}" destId="{030D0FE5-C5C4-4807-B05F-2790010E0A51}" srcOrd="1" destOrd="0" presId="urn:microsoft.com/office/officeart/2005/8/layout/hierarchy3"/>
    <dgm:cxn modelId="{F615383A-0D25-40A7-B011-C19494902810}" type="presParOf" srcId="{097E5887-9685-4F50-AC21-C72C96A54230}" destId="{CBFA9B69-5006-4079-9B2D-7AF729F819E9}" srcOrd="1" destOrd="0" presId="urn:microsoft.com/office/officeart/2005/8/layout/hierarchy3"/>
    <dgm:cxn modelId="{CE7B17CD-459F-4923-B568-86199BA44F6F}" type="presParOf" srcId="{D058C0A7-6265-4868-9519-83B2234140D7}" destId="{B28F746B-24DA-4118-AD74-81B984BB3E7A}" srcOrd="1" destOrd="0" presId="urn:microsoft.com/office/officeart/2005/8/layout/hierarchy3"/>
    <dgm:cxn modelId="{0FC1C11C-9647-4128-8A5D-D63CDCC99DF7}" type="presParOf" srcId="{B28F746B-24DA-4118-AD74-81B984BB3E7A}" destId="{25E53584-7863-4A74-AF15-45D1A4279C4E}" srcOrd="0" destOrd="0" presId="urn:microsoft.com/office/officeart/2005/8/layout/hierarchy3"/>
    <dgm:cxn modelId="{8992608C-3663-45D3-9F53-7840DE2D9BB7}" type="presParOf" srcId="{25E53584-7863-4A74-AF15-45D1A4279C4E}" destId="{B0E9C017-7FFB-46A1-9369-E77C5A628701}" srcOrd="0" destOrd="0" presId="urn:microsoft.com/office/officeart/2005/8/layout/hierarchy3"/>
    <dgm:cxn modelId="{E4883152-3CF2-4E19-8793-3C84DA5DF0B4}" type="presParOf" srcId="{25E53584-7863-4A74-AF15-45D1A4279C4E}" destId="{A97D35EE-BEAB-424F-A0A2-BD6B3C69D973}" srcOrd="1" destOrd="0" presId="urn:microsoft.com/office/officeart/2005/8/layout/hierarchy3"/>
    <dgm:cxn modelId="{B86EC23B-04EE-431C-B3A9-8DF02E111231}" type="presParOf" srcId="{B28F746B-24DA-4118-AD74-81B984BB3E7A}" destId="{370C445C-8360-436A-AB42-44841BF59158}" srcOrd="1" destOrd="0" presId="urn:microsoft.com/office/officeart/2005/8/layout/hierarchy3"/>
    <dgm:cxn modelId="{028C1F8E-F4C7-49FC-9DEF-3E0A5DD1BE33}" type="presParOf" srcId="{D058C0A7-6265-4868-9519-83B2234140D7}" destId="{1CECE424-69CF-424E-85A1-F289BCFC0209}" srcOrd="2" destOrd="0" presId="urn:microsoft.com/office/officeart/2005/8/layout/hierarchy3"/>
    <dgm:cxn modelId="{1942937A-3FA0-42BD-B2BC-EEEC99BB1F1B}" type="presParOf" srcId="{1CECE424-69CF-424E-85A1-F289BCFC0209}" destId="{E95B03EA-D3BE-44C9-B270-36673294D5CF}" srcOrd="0" destOrd="0" presId="urn:microsoft.com/office/officeart/2005/8/layout/hierarchy3"/>
    <dgm:cxn modelId="{C9F7ED47-09A6-4F54-9F86-25B8A0326385}" type="presParOf" srcId="{E95B03EA-D3BE-44C9-B270-36673294D5CF}" destId="{991058F9-E2CF-4363-99A5-60C174F3FE6F}" srcOrd="0" destOrd="0" presId="urn:microsoft.com/office/officeart/2005/8/layout/hierarchy3"/>
    <dgm:cxn modelId="{3E90F6CC-E152-4232-BFDD-9222E4D13444}" type="presParOf" srcId="{E95B03EA-D3BE-44C9-B270-36673294D5CF}" destId="{350DF35F-6768-49BF-974D-6A28BD59BC5F}" srcOrd="1" destOrd="0" presId="urn:microsoft.com/office/officeart/2005/8/layout/hierarchy3"/>
    <dgm:cxn modelId="{D3E88F73-DFFA-4DF0-BED1-348A21640389}" type="presParOf" srcId="{1CECE424-69CF-424E-85A1-F289BCFC0209}" destId="{3E18D6D8-051F-4894-AC62-FA82C2D8B196}" srcOrd="1" destOrd="0" presId="urn:microsoft.com/office/officeart/2005/8/layout/hierarchy3"/>
    <dgm:cxn modelId="{A6C03312-95F1-48A2-BC5C-E11F7875349A}" type="presParOf" srcId="{3E18D6D8-051F-4894-AC62-FA82C2D8B196}" destId="{542795FD-F5C8-45E7-8908-548DDF6E3EED}" srcOrd="0" destOrd="0" presId="urn:microsoft.com/office/officeart/2005/8/layout/hierarchy3"/>
    <dgm:cxn modelId="{E9D7D283-721A-43BC-B657-BA5E946DDD1E}" type="presParOf" srcId="{3E18D6D8-051F-4894-AC62-FA82C2D8B196}" destId="{FA5C252F-9F89-4E5C-9273-7FEA49A5B6A3}" srcOrd="1" destOrd="0" presId="urn:microsoft.com/office/officeart/2005/8/layout/hierarchy3"/>
    <dgm:cxn modelId="{6C85FD29-A1D3-49AF-AA31-0C53309BAA9E}" type="presParOf" srcId="{D058C0A7-6265-4868-9519-83B2234140D7}" destId="{B5432554-BDC3-47F3-A934-80FD703895F1}" srcOrd="3" destOrd="0" presId="urn:microsoft.com/office/officeart/2005/8/layout/hierarchy3"/>
    <dgm:cxn modelId="{C83EACB9-09D6-48E6-B4AD-CBAF523A336F}" type="presParOf" srcId="{B5432554-BDC3-47F3-A934-80FD703895F1}" destId="{AB4424D8-A819-4E83-A729-A85113B6FA8F}" srcOrd="0" destOrd="0" presId="urn:microsoft.com/office/officeart/2005/8/layout/hierarchy3"/>
    <dgm:cxn modelId="{CF0E7F69-CD33-4DAC-9505-BF3B04DD5340}" type="presParOf" srcId="{AB4424D8-A819-4E83-A729-A85113B6FA8F}" destId="{3D2BCAFB-9C18-49F0-90D1-6865AA6E30A4}" srcOrd="0" destOrd="0" presId="urn:microsoft.com/office/officeart/2005/8/layout/hierarchy3"/>
    <dgm:cxn modelId="{DEAA3CEE-835B-4E03-9332-CE656CACC25C}" type="presParOf" srcId="{AB4424D8-A819-4E83-A729-A85113B6FA8F}" destId="{50AB9E41-8339-4DEE-933B-B297AECA4FA9}" srcOrd="1" destOrd="0" presId="urn:microsoft.com/office/officeart/2005/8/layout/hierarchy3"/>
    <dgm:cxn modelId="{6B45CA71-DBB4-4C58-A5D5-305E52F21102}" type="presParOf" srcId="{B5432554-BDC3-47F3-A934-80FD703895F1}" destId="{51966A59-C841-484E-A138-F408284DE16D}" srcOrd="1" destOrd="0" presId="urn:microsoft.com/office/officeart/2005/8/layout/hierarchy3"/>
    <dgm:cxn modelId="{6DA53CF5-5207-4CE6-8D10-5C8D9220FDBB}" type="presParOf" srcId="{51966A59-C841-484E-A138-F408284DE16D}" destId="{FCF32422-49D3-4E3F-8B8F-4D05C122DB13}" srcOrd="0" destOrd="0" presId="urn:microsoft.com/office/officeart/2005/8/layout/hierarchy3"/>
    <dgm:cxn modelId="{D5F796F3-01C3-45A3-BB95-52A1594CE2F8}" type="presParOf" srcId="{51966A59-C841-484E-A138-F408284DE16D}" destId="{9684CAD2-CC80-421D-AD43-EC07488E4F76}" srcOrd="1" destOrd="0" presId="urn:microsoft.com/office/officeart/2005/8/layout/hierarchy3"/>
    <dgm:cxn modelId="{25715457-B4FA-4BB7-A270-1FFD0DA8A044}" type="presParOf" srcId="{51966A59-C841-484E-A138-F408284DE16D}" destId="{E8BDE201-8299-41D0-86C8-D29C32240C88}" srcOrd="2" destOrd="0" presId="urn:microsoft.com/office/officeart/2005/8/layout/hierarchy3"/>
    <dgm:cxn modelId="{1A68A955-7CF4-4A30-B518-93FA12FF27D0}" type="presParOf" srcId="{51966A59-C841-484E-A138-F408284DE16D}" destId="{4E8B3A6E-D0B9-442E-8DC2-7D6F5279879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936AAF-44D0-4964-8789-8B77E5DCAF3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976AF6-F88A-4396-8703-B46A6D315F80}">
      <dgm:prSet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The Lowest Resolvable Frequency is determined by:  </a:t>
          </a:r>
        </a:p>
      </dgm:t>
    </dgm:pt>
    <dgm:pt modelId="{1245AC75-C13B-47BB-B1DC-42CE1CE78EBD}" type="parTrans" cxnId="{414FF22A-4102-41FE-9FC9-F9782D9FFE62}">
      <dgm:prSet/>
      <dgm:spPr/>
      <dgm:t>
        <a:bodyPr/>
        <a:lstStyle/>
        <a:p>
          <a:endParaRPr lang="en-US"/>
        </a:p>
      </dgm:t>
    </dgm:pt>
    <dgm:pt modelId="{7E294366-33C7-4CA3-A435-753625996BAC}" type="sibTrans" cxnId="{414FF22A-4102-41FE-9FC9-F9782D9FFE62}">
      <dgm:prSet/>
      <dgm:spPr/>
      <dgm:t>
        <a:bodyPr/>
        <a:lstStyle/>
        <a:p>
          <a:endParaRPr lang="en-US"/>
        </a:p>
      </dgm:t>
    </dgm:pt>
    <dgm:pt modelId="{CD28CF4B-FE11-47D0-8302-946BEB81886A}">
      <dgm:prSet custT="1"/>
      <dgm:spPr/>
      <dgm:t>
        <a:bodyPr/>
        <a:lstStyle/>
        <a:p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Frequency Span / Number of Analyzer Lines (data points)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F22DEB-B795-42A5-8C8B-4EC8C6CADB41}" type="parTrans" cxnId="{905B4E41-ACC2-4BDB-9B91-5E9410B2B269}">
      <dgm:prSet/>
      <dgm:spPr/>
      <dgm:t>
        <a:bodyPr/>
        <a:lstStyle/>
        <a:p>
          <a:endParaRPr lang="en-US"/>
        </a:p>
      </dgm:t>
    </dgm:pt>
    <dgm:pt modelId="{FAD38B14-5D56-406E-8A43-A679AF3E7CE6}" type="sibTrans" cxnId="{905B4E41-ACC2-4BDB-9B91-5E9410B2B269}">
      <dgm:prSet/>
      <dgm:spPr/>
      <dgm:t>
        <a:bodyPr/>
        <a:lstStyle/>
        <a:p>
          <a:endParaRPr lang="en-US"/>
        </a:p>
      </dgm:t>
    </dgm:pt>
    <dgm:pt modelId="{63F68000-BD5F-401A-A439-CC1F0AFD2311}">
      <dgm:prSet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The frequency span is calculated as the ending frequency minus the starting frequency. </a:t>
          </a:r>
        </a:p>
      </dgm:t>
    </dgm:pt>
    <dgm:pt modelId="{A1D4A331-F5BC-4BC0-878D-5A013CB28067}" type="parTrans" cxnId="{22BE035D-2324-4287-9C64-4498CBCA0ACD}">
      <dgm:prSet/>
      <dgm:spPr/>
      <dgm:t>
        <a:bodyPr/>
        <a:lstStyle/>
        <a:p>
          <a:endParaRPr lang="en-US"/>
        </a:p>
      </dgm:t>
    </dgm:pt>
    <dgm:pt modelId="{1D74799A-AC28-4BDD-B11E-F8DBF6D57958}" type="sibTrans" cxnId="{22BE035D-2324-4287-9C64-4498CBCA0ACD}">
      <dgm:prSet/>
      <dgm:spPr/>
      <dgm:t>
        <a:bodyPr/>
        <a:lstStyle/>
        <a:p>
          <a:endParaRPr lang="en-US"/>
        </a:p>
      </dgm:t>
    </dgm:pt>
    <dgm:pt modelId="{CB0E6094-F798-4933-98AC-AEE34D8D8210}">
      <dgm:prSet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The number of analyzer lines depends on the analyzer and how the operator has set it up.  </a:t>
          </a:r>
        </a:p>
      </dgm:t>
    </dgm:pt>
    <dgm:pt modelId="{8A2A8382-C9A2-4D6B-A471-E3AD7DF92F57}" type="parTrans" cxnId="{64372652-8F13-40B6-83E7-8AAAD1E4D12F}">
      <dgm:prSet/>
      <dgm:spPr/>
      <dgm:t>
        <a:bodyPr/>
        <a:lstStyle/>
        <a:p>
          <a:endParaRPr lang="en-US"/>
        </a:p>
      </dgm:t>
    </dgm:pt>
    <dgm:pt modelId="{0719D24B-AEED-4C9B-BBF9-6EB08BEB45E3}" type="sibTrans" cxnId="{64372652-8F13-40B6-83E7-8AAAD1E4D12F}">
      <dgm:prSet/>
      <dgm:spPr/>
      <dgm:t>
        <a:bodyPr/>
        <a:lstStyle/>
        <a:p>
          <a:endParaRPr lang="en-US"/>
        </a:p>
      </dgm:t>
    </dgm:pt>
    <dgm:pt modelId="{C504EDBC-0000-4AD8-B584-FD6DC85DFDAF}">
      <dgm:prSet custT="1"/>
      <dgm:spPr/>
      <dgm:t>
        <a:bodyPr/>
        <a:lstStyle/>
        <a:p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Example: 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0 – 400 Hz using 800 lines  </a:t>
          </a:r>
        </a:p>
      </dgm:t>
    </dgm:pt>
    <dgm:pt modelId="{0FA0D3AD-19F5-476E-813C-D6C96DE7ACA1}" type="parTrans" cxnId="{61F3C964-4490-4167-9729-1ADFBEB9878F}">
      <dgm:prSet/>
      <dgm:spPr/>
      <dgm:t>
        <a:bodyPr/>
        <a:lstStyle/>
        <a:p>
          <a:endParaRPr lang="en-US"/>
        </a:p>
      </dgm:t>
    </dgm:pt>
    <dgm:pt modelId="{C880B79A-A3B5-43E6-A5E2-A7A8F7B4CC3A}" type="sibTrans" cxnId="{61F3C964-4490-4167-9729-1ADFBEB9878F}">
      <dgm:prSet/>
      <dgm:spPr/>
      <dgm:t>
        <a:bodyPr/>
        <a:lstStyle/>
        <a:p>
          <a:endParaRPr lang="en-US"/>
        </a:p>
      </dgm:t>
    </dgm:pt>
    <dgm:pt modelId="{C6D505A6-9BB7-4EED-9F2C-EF5880F776A0}">
      <dgm:prSet custT="1"/>
      <dgm:spPr/>
      <dgm:t>
        <a:bodyPr/>
        <a:lstStyle/>
        <a:p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Answer: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(400 – 0) / 800 = 0.5 Hz / Line </a:t>
          </a:r>
        </a:p>
      </dgm:t>
    </dgm:pt>
    <dgm:pt modelId="{C7D12867-7833-4720-8461-90DE03287C41}" type="parTrans" cxnId="{A1EA4889-4A2C-415A-96AE-B0715E5CE05D}">
      <dgm:prSet/>
      <dgm:spPr/>
      <dgm:t>
        <a:bodyPr/>
        <a:lstStyle/>
        <a:p>
          <a:endParaRPr lang="en-US"/>
        </a:p>
      </dgm:t>
    </dgm:pt>
    <dgm:pt modelId="{6725428A-3127-4DD5-A208-B19C36FA0DBD}" type="sibTrans" cxnId="{A1EA4889-4A2C-415A-96AE-B0715E5CE05D}">
      <dgm:prSet/>
      <dgm:spPr/>
      <dgm:t>
        <a:bodyPr/>
        <a:lstStyle/>
        <a:p>
          <a:endParaRPr lang="en-US"/>
        </a:p>
      </dgm:t>
    </dgm:pt>
    <dgm:pt modelId="{38836BCC-4CEC-47E2-9143-EA9BFB76E158}" type="pres">
      <dgm:prSet presAssocID="{24936AAF-44D0-4964-8789-8B77E5DCAF37}" presName="vert0" presStyleCnt="0">
        <dgm:presLayoutVars>
          <dgm:dir/>
          <dgm:animOne val="branch"/>
          <dgm:animLvl val="lvl"/>
        </dgm:presLayoutVars>
      </dgm:prSet>
      <dgm:spPr/>
    </dgm:pt>
    <dgm:pt modelId="{82647924-F93B-4446-95AC-4168DD1DB9C7}" type="pres">
      <dgm:prSet presAssocID="{FA976AF6-F88A-4396-8703-B46A6D315F80}" presName="thickLine" presStyleLbl="alignNode1" presStyleIdx="0" presStyleCnt="2"/>
      <dgm:spPr/>
    </dgm:pt>
    <dgm:pt modelId="{37F48C29-36BB-4EFC-B673-C9BB1D3223A8}" type="pres">
      <dgm:prSet presAssocID="{FA976AF6-F88A-4396-8703-B46A6D315F80}" presName="horz1" presStyleCnt="0"/>
      <dgm:spPr/>
    </dgm:pt>
    <dgm:pt modelId="{DFCE6172-7829-4362-8C7B-71A2F7589461}" type="pres">
      <dgm:prSet presAssocID="{FA976AF6-F88A-4396-8703-B46A6D315F80}" presName="tx1" presStyleLbl="revTx" presStyleIdx="0" presStyleCnt="6" custScaleY="48905"/>
      <dgm:spPr/>
    </dgm:pt>
    <dgm:pt modelId="{E58A2BE5-C130-40CF-A969-73CF6443D6D1}" type="pres">
      <dgm:prSet presAssocID="{FA976AF6-F88A-4396-8703-B46A6D315F80}" presName="vert1" presStyleCnt="0"/>
      <dgm:spPr/>
    </dgm:pt>
    <dgm:pt modelId="{D7411DFA-3EAF-46A5-8AE6-0D920B798D26}" type="pres">
      <dgm:prSet presAssocID="{CD28CF4B-FE11-47D0-8302-946BEB81886A}" presName="thickLine" presStyleLbl="alignNode1" presStyleIdx="1" presStyleCnt="2"/>
      <dgm:spPr/>
    </dgm:pt>
    <dgm:pt modelId="{256FA941-4925-4F04-AC73-D8BE79E168C0}" type="pres">
      <dgm:prSet presAssocID="{CD28CF4B-FE11-47D0-8302-946BEB81886A}" presName="horz1" presStyleCnt="0"/>
      <dgm:spPr/>
    </dgm:pt>
    <dgm:pt modelId="{8FF57449-4705-418D-BE58-EAE9FFD1D45C}" type="pres">
      <dgm:prSet presAssocID="{CD28CF4B-FE11-47D0-8302-946BEB81886A}" presName="tx1" presStyleLbl="revTx" presStyleIdx="1" presStyleCnt="6" custScaleY="38633"/>
      <dgm:spPr/>
    </dgm:pt>
    <dgm:pt modelId="{9607B09E-5F4A-4BCB-B896-E6A73BDC3ED3}" type="pres">
      <dgm:prSet presAssocID="{CD28CF4B-FE11-47D0-8302-946BEB81886A}" presName="vert1" presStyleCnt="0"/>
      <dgm:spPr/>
    </dgm:pt>
    <dgm:pt modelId="{9E601D20-A77C-465A-BA57-CF66BA9FB626}" type="pres">
      <dgm:prSet presAssocID="{63F68000-BD5F-401A-A439-CC1F0AFD2311}" presName="vertSpace2a" presStyleCnt="0"/>
      <dgm:spPr/>
    </dgm:pt>
    <dgm:pt modelId="{A589D7CB-01E5-467F-A8EC-B707C688C0AF}" type="pres">
      <dgm:prSet presAssocID="{63F68000-BD5F-401A-A439-CC1F0AFD2311}" presName="horz2" presStyleCnt="0"/>
      <dgm:spPr/>
    </dgm:pt>
    <dgm:pt modelId="{C024382F-D718-437C-96A1-90E8E1ABD4E6}" type="pres">
      <dgm:prSet presAssocID="{63F68000-BD5F-401A-A439-CC1F0AFD2311}" presName="horzSpace2" presStyleCnt="0"/>
      <dgm:spPr/>
    </dgm:pt>
    <dgm:pt modelId="{76D92BE1-75EB-408A-87BF-F3DB93F3FE3E}" type="pres">
      <dgm:prSet presAssocID="{63F68000-BD5F-401A-A439-CC1F0AFD2311}" presName="tx2" presStyleLbl="revTx" presStyleIdx="2" presStyleCnt="6" custScaleY="56808"/>
      <dgm:spPr/>
    </dgm:pt>
    <dgm:pt modelId="{29DA64F6-C794-4B6A-A7E9-0CB88C6A01C3}" type="pres">
      <dgm:prSet presAssocID="{63F68000-BD5F-401A-A439-CC1F0AFD2311}" presName="vert2" presStyleCnt="0"/>
      <dgm:spPr/>
    </dgm:pt>
    <dgm:pt modelId="{61133B55-E15A-47BE-BBEA-BEC27D587310}" type="pres">
      <dgm:prSet presAssocID="{63F68000-BD5F-401A-A439-CC1F0AFD2311}" presName="thinLine2b" presStyleLbl="callout" presStyleIdx="0" presStyleCnt="4"/>
      <dgm:spPr/>
    </dgm:pt>
    <dgm:pt modelId="{A69311DD-D62A-44B9-9BA1-D3AE0B0A469A}" type="pres">
      <dgm:prSet presAssocID="{63F68000-BD5F-401A-A439-CC1F0AFD2311}" presName="vertSpace2b" presStyleCnt="0"/>
      <dgm:spPr/>
    </dgm:pt>
    <dgm:pt modelId="{AD25A6D3-AF8F-462F-B878-6E0776E64C57}" type="pres">
      <dgm:prSet presAssocID="{CB0E6094-F798-4933-98AC-AEE34D8D8210}" presName="horz2" presStyleCnt="0"/>
      <dgm:spPr/>
    </dgm:pt>
    <dgm:pt modelId="{BA88E5C3-A92C-48C8-B280-6FE2B19A6CEA}" type="pres">
      <dgm:prSet presAssocID="{CB0E6094-F798-4933-98AC-AEE34D8D8210}" presName="horzSpace2" presStyleCnt="0"/>
      <dgm:spPr/>
    </dgm:pt>
    <dgm:pt modelId="{0D2E32E2-D3DD-458C-AA09-656AC5410D82}" type="pres">
      <dgm:prSet presAssocID="{CB0E6094-F798-4933-98AC-AEE34D8D8210}" presName="tx2" presStyleLbl="revTx" presStyleIdx="3" presStyleCnt="6" custScaleY="49754"/>
      <dgm:spPr/>
    </dgm:pt>
    <dgm:pt modelId="{042F5DFB-9C36-4E91-9463-AB8F2E4DAEB9}" type="pres">
      <dgm:prSet presAssocID="{CB0E6094-F798-4933-98AC-AEE34D8D8210}" presName="vert2" presStyleCnt="0"/>
      <dgm:spPr/>
    </dgm:pt>
    <dgm:pt modelId="{198F3299-D9B6-4C5B-B1B1-3E0373867202}" type="pres">
      <dgm:prSet presAssocID="{CB0E6094-F798-4933-98AC-AEE34D8D8210}" presName="thinLine2b" presStyleLbl="callout" presStyleIdx="1" presStyleCnt="4"/>
      <dgm:spPr/>
    </dgm:pt>
    <dgm:pt modelId="{C529B62D-3AAE-4381-A0BE-1A0AE32B9A25}" type="pres">
      <dgm:prSet presAssocID="{CB0E6094-F798-4933-98AC-AEE34D8D8210}" presName="vertSpace2b" presStyleCnt="0"/>
      <dgm:spPr/>
    </dgm:pt>
    <dgm:pt modelId="{E6B2DBB2-6505-4E94-8EE7-075AC7442312}" type="pres">
      <dgm:prSet presAssocID="{C504EDBC-0000-4AD8-B584-FD6DC85DFDAF}" presName="horz2" presStyleCnt="0"/>
      <dgm:spPr/>
    </dgm:pt>
    <dgm:pt modelId="{25946077-833B-4A29-B07F-A739DC2A3863}" type="pres">
      <dgm:prSet presAssocID="{C504EDBC-0000-4AD8-B584-FD6DC85DFDAF}" presName="horzSpace2" presStyleCnt="0"/>
      <dgm:spPr/>
    </dgm:pt>
    <dgm:pt modelId="{519888A4-53DF-4E4E-BD3D-4DC891B04693}" type="pres">
      <dgm:prSet presAssocID="{C504EDBC-0000-4AD8-B584-FD6DC85DFDAF}" presName="tx2" presStyleLbl="revTx" presStyleIdx="4" presStyleCnt="6" custScaleY="38633"/>
      <dgm:spPr/>
    </dgm:pt>
    <dgm:pt modelId="{0D862BCB-345C-4E5B-8E0D-11247CDF4A92}" type="pres">
      <dgm:prSet presAssocID="{C504EDBC-0000-4AD8-B584-FD6DC85DFDAF}" presName="vert2" presStyleCnt="0"/>
      <dgm:spPr/>
    </dgm:pt>
    <dgm:pt modelId="{8BA48AD8-4519-4D72-B7E2-49A1EDA8B59B}" type="pres">
      <dgm:prSet presAssocID="{C504EDBC-0000-4AD8-B584-FD6DC85DFDAF}" presName="thinLine2b" presStyleLbl="callout" presStyleIdx="2" presStyleCnt="4"/>
      <dgm:spPr/>
    </dgm:pt>
    <dgm:pt modelId="{14A639F7-7622-499A-835F-DC15BC9DB9FB}" type="pres">
      <dgm:prSet presAssocID="{C504EDBC-0000-4AD8-B584-FD6DC85DFDAF}" presName="vertSpace2b" presStyleCnt="0"/>
      <dgm:spPr/>
    </dgm:pt>
    <dgm:pt modelId="{C4B9A314-969F-4E71-992A-5E4BDACF702C}" type="pres">
      <dgm:prSet presAssocID="{C6D505A6-9BB7-4EED-9F2C-EF5880F776A0}" presName="horz2" presStyleCnt="0"/>
      <dgm:spPr/>
    </dgm:pt>
    <dgm:pt modelId="{86F0FD76-D6D7-48EE-A8A2-31C60F3EA3D2}" type="pres">
      <dgm:prSet presAssocID="{C6D505A6-9BB7-4EED-9F2C-EF5880F776A0}" presName="horzSpace2" presStyleCnt="0"/>
      <dgm:spPr/>
    </dgm:pt>
    <dgm:pt modelId="{5200F7B6-705E-4031-8486-1ED561A062C0}" type="pres">
      <dgm:prSet presAssocID="{C6D505A6-9BB7-4EED-9F2C-EF5880F776A0}" presName="tx2" presStyleLbl="revTx" presStyleIdx="5" presStyleCnt="6" custScaleY="38633"/>
      <dgm:spPr/>
    </dgm:pt>
    <dgm:pt modelId="{63B21808-1F73-4045-BBCE-D64186493155}" type="pres">
      <dgm:prSet presAssocID="{C6D505A6-9BB7-4EED-9F2C-EF5880F776A0}" presName="vert2" presStyleCnt="0"/>
      <dgm:spPr/>
    </dgm:pt>
    <dgm:pt modelId="{6FEC8AF9-C51A-40C2-B5C2-5C51A027091C}" type="pres">
      <dgm:prSet presAssocID="{C6D505A6-9BB7-4EED-9F2C-EF5880F776A0}" presName="thinLine2b" presStyleLbl="callout" presStyleIdx="3" presStyleCnt="4"/>
      <dgm:spPr/>
    </dgm:pt>
    <dgm:pt modelId="{68756297-7573-4444-AC1B-4E1A88B76534}" type="pres">
      <dgm:prSet presAssocID="{C6D505A6-9BB7-4EED-9F2C-EF5880F776A0}" presName="vertSpace2b" presStyleCnt="0"/>
      <dgm:spPr/>
    </dgm:pt>
  </dgm:ptLst>
  <dgm:cxnLst>
    <dgm:cxn modelId="{414FF22A-4102-41FE-9FC9-F9782D9FFE62}" srcId="{24936AAF-44D0-4964-8789-8B77E5DCAF37}" destId="{FA976AF6-F88A-4396-8703-B46A6D315F80}" srcOrd="0" destOrd="0" parTransId="{1245AC75-C13B-47BB-B1DC-42CE1CE78EBD}" sibTransId="{7E294366-33C7-4CA3-A435-753625996BAC}"/>
    <dgm:cxn modelId="{7FEC702E-FE47-4369-9393-8C0282F34605}" type="presOf" srcId="{24936AAF-44D0-4964-8789-8B77E5DCAF37}" destId="{38836BCC-4CEC-47E2-9143-EA9BFB76E158}" srcOrd="0" destOrd="0" presId="urn:microsoft.com/office/officeart/2008/layout/LinedList"/>
    <dgm:cxn modelId="{7520E03E-49BA-4860-BFE9-F80E12F270F0}" type="presOf" srcId="{C504EDBC-0000-4AD8-B584-FD6DC85DFDAF}" destId="{519888A4-53DF-4E4E-BD3D-4DC891B04693}" srcOrd="0" destOrd="0" presId="urn:microsoft.com/office/officeart/2008/layout/LinedList"/>
    <dgm:cxn modelId="{22BE035D-2324-4287-9C64-4498CBCA0ACD}" srcId="{CD28CF4B-FE11-47D0-8302-946BEB81886A}" destId="{63F68000-BD5F-401A-A439-CC1F0AFD2311}" srcOrd="0" destOrd="0" parTransId="{A1D4A331-F5BC-4BC0-878D-5A013CB28067}" sibTransId="{1D74799A-AC28-4BDD-B11E-F8DBF6D57958}"/>
    <dgm:cxn modelId="{905B4E41-ACC2-4BDB-9B91-5E9410B2B269}" srcId="{24936AAF-44D0-4964-8789-8B77E5DCAF37}" destId="{CD28CF4B-FE11-47D0-8302-946BEB81886A}" srcOrd="1" destOrd="0" parTransId="{05F22DEB-B795-42A5-8C8B-4EC8C6CADB41}" sibTransId="{FAD38B14-5D56-406E-8A43-A679AF3E7CE6}"/>
    <dgm:cxn modelId="{61F3C964-4490-4167-9729-1ADFBEB9878F}" srcId="{CD28CF4B-FE11-47D0-8302-946BEB81886A}" destId="{C504EDBC-0000-4AD8-B584-FD6DC85DFDAF}" srcOrd="2" destOrd="0" parTransId="{0FA0D3AD-19F5-476E-813C-D6C96DE7ACA1}" sibTransId="{C880B79A-A3B5-43E6-A5E2-A7A8F7B4CC3A}"/>
    <dgm:cxn modelId="{E7F49569-E68B-4FB8-9BE2-0DEAF8A21706}" type="presOf" srcId="{CB0E6094-F798-4933-98AC-AEE34D8D8210}" destId="{0D2E32E2-D3DD-458C-AA09-656AC5410D82}" srcOrd="0" destOrd="0" presId="urn:microsoft.com/office/officeart/2008/layout/LinedList"/>
    <dgm:cxn modelId="{64372652-8F13-40B6-83E7-8AAAD1E4D12F}" srcId="{CD28CF4B-FE11-47D0-8302-946BEB81886A}" destId="{CB0E6094-F798-4933-98AC-AEE34D8D8210}" srcOrd="1" destOrd="0" parTransId="{8A2A8382-C9A2-4D6B-A471-E3AD7DF92F57}" sibTransId="{0719D24B-AEED-4C9B-BBF9-6EB08BEB45E3}"/>
    <dgm:cxn modelId="{21281173-4207-468F-B009-748926F3CE85}" type="presOf" srcId="{FA976AF6-F88A-4396-8703-B46A6D315F80}" destId="{DFCE6172-7829-4362-8C7B-71A2F7589461}" srcOrd="0" destOrd="0" presId="urn:microsoft.com/office/officeart/2008/layout/LinedList"/>
    <dgm:cxn modelId="{A1EA4889-4A2C-415A-96AE-B0715E5CE05D}" srcId="{CD28CF4B-FE11-47D0-8302-946BEB81886A}" destId="{C6D505A6-9BB7-4EED-9F2C-EF5880F776A0}" srcOrd="3" destOrd="0" parTransId="{C7D12867-7833-4720-8461-90DE03287C41}" sibTransId="{6725428A-3127-4DD5-A208-B19C36FA0DBD}"/>
    <dgm:cxn modelId="{0EAD7EA4-2E90-416A-B40B-1F6AA6EAD298}" type="presOf" srcId="{CD28CF4B-FE11-47D0-8302-946BEB81886A}" destId="{8FF57449-4705-418D-BE58-EAE9FFD1D45C}" srcOrd="0" destOrd="0" presId="urn:microsoft.com/office/officeart/2008/layout/LinedList"/>
    <dgm:cxn modelId="{586B9FBB-60F1-481E-8279-2B27820DF404}" type="presOf" srcId="{63F68000-BD5F-401A-A439-CC1F0AFD2311}" destId="{76D92BE1-75EB-408A-87BF-F3DB93F3FE3E}" srcOrd="0" destOrd="0" presId="urn:microsoft.com/office/officeart/2008/layout/LinedList"/>
    <dgm:cxn modelId="{6F6DACC2-95EF-4FB7-B5C0-67DFA35D3C73}" type="presOf" srcId="{C6D505A6-9BB7-4EED-9F2C-EF5880F776A0}" destId="{5200F7B6-705E-4031-8486-1ED561A062C0}" srcOrd="0" destOrd="0" presId="urn:microsoft.com/office/officeart/2008/layout/LinedList"/>
    <dgm:cxn modelId="{96DB4ED2-9F83-413F-803E-32D74F868876}" type="presParOf" srcId="{38836BCC-4CEC-47E2-9143-EA9BFB76E158}" destId="{82647924-F93B-4446-95AC-4168DD1DB9C7}" srcOrd="0" destOrd="0" presId="urn:microsoft.com/office/officeart/2008/layout/LinedList"/>
    <dgm:cxn modelId="{8DF4AB69-CF1F-4119-AFD5-E10EA39E9F34}" type="presParOf" srcId="{38836BCC-4CEC-47E2-9143-EA9BFB76E158}" destId="{37F48C29-36BB-4EFC-B673-C9BB1D3223A8}" srcOrd="1" destOrd="0" presId="urn:microsoft.com/office/officeart/2008/layout/LinedList"/>
    <dgm:cxn modelId="{295F2E19-7667-4BB2-AF62-D5E67400C887}" type="presParOf" srcId="{37F48C29-36BB-4EFC-B673-C9BB1D3223A8}" destId="{DFCE6172-7829-4362-8C7B-71A2F7589461}" srcOrd="0" destOrd="0" presId="urn:microsoft.com/office/officeart/2008/layout/LinedList"/>
    <dgm:cxn modelId="{83F54B6A-3E62-4A96-8FE2-1220BC30401C}" type="presParOf" srcId="{37F48C29-36BB-4EFC-B673-C9BB1D3223A8}" destId="{E58A2BE5-C130-40CF-A969-73CF6443D6D1}" srcOrd="1" destOrd="0" presId="urn:microsoft.com/office/officeart/2008/layout/LinedList"/>
    <dgm:cxn modelId="{29744BCA-12B7-4207-B4D7-F0541541F29C}" type="presParOf" srcId="{38836BCC-4CEC-47E2-9143-EA9BFB76E158}" destId="{D7411DFA-3EAF-46A5-8AE6-0D920B798D26}" srcOrd="2" destOrd="0" presId="urn:microsoft.com/office/officeart/2008/layout/LinedList"/>
    <dgm:cxn modelId="{E560B03E-B2F1-4478-B6AC-19B4FA246D09}" type="presParOf" srcId="{38836BCC-4CEC-47E2-9143-EA9BFB76E158}" destId="{256FA941-4925-4F04-AC73-D8BE79E168C0}" srcOrd="3" destOrd="0" presId="urn:microsoft.com/office/officeart/2008/layout/LinedList"/>
    <dgm:cxn modelId="{A7A6905F-948D-42DF-A1A3-CD4A931D221C}" type="presParOf" srcId="{256FA941-4925-4F04-AC73-D8BE79E168C0}" destId="{8FF57449-4705-418D-BE58-EAE9FFD1D45C}" srcOrd="0" destOrd="0" presId="urn:microsoft.com/office/officeart/2008/layout/LinedList"/>
    <dgm:cxn modelId="{C25ACB59-458E-40AE-9FB5-876DF920F96D}" type="presParOf" srcId="{256FA941-4925-4F04-AC73-D8BE79E168C0}" destId="{9607B09E-5F4A-4BCB-B896-E6A73BDC3ED3}" srcOrd="1" destOrd="0" presId="urn:microsoft.com/office/officeart/2008/layout/LinedList"/>
    <dgm:cxn modelId="{DE58B19E-C65A-4818-B798-10CB94690781}" type="presParOf" srcId="{9607B09E-5F4A-4BCB-B896-E6A73BDC3ED3}" destId="{9E601D20-A77C-465A-BA57-CF66BA9FB626}" srcOrd="0" destOrd="0" presId="urn:microsoft.com/office/officeart/2008/layout/LinedList"/>
    <dgm:cxn modelId="{DA81D3A3-21FE-4AA5-A97C-737992C3FF23}" type="presParOf" srcId="{9607B09E-5F4A-4BCB-B896-E6A73BDC3ED3}" destId="{A589D7CB-01E5-467F-A8EC-B707C688C0AF}" srcOrd="1" destOrd="0" presId="urn:microsoft.com/office/officeart/2008/layout/LinedList"/>
    <dgm:cxn modelId="{D40A4AD3-C638-4064-AA36-44964E64A5C4}" type="presParOf" srcId="{A589D7CB-01E5-467F-A8EC-B707C688C0AF}" destId="{C024382F-D718-437C-96A1-90E8E1ABD4E6}" srcOrd="0" destOrd="0" presId="urn:microsoft.com/office/officeart/2008/layout/LinedList"/>
    <dgm:cxn modelId="{7C6BDBAA-BBE7-44DE-A725-4F6DB048AF70}" type="presParOf" srcId="{A589D7CB-01E5-467F-A8EC-B707C688C0AF}" destId="{76D92BE1-75EB-408A-87BF-F3DB93F3FE3E}" srcOrd="1" destOrd="0" presId="urn:microsoft.com/office/officeart/2008/layout/LinedList"/>
    <dgm:cxn modelId="{118043BE-1DB1-4A18-BFE7-6E84F0393127}" type="presParOf" srcId="{A589D7CB-01E5-467F-A8EC-B707C688C0AF}" destId="{29DA64F6-C794-4B6A-A7E9-0CB88C6A01C3}" srcOrd="2" destOrd="0" presId="urn:microsoft.com/office/officeart/2008/layout/LinedList"/>
    <dgm:cxn modelId="{34176D0B-34A0-4019-9A6E-A434E763FB5C}" type="presParOf" srcId="{9607B09E-5F4A-4BCB-B896-E6A73BDC3ED3}" destId="{61133B55-E15A-47BE-BBEA-BEC27D587310}" srcOrd="2" destOrd="0" presId="urn:microsoft.com/office/officeart/2008/layout/LinedList"/>
    <dgm:cxn modelId="{8DE82272-F77A-404E-B62E-7FBF7B472318}" type="presParOf" srcId="{9607B09E-5F4A-4BCB-B896-E6A73BDC3ED3}" destId="{A69311DD-D62A-44B9-9BA1-D3AE0B0A469A}" srcOrd="3" destOrd="0" presId="urn:microsoft.com/office/officeart/2008/layout/LinedList"/>
    <dgm:cxn modelId="{D2109359-EB07-4CAC-8145-00F4D5079135}" type="presParOf" srcId="{9607B09E-5F4A-4BCB-B896-E6A73BDC3ED3}" destId="{AD25A6D3-AF8F-462F-B878-6E0776E64C57}" srcOrd="4" destOrd="0" presId="urn:microsoft.com/office/officeart/2008/layout/LinedList"/>
    <dgm:cxn modelId="{9A2B8B35-E216-4A45-B637-78684FF4F3DD}" type="presParOf" srcId="{AD25A6D3-AF8F-462F-B878-6E0776E64C57}" destId="{BA88E5C3-A92C-48C8-B280-6FE2B19A6CEA}" srcOrd="0" destOrd="0" presId="urn:microsoft.com/office/officeart/2008/layout/LinedList"/>
    <dgm:cxn modelId="{E1D3EA46-C17F-4411-A82E-BAFBF7FCCDBD}" type="presParOf" srcId="{AD25A6D3-AF8F-462F-B878-6E0776E64C57}" destId="{0D2E32E2-D3DD-458C-AA09-656AC5410D82}" srcOrd="1" destOrd="0" presId="urn:microsoft.com/office/officeart/2008/layout/LinedList"/>
    <dgm:cxn modelId="{C305154A-8F13-45CE-A862-EC9AC5BF85A3}" type="presParOf" srcId="{AD25A6D3-AF8F-462F-B878-6E0776E64C57}" destId="{042F5DFB-9C36-4E91-9463-AB8F2E4DAEB9}" srcOrd="2" destOrd="0" presId="urn:microsoft.com/office/officeart/2008/layout/LinedList"/>
    <dgm:cxn modelId="{ECBDCADA-E971-470E-A909-DD00A01456BF}" type="presParOf" srcId="{9607B09E-5F4A-4BCB-B896-E6A73BDC3ED3}" destId="{198F3299-D9B6-4C5B-B1B1-3E0373867202}" srcOrd="5" destOrd="0" presId="urn:microsoft.com/office/officeart/2008/layout/LinedList"/>
    <dgm:cxn modelId="{B59C916A-E963-4401-983B-E5AC13EBD470}" type="presParOf" srcId="{9607B09E-5F4A-4BCB-B896-E6A73BDC3ED3}" destId="{C529B62D-3AAE-4381-A0BE-1A0AE32B9A25}" srcOrd="6" destOrd="0" presId="urn:microsoft.com/office/officeart/2008/layout/LinedList"/>
    <dgm:cxn modelId="{D584741E-EA5B-4907-9554-C391CDC0062A}" type="presParOf" srcId="{9607B09E-5F4A-4BCB-B896-E6A73BDC3ED3}" destId="{E6B2DBB2-6505-4E94-8EE7-075AC7442312}" srcOrd="7" destOrd="0" presId="urn:microsoft.com/office/officeart/2008/layout/LinedList"/>
    <dgm:cxn modelId="{5560716F-9948-4DCB-A37D-7FA8E4767DA6}" type="presParOf" srcId="{E6B2DBB2-6505-4E94-8EE7-075AC7442312}" destId="{25946077-833B-4A29-B07F-A739DC2A3863}" srcOrd="0" destOrd="0" presId="urn:microsoft.com/office/officeart/2008/layout/LinedList"/>
    <dgm:cxn modelId="{FC112F83-DCA0-4040-A411-F9C6EBAAC468}" type="presParOf" srcId="{E6B2DBB2-6505-4E94-8EE7-075AC7442312}" destId="{519888A4-53DF-4E4E-BD3D-4DC891B04693}" srcOrd="1" destOrd="0" presId="urn:microsoft.com/office/officeart/2008/layout/LinedList"/>
    <dgm:cxn modelId="{3E1DF19E-12A1-48E6-A758-98943C113FAB}" type="presParOf" srcId="{E6B2DBB2-6505-4E94-8EE7-075AC7442312}" destId="{0D862BCB-345C-4E5B-8E0D-11247CDF4A92}" srcOrd="2" destOrd="0" presId="urn:microsoft.com/office/officeart/2008/layout/LinedList"/>
    <dgm:cxn modelId="{D535C329-4778-49BF-BA75-F75356A19B9A}" type="presParOf" srcId="{9607B09E-5F4A-4BCB-B896-E6A73BDC3ED3}" destId="{8BA48AD8-4519-4D72-B7E2-49A1EDA8B59B}" srcOrd="8" destOrd="0" presId="urn:microsoft.com/office/officeart/2008/layout/LinedList"/>
    <dgm:cxn modelId="{3DAA67E6-CC8E-42A5-8691-075EF7EAF651}" type="presParOf" srcId="{9607B09E-5F4A-4BCB-B896-E6A73BDC3ED3}" destId="{14A639F7-7622-499A-835F-DC15BC9DB9FB}" srcOrd="9" destOrd="0" presId="urn:microsoft.com/office/officeart/2008/layout/LinedList"/>
    <dgm:cxn modelId="{B9469DF3-0013-4A2E-84B2-D7460D82C18C}" type="presParOf" srcId="{9607B09E-5F4A-4BCB-B896-E6A73BDC3ED3}" destId="{C4B9A314-969F-4E71-992A-5E4BDACF702C}" srcOrd="10" destOrd="0" presId="urn:microsoft.com/office/officeart/2008/layout/LinedList"/>
    <dgm:cxn modelId="{47AD50EC-AE0C-4C3C-BA93-7629D5D45C87}" type="presParOf" srcId="{C4B9A314-969F-4E71-992A-5E4BDACF702C}" destId="{86F0FD76-D6D7-48EE-A8A2-31C60F3EA3D2}" srcOrd="0" destOrd="0" presId="urn:microsoft.com/office/officeart/2008/layout/LinedList"/>
    <dgm:cxn modelId="{BEB57E95-5828-4B32-81E0-D092477988B3}" type="presParOf" srcId="{C4B9A314-969F-4E71-992A-5E4BDACF702C}" destId="{5200F7B6-705E-4031-8486-1ED561A062C0}" srcOrd="1" destOrd="0" presId="urn:microsoft.com/office/officeart/2008/layout/LinedList"/>
    <dgm:cxn modelId="{613512D8-F06A-4759-A774-878A096566E5}" type="presParOf" srcId="{C4B9A314-969F-4E71-992A-5E4BDACF702C}" destId="{63B21808-1F73-4045-BBCE-D64186493155}" srcOrd="2" destOrd="0" presId="urn:microsoft.com/office/officeart/2008/layout/LinedList"/>
    <dgm:cxn modelId="{0AAD32C3-F762-4BBC-AFC2-DFF171B5E444}" type="presParOf" srcId="{9607B09E-5F4A-4BCB-B896-E6A73BDC3ED3}" destId="{6FEC8AF9-C51A-40C2-B5C2-5C51A027091C}" srcOrd="11" destOrd="0" presId="urn:microsoft.com/office/officeart/2008/layout/LinedList"/>
    <dgm:cxn modelId="{C6A79630-3F4E-400F-9A58-1A0F8D01BCC0}" type="presParOf" srcId="{9607B09E-5F4A-4BCB-B896-E6A73BDC3ED3}" destId="{68756297-7573-4444-AC1B-4E1A88B76534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4D9E33-2DED-485A-ACA7-7C95496FA9E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18A3DB2-9786-4580-9CB8-A03D8FB4B400}">
      <dgm:prSet/>
      <dgm:spPr/>
      <dgm:t>
        <a:bodyPr/>
        <a:lstStyle/>
        <a:p>
          <a:r>
            <a:rPr lang="en-US" b="1" dirty="0">
              <a:solidFill>
                <a:schemeClr val="accent1">
                  <a:lumMod val="75000"/>
                </a:schemeClr>
              </a:solidFill>
            </a:rPr>
            <a:t>Changing Suffixes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A8C61C02-2A83-4691-A5BF-EEA0DD034AC8}" type="parTrans" cxnId="{A4B167FB-BE41-43B6-A311-8805C2036DCC}">
      <dgm:prSet/>
      <dgm:spPr/>
      <dgm:t>
        <a:bodyPr/>
        <a:lstStyle/>
        <a:p>
          <a:endParaRPr lang="en-US"/>
        </a:p>
      </dgm:t>
    </dgm:pt>
    <dgm:pt modelId="{DF5BB46B-9D89-49A0-998D-8A70B0D1A736}" type="sibTrans" cxnId="{A4B167FB-BE41-43B6-A311-8805C2036DCC}">
      <dgm:prSet/>
      <dgm:spPr/>
      <dgm:t>
        <a:bodyPr/>
        <a:lstStyle/>
        <a:p>
          <a:endParaRPr lang="en-US"/>
        </a:p>
      </dgm:t>
    </dgm:pt>
    <dgm:pt modelId="{B128E734-BB02-4CF7-A6CC-DD7A437E8AA8}">
      <dgm:prSet/>
      <dgm:spPr/>
      <dgm:t>
        <a:bodyPr/>
        <a:lstStyle/>
        <a:p>
          <a:r>
            <a:rPr lang="en-US" b="1"/>
            <a:t>Pk-Pk to Peak</a:t>
          </a:r>
          <a:r>
            <a:rPr lang="en-US"/>
            <a:t>: Pk-Pk/2=Peak</a:t>
          </a:r>
        </a:p>
      </dgm:t>
    </dgm:pt>
    <dgm:pt modelId="{6561C92D-34B2-4E26-A7FE-52377B8BD064}" type="parTrans" cxnId="{FF386BAA-6B5D-408D-A489-248B25D313C5}">
      <dgm:prSet/>
      <dgm:spPr/>
      <dgm:t>
        <a:bodyPr/>
        <a:lstStyle/>
        <a:p>
          <a:endParaRPr lang="en-US"/>
        </a:p>
      </dgm:t>
    </dgm:pt>
    <dgm:pt modelId="{948D5DC6-13B4-46DA-B425-9AE8AC0328DF}" type="sibTrans" cxnId="{FF386BAA-6B5D-408D-A489-248B25D313C5}">
      <dgm:prSet/>
      <dgm:spPr/>
      <dgm:t>
        <a:bodyPr/>
        <a:lstStyle/>
        <a:p>
          <a:endParaRPr lang="en-US"/>
        </a:p>
      </dgm:t>
    </dgm:pt>
    <dgm:pt modelId="{48E49AC1-8F6D-4FB0-BF4C-4F6F5A12F531}">
      <dgm:prSet/>
      <dgm:spPr/>
      <dgm:t>
        <a:bodyPr/>
        <a:lstStyle/>
        <a:p>
          <a:r>
            <a:rPr lang="en-US" b="1" dirty="0"/>
            <a:t>Peak to RMS</a:t>
          </a:r>
          <a:r>
            <a:rPr lang="en-US" dirty="0"/>
            <a:t>: Peak×0.707=RMS</a:t>
          </a:r>
        </a:p>
      </dgm:t>
    </dgm:pt>
    <dgm:pt modelId="{92214974-EC19-4B17-9D5D-35F31452B3D7}" type="parTrans" cxnId="{AC3D81EB-CDF4-4233-AC67-4BA55F98078D}">
      <dgm:prSet/>
      <dgm:spPr/>
      <dgm:t>
        <a:bodyPr/>
        <a:lstStyle/>
        <a:p>
          <a:endParaRPr lang="en-US"/>
        </a:p>
      </dgm:t>
    </dgm:pt>
    <dgm:pt modelId="{1BAE3E1F-7C18-4366-A784-47B47651DC20}" type="sibTrans" cxnId="{AC3D81EB-CDF4-4233-AC67-4BA55F98078D}">
      <dgm:prSet/>
      <dgm:spPr/>
      <dgm:t>
        <a:bodyPr/>
        <a:lstStyle/>
        <a:p>
          <a:endParaRPr lang="en-US"/>
        </a:p>
      </dgm:t>
    </dgm:pt>
    <dgm:pt modelId="{6651B440-039B-419F-AE69-AB9A462CF143}">
      <dgm:prSet/>
      <dgm:spPr/>
      <dgm:t>
        <a:bodyPr/>
        <a:lstStyle/>
        <a:p>
          <a:r>
            <a:rPr lang="en-US" b="1"/>
            <a:t>RMS to Peak</a:t>
          </a:r>
          <a:r>
            <a:rPr lang="en-US"/>
            <a:t>: RMS×1.414=Peak</a:t>
          </a:r>
        </a:p>
      </dgm:t>
    </dgm:pt>
    <dgm:pt modelId="{7F016A7E-DFCC-411D-9F74-ECF1E7BD9EFC}" type="parTrans" cxnId="{29DC5F14-ED27-4945-B77A-9ADEE1FE3E86}">
      <dgm:prSet/>
      <dgm:spPr/>
      <dgm:t>
        <a:bodyPr/>
        <a:lstStyle/>
        <a:p>
          <a:endParaRPr lang="en-US"/>
        </a:p>
      </dgm:t>
    </dgm:pt>
    <dgm:pt modelId="{1454D0E3-6733-40BC-B2C7-101B2A5CFC12}" type="sibTrans" cxnId="{29DC5F14-ED27-4945-B77A-9ADEE1FE3E86}">
      <dgm:prSet/>
      <dgm:spPr/>
      <dgm:t>
        <a:bodyPr/>
        <a:lstStyle/>
        <a:p>
          <a:endParaRPr lang="en-US"/>
        </a:p>
      </dgm:t>
    </dgm:pt>
    <dgm:pt modelId="{BF613562-7206-4C91-A5C0-43C14B079E1C}">
      <dgm:prSet/>
      <dgm:spPr/>
      <dgm:t>
        <a:bodyPr/>
        <a:lstStyle/>
        <a:p>
          <a:r>
            <a:rPr lang="en-US" b="1"/>
            <a:t>Peak to Pk-Pk</a:t>
          </a:r>
          <a:r>
            <a:rPr lang="en-US"/>
            <a:t>: Peak×2=Pk-Pk</a:t>
          </a:r>
        </a:p>
      </dgm:t>
    </dgm:pt>
    <dgm:pt modelId="{6E783585-96E7-44C1-8299-D50D756B129B}" type="parTrans" cxnId="{02F3EFEA-3B11-465D-A6CD-009006DCFC10}">
      <dgm:prSet/>
      <dgm:spPr/>
      <dgm:t>
        <a:bodyPr/>
        <a:lstStyle/>
        <a:p>
          <a:endParaRPr lang="en-US"/>
        </a:p>
      </dgm:t>
    </dgm:pt>
    <dgm:pt modelId="{D87C611E-B538-4AC1-BE76-6FEBAAFAB72C}" type="sibTrans" cxnId="{02F3EFEA-3B11-465D-A6CD-009006DCFC10}">
      <dgm:prSet/>
      <dgm:spPr/>
      <dgm:t>
        <a:bodyPr/>
        <a:lstStyle/>
        <a:p>
          <a:endParaRPr lang="en-US"/>
        </a:p>
      </dgm:t>
    </dgm:pt>
    <dgm:pt modelId="{4410FE61-3FE4-4205-88D6-8ECB6C18921B}">
      <dgm:prSet/>
      <dgm:spPr/>
      <dgm:t>
        <a:bodyPr/>
        <a:lstStyle/>
        <a:p>
          <a:r>
            <a:rPr lang="en-US" b="1" dirty="0">
              <a:solidFill>
                <a:schemeClr val="accent1">
                  <a:lumMod val="75000"/>
                </a:schemeClr>
              </a:solidFill>
            </a:rPr>
            <a:t>Standard Suffixes (Vibration Institute)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A38567D2-7443-4180-A8FA-3391F9AC2271}" type="parTrans" cxnId="{F56720FC-E262-4D3E-BE09-9122B87AD69E}">
      <dgm:prSet/>
      <dgm:spPr/>
      <dgm:t>
        <a:bodyPr/>
        <a:lstStyle/>
        <a:p>
          <a:endParaRPr lang="en-US"/>
        </a:p>
      </dgm:t>
    </dgm:pt>
    <dgm:pt modelId="{51E55FDC-807A-4E45-A444-012924B96908}" type="sibTrans" cxnId="{F56720FC-E262-4D3E-BE09-9122B87AD69E}">
      <dgm:prSet/>
      <dgm:spPr/>
      <dgm:t>
        <a:bodyPr/>
        <a:lstStyle/>
        <a:p>
          <a:endParaRPr lang="en-US"/>
        </a:p>
      </dgm:t>
    </dgm:pt>
    <dgm:pt modelId="{BF360283-D052-45ED-998D-6B652E47E2AC}">
      <dgm:prSet/>
      <dgm:spPr/>
      <dgm:t>
        <a:bodyPr/>
        <a:lstStyle/>
        <a:p>
          <a:r>
            <a:rPr lang="en-US" b="1"/>
            <a:t>Displacement</a:t>
          </a:r>
          <a:r>
            <a:rPr lang="en-US"/>
            <a:t>: mils Peak-Peak</a:t>
          </a:r>
        </a:p>
      </dgm:t>
    </dgm:pt>
    <dgm:pt modelId="{35789DBA-41D8-4028-921C-3595487C56C8}" type="parTrans" cxnId="{6FA9C299-E151-45EF-A99A-075D888867E0}">
      <dgm:prSet/>
      <dgm:spPr/>
      <dgm:t>
        <a:bodyPr/>
        <a:lstStyle/>
        <a:p>
          <a:endParaRPr lang="en-US"/>
        </a:p>
      </dgm:t>
    </dgm:pt>
    <dgm:pt modelId="{D2D0022E-F28D-4ABB-A821-5DCA4D634FD3}" type="sibTrans" cxnId="{6FA9C299-E151-45EF-A99A-075D888867E0}">
      <dgm:prSet/>
      <dgm:spPr/>
      <dgm:t>
        <a:bodyPr/>
        <a:lstStyle/>
        <a:p>
          <a:endParaRPr lang="en-US"/>
        </a:p>
      </dgm:t>
    </dgm:pt>
    <dgm:pt modelId="{DC40FB64-0A83-4679-B68E-A76B1C007F56}">
      <dgm:prSet/>
      <dgm:spPr/>
      <dgm:t>
        <a:bodyPr/>
        <a:lstStyle/>
        <a:p>
          <a:r>
            <a:rPr lang="en-US" b="1"/>
            <a:t>Velocity</a:t>
          </a:r>
          <a:r>
            <a:rPr lang="en-US"/>
            <a:t>: in/s Peak or RMS</a:t>
          </a:r>
        </a:p>
      </dgm:t>
    </dgm:pt>
    <dgm:pt modelId="{876C5C7B-A79F-414F-944B-BAA3C3DD170D}" type="parTrans" cxnId="{D681D6D0-D0E9-4C9B-B221-3B5E3F37D735}">
      <dgm:prSet/>
      <dgm:spPr/>
      <dgm:t>
        <a:bodyPr/>
        <a:lstStyle/>
        <a:p>
          <a:endParaRPr lang="en-US"/>
        </a:p>
      </dgm:t>
    </dgm:pt>
    <dgm:pt modelId="{5197C3E8-BDC4-46D0-A139-A67F25E1CF20}" type="sibTrans" cxnId="{D681D6D0-D0E9-4C9B-B221-3B5E3F37D735}">
      <dgm:prSet/>
      <dgm:spPr/>
      <dgm:t>
        <a:bodyPr/>
        <a:lstStyle/>
        <a:p>
          <a:endParaRPr lang="en-US"/>
        </a:p>
      </dgm:t>
    </dgm:pt>
    <dgm:pt modelId="{21E5935F-81C5-4223-80D3-A9A2584BE243}">
      <dgm:prSet/>
      <dgm:spPr/>
      <dgm:t>
        <a:bodyPr/>
        <a:lstStyle/>
        <a:p>
          <a:r>
            <a:rPr lang="en-US" b="1"/>
            <a:t>Acceleration</a:t>
          </a:r>
          <a:r>
            <a:rPr lang="en-US"/>
            <a:t>: g’s Peak or RMS</a:t>
          </a:r>
        </a:p>
      </dgm:t>
    </dgm:pt>
    <dgm:pt modelId="{17323A05-9ED6-43DD-B4B6-548BEF705608}" type="parTrans" cxnId="{2653DC14-4D19-42F7-950A-22C4D8E96F4F}">
      <dgm:prSet/>
      <dgm:spPr/>
      <dgm:t>
        <a:bodyPr/>
        <a:lstStyle/>
        <a:p>
          <a:endParaRPr lang="en-US"/>
        </a:p>
      </dgm:t>
    </dgm:pt>
    <dgm:pt modelId="{42532DCF-428D-4ABE-917C-4011EC5BD87A}" type="sibTrans" cxnId="{2653DC14-4D19-42F7-950A-22C4D8E96F4F}">
      <dgm:prSet/>
      <dgm:spPr/>
      <dgm:t>
        <a:bodyPr/>
        <a:lstStyle/>
        <a:p>
          <a:endParaRPr lang="en-US"/>
        </a:p>
      </dgm:t>
    </dgm:pt>
    <dgm:pt modelId="{8111B950-9E56-421B-883E-D855C350918B}">
      <dgm:prSet/>
      <dgm:spPr/>
      <dgm:t>
        <a:bodyPr/>
        <a:lstStyle/>
        <a:p>
          <a:r>
            <a:rPr lang="en-US" b="1"/>
            <a:t>Note</a:t>
          </a:r>
          <a:r>
            <a:rPr lang="en-US"/>
            <a:t>: 1 mil = 0.001 inches</a:t>
          </a:r>
        </a:p>
      </dgm:t>
    </dgm:pt>
    <dgm:pt modelId="{87DD2B16-1078-4C85-B665-45A0441A5DB6}" type="parTrans" cxnId="{0077C6CA-489D-4A7E-9DBD-A25310C1996B}">
      <dgm:prSet/>
      <dgm:spPr/>
      <dgm:t>
        <a:bodyPr/>
        <a:lstStyle/>
        <a:p>
          <a:endParaRPr lang="en-US"/>
        </a:p>
      </dgm:t>
    </dgm:pt>
    <dgm:pt modelId="{FFB7C936-539A-47F9-9F54-409D1B4ED9A3}" type="sibTrans" cxnId="{0077C6CA-489D-4A7E-9DBD-A25310C1996B}">
      <dgm:prSet/>
      <dgm:spPr/>
      <dgm:t>
        <a:bodyPr/>
        <a:lstStyle/>
        <a:p>
          <a:endParaRPr lang="en-US"/>
        </a:p>
      </dgm:t>
    </dgm:pt>
    <dgm:pt modelId="{E88D9D1F-BE20-40A5-B178-F50840E3C1D9}" type="pres">
      <dgm:prSet presAssocID="{8B4D9E33-2DED-485A-ACA7-7C95496FA9EA}" presName="vert0" presStyleCnt="0">
        <dgm:presLayoutVars>
          <dgm:dir/>
          <dgm:animOne val="branch"/>
          <dgm:animLvl val="lvl"/>
        </dgm:presLayoutVars>
      </dgm:prSet>
      <dgm:spPr/>
    </dgm:pt>
    <dgm:pt modelId="{1D0ECE43-BA59-4F59-9F99-CEE70556284F}" type="pres">
      <dgm:prSet presAssocID="{118A3DB2-9786-4580-9CB8-A03D8FB4B400}" presName="thickLine" presStyleLbl="alignNode1" presStyleIdx="0" presStyleCnt="10"/>
      <dgm:spPr/>
    </dgm:pt>
    <dgm:pt modelId="{968E3DD5-37D2-4E1E-A611-7C5F65B324BF}" type="pres">
      <dgm:prSet presAssocID="{118A3DB2-9786-4580-9CB8-A03D8FB4B400}" presName="horz1" presStyleCnt="0"/>
      <dgm:spPr/>
    </dgm:pt>
    <dgm:pt modelId="{0917FDA3-55CB-48B5-B778-5FB7E4DDD379}" type="pres">
      <dgm:prSet presAssocID="{118A3DB2-9786-4580-9CB8-A03D8FB4B400}" presName="tx1" presStyleLbl="revTx" presStyleIdx="0" presStyleCnt="10"/>
      <dgm:spPr/>
    </dgm:pt>
    <dgm:pt modelId="{2221BBE1-A5F8-4169-8EA6-28F37FC4361B}" type="pres">
      <dgm:prSet presAssocID="{118A3DB2-9786-4580-9CB8-A03D8FB4B400}" presName="vert1" presStyleCnt="0"/>
      <dgm:spPr/>
    </dgm:pt>
    <dgm:pt modelId="{CFD070EE-CFE6-45DF-8124-84FFA4F207C2}" type="pres">
      <dgm:prSet presAssocID="{B128E734-BB02-4CF7-A6CC-DD7A437E8AA8}" presName="thickLine" presStyleLbl="alignNode1" presStyleIdx="1" presStyleCnt="10"/>
      <dgm:spPr/>
    </dgm:pt>
    <dgm:pt modelId="{C367D439-A398-4287-BE72-8283B55CD6CF}" type="pres">
      <dgm:prSet presAssocID="{B128E734-BB02-4CF7-A6CC-DD7A437E8AA8}" presName="horz1" presStyleCnt="0"/>
      <dgm:spPr/>
    </dgm:pt>
    <dgm:pt modelId="{ED326987-8EE9-41F5-B957-4D1C716EFD78}" type="pres">
      <dgm:prSet presAssocID="{B128E734-BB02-4CF7-A6CC-DD7A437E8AA8}" presName="tx1" presStyleLbl="revTx" presStyleIdx="1" presStyleCnt="10"/>
      <dgm:spPr/>
    </dgm:pt>
    <dgm:pt modelId="{8DFC3CDA-0AB8-453F-8D7F-799724A52BC1}" type="pres">
      <dgm:prSet presAssocID="{B128E734-BB02-4CF7-A6CC-DD7A437E8AA8}" presName="vert1" presStyleCnt="0"/>
      <dgm:spPr/>
    </dgm:pt>
    <dgm:pt modelId="{EB60207B-B8B5-4E0C-A536-2E95697066C6}" type="pres">
      <dgm:prSet presAssocID="{48E49AC1-8F6D-4FB0-BF4C-4F6F5A12F531}" presName="thickLine" presStyleLbl="alignNode1" presStyleIdx="2" presStyleCnt="10"/>
      <dgm:spPr/>
    </dgm:pt>
    <dgm:pt modelId="{6187B967-9617-4C2A-ADB9-358354F9C403}" type="pres">
      <dgm:prSet presAssocID="{48E49AC1-8F6D-4FB0-BF4C-4F6F5A12F531}" presName="horz1" presStyleCnt="0"/>
      <dgm:spPr/>
    </dgm:pt>
    <dgm:pt modelId="{75D33D4E-0D4E-4615-B56F-BFF08717B226}" type="pres">
      <dgm:prSet presAssocID="{48E49AC1-8F6D-4FB0-BF4C-4F6F5A12F531}" presName="tx1" presStyleLbl="revTx" presStyleIdx="2" presStyleCnt="10"/>
      <dgm:spPr/>
    </dgm:pt>
    <dgm:pt modelId="{71B38704-BDCB-4A19-862D-52A5B72B0391}" type="pres">
      <dgm:prSet presAssocID="{48E49AC1-8F6D-4FB0-BF4C-4F6F5A12F531}" presName="vert1" presStyleCnt="0"/>
      <dgm:spPr/>
    </dgm:pt>
    <dgm:pt modelId="{D9A64F12-CCEE-44D8-AD92-839DFB296DC2}" type="pres">
      <dgm:prSet presAssocID="{6651B440-039B-419F-AE69-AB9A462CF143}" presName="thickLine" presStyleLbl="alignNode1" presStyleIdx="3" presStyleCnt="10"/>
      <dgm:spPr/>
    </dgm:pt>
    <dgm:pt modelId="{D144FC36-90CC-4120-A89F-D365A23A1ED1}" type="pres">
      <dgm:prSet presAssocID="{6651B440-039B-419F-AE69-AB9A462CF143}" presName="horz1" presStyleCnt="0"/>
      <dgm:spPr/>
    </dgm:pt>
    <dgm:pt modelId="{B5156951-D788-455C-8F6B-CF0D8586BAD9}" type="pres">
      <dgm:prSet presAssocID="{6651B440-039B-419F-AE69-AB9A462CF143}" presName="tx1" presStyleLbl="revTx" presStyleIdx="3" presStyleCnt="10"/>
      <dgm:spPr/>
    </dgm:pt>
    <dgm:pt modelId="{2352B933-B586-47E4-B075-A57DCD4EDCC2}" type="pres">
      <dgm:prSet presAssocID="{6651B440-039B-419F-AE69-AB9A462CF143}" presName="vert1" presStyleCnt="0"/>
      <dgm:spPr/>
    </dgm:pt>
    <dgm:pt modelId="{EE91F5E9-D306-44CC-8E13-1124605A838E}" type="pres">
      <dgm:prSet presAssocID="{BF613562-7206-4C91-A5C0-43C14B079E1C}" presName="thickLine" presStyleLbl="alignNode1" presStyleIdx="4" presStyleCnt="10"/>
      <dgm:spPr/>
    </dgm:pt>
    <dgm:pt modelId="{FA55B3BA-7DD9-46BE-95D7-D1410EF43549}" type="pres">
      <dgm:prSet presAssocID="{BF613562-7206-4C91-A5C0-43C14B079E1C}" presName="horz1" presStyleCnt="0"/>
      <dgm:spPr/>
    </dgm:pt>
    <dgm:pt modelId="{0ECA5D5A-2A80-40C4-8F2D-A3B493C0EC11}" type="pres">
      <dgm:prSet presAssocID="{BF613562-7206-4C91-A5C0-43C14B079E1C}" presName="tx1" presStyleLbl="revTx" presStyleIdx="4" presStyleCnt="10"/>
      <dgm:spPr/>
    </dgm:pt>
    <dgm:pt modelId="{70A3A392-2A56-4CFD-B761-F88E0FB093E3}" type="pres">
      <dgm:prSet presAssocID="{BF613562-7206-4C91-A5C0-43C14B079E1C}" presName="vert1" presStyleCnt="0"/>
      <dgm:spPr/>
    </dgm:pt>
    <dgm:pt modelId="{2AF94BD8-DBF9-4B71-B854-B9EAF1624CC0}" type="pres">
      <dgm:prSet presAssocID="{4410FE61-3FE4-4205-88D6-8ECB6C18921B}" presName="thickLine" presStyleLbl="alignNode1" presStyleIdx="5" presStyleCnt="10"/>
      <dgm:spPr/>
    </dgm:pt>
    <dgm:pt modelId="{C245ADE6-564A-4443-9B9B-5A9CD71E112D}" type="pres">
      <dgm:prSet presAssocID="{4410FE61-3FE4-4205-88D6-8ECB6C18921B}" presName="horz1" presStyleCnt="0"/>
      <dgm:spPr/>
    </dgm:pt>
    <dgm:pt modelId="{5D721CCA-94DE-47CD-9179-F95D78054077}" type="pres">
      <dgm:prSet presAssocID="{4410FE61-3FE4-4205-88D6-8ECB6C18921B}" presName="tx1" presStyleLbl="revTx" presStyleIdx="5" presStyleCnt="10"/>
      <dgm:spPr/>
    </dgm:pt>
    <dgm:pt modelId="{D9F201C7-1D52-4A52-9FA6-303C14E2E2A7}" type="pres">
      <dgm:prSet presAssocID="{4410FE61-3FE4-4205-88D6-8ECB6C18921B}" presName="vert1" presStyleCnt="0"/>
      <dgm:spPr/>
    </dgm:pt>
    <dgm:pt modelId="{2436D049-2F70-4787-9B09-B73B344E96B1}" type="pres">
      <dgm:prSet presAssocID="{BF360283-D052-45ED-998D-6B652E47E2AC}" presName="thickLine" presStyleLbl="alignNode1" presStyleIdx="6" presStyleCnt="10"/>
      <dgm:spPr/>
    </dgm:pt>
    <dgm:pt modelId="{35EDDFDD-7D9E-4971-9434-593F18C72C54}" type="pres">
      <dgm:prSet presAssocID="{BF360283-D052-45ED-998D-6B652E47E2AC}" presName="horz1" presStyleCnt="0"/>
      <dgm:spPr/>
    </dgm:pt>
    <dgm:pt modelId="{7922AEC3-8458-4999-90FB-24A992A59431}" type="pres">
      <dgm:prSet presAssocID="{BF360283-D052-45ED-998D-6B652E47E2AC}" presName="tx1" presStyleLbl="revTx" presStyleIdx="6" presStyleCnt="10"/>
      <dgm:spPr/>
    </dgm:pt>
    <dgm:pt modelId="{1318111F-7F0C-4040-B0AC-F162D2C02E39}" type="pres">
      <dgm:prSet presAssocID="{BF360283-D052-45ED-998D-6B652E47E2AC}" presName="vert1" presStyleCnt="0"/>
      <dgm:spPr/>
    </dgm:pt>
    <dgm:pt modelId="{4642CE3A-9EA1-4B65-8F3C-740E6030FBF1}" type="pres">
      <dgm:prSet presAssocID="{DC40FB64-0A83-4679-B68E-A76B1C007F56}" presName="thickLine" presStyleLbl="alignNode1" presStyleIdx="7" presStyleCnt="10"/>
      <dgm:spPr/>
    </dgm:pt>
    <dgm:pt modelId="{64257A5E-BF3B-46D3-92E3-E8C1036EB148}" type="pres">
      <dgm:prSet presAssocID="{DC40FB64-0A83-4679-B68E-A76B1C007F56}" presName="horz1" presStyleCnt="0"/>
      <dgm:spPr/>
    </dgm:pt>
    <dgm:pt modelId="{7CD40E22-A443-4D4E-85B4-264C1E34CDF2}" type="pres">
      <dgm:prSet presAssocID="{DC40FB64-0A83-4679-B68E-A76B1C007F56}" presName="tx1" presStyleLbl="revTx" presStyleIdx="7" presStyleCnt="10"/>
      <dgm:spPr/>
    </dgm:pt>
    <dgm:pt modelId="{2BED4A25-473A-4025-81C7-EDD646C99105}" type="pres">
      <dgm:prSet presAssocID="{DC40FB64-0A83-4679-B68E-A76B1C007F56}" presName="vert1" presStyleCnt="0"/>
      <dgm:spPr/>
    </dgm:pt>
    <dgm:pt modelId="{1D1D3B2D-ECF6-474E-80B9-7937FE90CB38}" type="pres">
      <dgm:prSet presAssocID="{21E5935F-81C5-4223-80D3-A9A2584BE243}" presName="thickLine" presStyleLbl="alignNode1" presStyleIdx="8" presStyleCnt="10"/>
      <dgm:spPr/>
    </dgm:pt>
    <dgm:pt modelId="{63CD9B31-EEB3-4D85-9563-9890BCEBBDA2}" type="pres">
      <dgm:prSet presAssocID="{21E5935F-81C5-4223-80D3-A9A2584BE243}" presName="horz1" presStyleCnt="0"/>
      <dgm:spPr/>
    </dgm:pt>
    <dgm:pt modelId="{FF65E981-7CD8-4691-93F7-94BE94157E2D}" type="pres">
      <dgm:prSet presAssocID="{21E5935F-81C5-4223-80D3-A9A2584BE243}" presName="tx1" presStyleLbl="revTx" presStyleIdx="8" presStyleCnt="10"/>
      <dgm:spPr/>
    </dgm:pt>
    <dgm:pt modelId="{CDA0E72B-EC67-4750-92BB-2B77949A04FB}" type="pres">
      <dgm:prSet presAssocID="{21E5935F-81C5-4223-80D3-A9A2584BE243}" presName="vert1" presStyleCnt="0"/>
      <dgm:spPr/>
    </dgm:pt>
    <dgm:pt modelId="{71AFD57F-424A-4305-80FF-798638780E9B}" type="pres">
      <dgm:prSet presAssocID="{8111B950-9E56-421B-883E-D855C350918B}" presName="thickLine" presStyleLbl="alignNode1" presStyleIdx="9" presStyleCnt="10"/>
      <dgm:spPr/>
    </dgm:pt>
    <dgm:pt modelId="{FDBC8432-9402-45E1-B1EA-147FD7457789}" type="pres">
      <dgm:prSet presAssocID="{8111B950-9E56-421B-883E-D855C350918B}" presName="horz1" presStyleCnt="0"/>
      <dgm:spPr/>
    </dgm:pt>
    <dgm:pt modelId="{0488E8E4-EBFE-4C0C-B39D-FCDF40040728}" type="pres">
      <dgm:prSet presAssocID="{8111B950-9E56-421B-883E-D855C350918B}" presName="tx1" presStyleLbl="revTx" presStyleIdx="9" presStyleCnt="10"/>
      <dgm:spPr/>
    </dgm:pt>
    <dgm:pt modelId="{0BB9CABF-4A9F-4EB5-B48F-C6F17067CB0B}" type="pres">
      <dgm:prSet presAssocID="{8111B950-9E56-421B-883E-D855C350918B}" presName="vert1" presStyleCnt="0"/>
      <dgm:spPr/>
    </dgm:pt>
  </dgm:ptLst>
  <dgm:cxnLst>
    <dgm:cxn modelId="{29DC5F14-ED27-4945-B77A-9ADEE1FE3E86}" srcId="{8B4D9E33-2DED-485A-ACA7-7C95496FA9EA}" destId="{6651B440-039B-419F-AE69-AB9A462CF143}" srcOrd="3" destOrd="0" parTransId="{7F016A7E-DFCC-411D-9F74-ECF1E7BD9EFC}" sibTransId="{1454D0E3-6733-40BC-B2C7-101B2A5CFC12}"/>
    <dgm:cxn modelId="{2653DC14-4D19-42F7-950A-22C4D8E96F4F}" srcId="{8B4D9E33-2DED-485A-ACA7-7C95496FA9EA}" destId="{21E5935F-81C5-4223-80D3-A9A2584BE243}" srcOrd="8" destOrd="0" parTransId="{17323A05-9ED6-43DD-B4B6-548BEF705608}" sibTransId="{42532DCF-428D-4ABE-917C-4011EC5BD87A}"/>
    <dgm:cxn modelId="{42BC901D-6462-460E-9EAA-DCC880ED5FE1}" type="presOf" srcId="{BF360283-D052-45ED-998D-6B652E47E2AC}" destId="{7922AEC3-8458-4999-90FB-24A992A59431}" srcOrd="0" destOrd="0" presId="urn:microsoft.com/office/officeart/2008/layout/LinedList"/>
    <dgm:cxn modelId="{1658D443-AE31-4B43-A3EA-07D3864BEC57}" type="presOf" srcId="{DC40FB64-0A83-4679-B68E-A76B1C007F56}" destId="{7CD40E22-A443-4D4E-85B4-264C1E34CDF2}" srcOrd="0" destOrd="0" presId="urn:microsoft.com/office/officeart/2008/layout/LinedList"/>
    <dgm:cxn modelId="{B49BA090-990E-4618-958F-2FE56C176E15}" type="presOf" srcId="{48E49AC1-8F6D-4FB0-BF4C-4F6F5A12F531}" destId="{75D33D4E-0D4E-4615-B56F-BFF08717B226}" srcOrd="0" destOrd="0" presId="urn:microsoft.com/office/officeart/2008/layout/LinedList"/>
    <dgm:cxn modelId="{3D5AE593-582B-4303-9969-6D1D730660E1}" type="presOf" srcId="{B128E734-BB02-4CF7-A6CC-DD7A437E8AA8}" destId="{ED326987-8EE9-41F5-B957-4D1C716EFD78}" srcOrd="0" destOrd="0" presId="urn:microsoft.com/office/officeart/2008/layout/LinedList"/>
    <dgm:cxn modelId="{4E456898-EDA0-4DF0-B83C-5B4017DFB659}" type="presOf" srcId="{BF613562-7206-4C91-A5C0-43C14B079E1C}" destId="{0ECA5D5A-2A80-40C4-8F2D-A3B493C0EC11}" srcOrd="0" destOrd="0" presId="urn:microsoft.com/office/officeart/2008/layout/LinedList"/>
    <dgm:cxn modelId="{6FA9C299-E151-45EF-A99A-075D888867E0}" srcId="{8B4D9E33-2DED-485A-ACA7-7C95496FA9EA}" destId="{BF360283-D052-45ED-998D-6B652E47E2AC}" srcOrd="6" destOrd="0" parTransId="{35789DBA-41D8-4028-921C-3595487C56C8}" sibTransId="{D2D0022E-F28D-4ABB-A821-5DCA4D634FD3}"/>
    <dgm:cxn modelId="{668C079B-0155-4154-8BDD-42884750B02E}" type="presOf" srcId="{21E5935F-81C5-4223-80D3-A9A2584BE243}" destId="{FF65E981-7CD8-4691-93F7-94BE94157E2D}" srcOrd="0" destOrd="0" presId="urn:microsoft.com/office/officeart/2008/layout/LinedList"/>
    <dgm:cxn modelId="{FF386BAA-6B5D-408D-A489-248B25D313C5}" srcId="{8B4D9E33-2DED-485A-ACA7-7C95496FA9EA}" destId="{B128E734-BB02-4CF7-A6CC-DD7A437E8AA8}" srcOrd="1" destOrd="0" parTransId="{6561C92D-34B2-4E26-A7FE-52377B8BD064}" sibTransId="{948D5DC6-13B4-46DA-B425-9AE8AC0328DF}"/>
    <dgm:cxn modelId="{E287E3BD-F70D-401C-B95A-45F271FF841F}" type="presOf" srcId="{118A3DB2-9786-4580-9CB8-A03D8FB4B400}" destId="{0917FDA3-55CB-48B5-B778-5FB7E4DDD379}" srcOrd="0" destOrd="0" presId="urn:microsoft.com/office/officeart/2008/layout/LinedList"/>
    <dgm:cxn modelId="{7C45E0C0-8C4B-44C0-A9FA-6D63075CFE50}" type="presOf" srcId="{8B4D9E33-2DED-485A-ACA7-7C95496FA9EA}" destId="{E88D9D1F-BE20-40A5-B178-F50840E3C1D9}" srcOrd="0" destOrd="0" presId="urn:microsoft.com/office/officeart/2008/layout/LinedList"/>
    <dgm:cxn modelId="{0077C6CA-489D-4A7E-9DBD-A25310C1996B}" srcId="{8B4D9E33-2DED-485A-ACA7-7C95496FA9EA}" destId="{8111B950-9E56-421B-883E-D855C350918B}" srcOrd="9" destOrd="0" parTransId="{87DD2B16-1078-4C85-B665-45A0441A5DB6}" sibTransId="{FFB7C936-539A-47F9-9F54-409D1B4ED9A3}"/>
    <dgm:cxn modelId="{D681D6D0-D0E9-4C9B-B221-3B5E3F37D735}" srcId="{8B4D9E33-2DED-485A-ACA7-7C95496FA9EA}" destId="{DC40FB64-0A83-4679-B68E-A76B1C007F56}" srcOrd="7" destOrd="0" parTransId="{876C5C7B-A79F-414F-944B-BAA3C3DD170D}" sibTransId="{5197C3E8-BDC4-46D0-A139-A67F25E1CF20}"/>
    <dgm:cxn modelId="{3D1113D1-1B9E-4BB3-BC06-B0BD7F615D33}" type="presOf" srcId="{8111B950-9E56-421B-883E-D855C350918B}" destId="{0488E8E4-EBFE-4C0C-B39D-FCDF40040728}" srcOrd="0" destOrd="0" presId="urn:microsoft.com/office/officeart/2008/layout/LinedList"/>
    <dgm:cxn modelId="{5D7545EA-7772-4220-83E4-5D93D17234D4}" type="presOf" srcId="{4410FE61-3FE4-4205-88D6-8ECB6C18921B}" destId="{5D721CCA-94DE-47CD-9179-F95D78054077}" srcOrd="0" destOrd="0" presId="urn:microsoft.com/office/officeart/2008/layout/LinedList"/>
    <dgm:cxn modelId="{02F3EFEA-3B11-465D-A6CD-009006DCFC10}" srcId="{8B4D9E33-2DED-485A-ACA7-7C95496FA9EA}" destId="{BF613562-7206-4C91-A5C0-43C14B079E1C}" srcOrd="4" destOrd="0" parTransId="{6E783585-96E7-44C1-8299-D50D756B129B}" sibTransId="{D87C611E-B538-4AC1-BE76-6FEBAAFAB72C}"/>
    <dgm:cxn modelId="{AC3D81EB-CDF4-4233-AC67-4BA55F98078D}" srcId="{8B4D9E33-2DED-485A-ACA7-7C95496FA9EA}" destId="{48E49AC1-8F6D-4FB0-BF4C-4F6F5A12F531}" srcOrd="2" destOrd="0" parTransId="{92214974-EC19-4B17-9D5D-35F31452B3D7}" sibTransId="{1BAE3E1F-7C18-4366-A784-47B47651DC20}"/>
    <dgm:cxn modelId="{EABB2FEC-D91D-4156-8115-319861159191}" type="presOf" srcId="{6651B440-039B-419F-AE69-AB9A462CF143}" destId="{B5156951-D788-455C-8F6B-CF0D8586BAD9}" srcOrd="0" destOrd="0" presId="urn:microsoft.com/office/officeart/2008/layout/LinedList"/>
    <dgm:cxn modelId="{A4B167FB-BE41-43B6-A311-8805C2036DCC}" srcId="{8B4D9E33-2DED-485A-ACA7-7C95496FA9EA}" destId="{118A3DB2-9786-4580-9CB8-A03D8FB4B400}" srcOrd="0" destOrd="0" parTransId="{A8C61C02-2A83-4691-A5BF-EEA0DD034AC8}" sibTransId="{DF5BB46B-9D89-49A0-998D-8A70B0D1A736}"/>
    <dgm:cxn modelId="{F56720FC-E262-4D3E-BE09-9122B87AD69E}" srcId="{8B4D9E33-2DED-485A-ACA7-7C95496FA9EA}" destId="{4410FE61-3FE4-4205-88D6-8ECB6C18921B}" srcOrd="5" destOrd="0" parTransId="{A38567D2-7443-4180-A8FA-3391F9AC2271}" sibTransId="{51E55FDC-807A-4E45-A444-012924B96908}"/>
    <dgm:cxn modelId="{69F36FBF-BAB9-41EF-AE19-173A284E1264}" type="presParOf" srcId="{E88D9D1F-BE20-40A5-B178-F50840E3C1D9}" destId="{1D0ECE43-BA59-4F59-9F99-CEE70556284F}" srcOrd="0" destOrd="0" presId="urn:microsoft.com/office/officeart/2008/layout/LinedList"/>
    <dgm:cxn modelId="{0B026EAC-9B30-4E70-9999-CD5A8B69D136}" type="presParOf" srcId="{E88D9D1F-BE20-40A5-B178-F50840E3C1D9}" destId="{968E3DD5-37D2-4E1E-A611-7C5F65B324BF}" srcOrd="1" destOrd="0" presId="urn:microsoft.com/office/officeart/2008/layout/LinedList"/>
    <dgm:cxn modelId="{4DA1D0A2-4C20-47C2-98FB-4AA06A2EAFB6}" type="presParOf" srcId="{968E3DD5-37D2-4E1E-A611-7C5F65B324BF}" destId="{0917FDA3-55CB-48B5-B778-5FB7E4DDD379}" srcOrd="0" destOrd="0" presId="urn:microsoft.com/office/officeart/2008/layout/LinedList"/>
    <dgm:cxn modelId="{2F36525E-A11E-4DFE-9058-54840230CAA3}" type="presParOf" srcId="{968E3DD5-37D2-4E1E-A611-7C5F65B324BF}" destId="{2221BBE1-A5F8-4169-8EA6-28F37FC4361B}" srcOrd="1" destOrd="0" presId="urn:microsoft.com/office/officeart/2008/layout/LinedList"/>
    <dgm:cxn modelId="{98B85645-0A39-465A-91C6-88D6A39A5FF4}" type="presParOf" srcId="{E88D9D1F-BE20-40A5-B178-F50840E3C1D9}" destId="{CFD070EE-CFE6-45DF-8124-84FFA4F207C2}" srcOrd="2" destOrd="0" presId="urn:microsoft.com/office/officeart/2008/layout/LinedList"/>
    <dgm:cxn modelId="{984E46C5-FD08-4BDA-8C07-29B7CEB7B17E}" type="presParOf" srcId="{E88D9D1F-BE20-40A5-B178-F50840E3C1D9}" destId="{C367D439-A398-4287-BE72-8283B55CD6CF}" srcOrd="3" destOrd="0" presId="urn:microsoft.com/office/officeart/2008/layout/LinedList"/>
    <dgm:cxn modelId="{C5C5D3BD-09A9-4A0E-9315-36F9C4CE79D8}" type="presParOf" srcId="{C367D439-A398-4287-BE72-8283B55CD6CF}" destId="{ED326987-8EE9-41F5-B957-4D1C716EFD78}" srcOrd="0" destOrd="0" presId="urn:microsoft.com/office/officeart/2008/layout/LinedList"/>
    <dgm:cxn modelId="{D64ED7BF-0CAD-4240-813C-7E07071DF8AA}" type="presParOf" srcId="{C367D439-A398-4287-BE72-8283B55CD6CF}" destId="{8DFC3CDA-0AB8-453F-8D7F-799724A52BC1}" srcOrd="1" destOrd="0" presId="urn:microsoft.com/office/officeart/2008/layout/LinedList"/>
    <dgm:cxn modelId="{7332D08D-2E59-4AFB-BB74-8647DD2006CB}" type="presParOf" srcId="{E88D9D1F-BE20-40A5-B178-F50840E3C1D9}" destId="{EB60207B-B8B5-4E0C-A536-2E95697066C6}" srcOrd="4" destOrd="0" presId="urn:microsoft.com/office/officeart/2008/layout/LinedList"/>
    <dgm:cxn modelId="{AFB7154A-E390-4F80-A9AE-9B330A97C901}" type="presParOf" srcId="{E88D9D1F-BE20-40A5-B178-F50840E3C1D9}" destId="{6187B967-9617-4C2A-ADB9-358354F9C403}" srcOrd="5" destOrd="0" presId="urn:microsoft.com/office/officeart/2008/layout/LinedList"/>
    <dgm:cxn modelId="{EA92B837-4F98-4BEE-871C-D0676B39D4D4}" type="presParOf" srcId="{6187B967-9617-4C2A-ADB9-358354F9C403}" destId="{75D33D4E-0D4E-4615-B56F-BFF08717B226}" srcOrd="0" destOrd="0" presId="urn:microsoft.com/office/officeart/2008/layout/LinedList"/>
    <dgm:cxn modelId="{53C30410-940B-4BFE-8F80-AC07BBA07292}" type="presParOf" srcId="{6187B967-9617-4C2A-ADB9-358354F9C403}" destId="{71B38704-BDCB-4A19-862D-52A5B72B0391}" srcOrd="1" destOrd="0" presId="urn:microsoft.com/office/officeart/2008/layout/LinedList"/>
    <dgm:cxn modelId="{C8F1F17B-DB22-4288-81FC-61308A8BA2ED}" type="presParOf" srcId="{E88D9D1F-BE20-40A5-B178-F50840E3C1D9}" destId="{D9A64F12-CCEE-44D8-AD92-839DFB296DC2}" srcOrd="6" destOrd="0" presId="urn:microsoft.com/office/officeart/2008/layout/LinedList"/>
    <dgm:cxn modelId="{D84BA43E-C16B-4DF3-AC57-8B60E2F10D6D}" type="presParOf" srcId="{E88D9D1F-BE20-40A5-B178-F50840E3C1D9}" destId="{D144FC36-90CC-4120-A89F-D365A23A1ED1}" srcOrd="7" destOrd="0" presId="urn:microsoft.com/office/officeart/2008/layout/LinedList"/>
    <dgm:cxn modelId="{321334AF-5B43-4D4A-92EE-1AE91687BA0D}" type="presParOf" srcId="{D144FC36-90CC-4120-A89F-D365A23A1ED1}" destId="{B5156951-D788-455C-8F6B-CF0D8586BAD9}" srcOrd="0" destOrd="0" presId="urn:microsoft.com/office/officeart/2008/layout/LinedList"/>
    <dgm:cxn modelId="{6559B57D-38BE-4591-9815-08CB58607036}" type="presParOf" srcId="{D144FC36-90CC-4120-A89F-D365A23A1ED1}" destId="{2352B933-B586-47E4-B075-A57DCD4EDCC2}" srcOrd="1" destOrd="0" presId="urn:microsoft.com/office/officeart/2008/layout/LinedList"/>
    <dgm:cxn modelId="{BD3394FF-7643-4087-BC4B-5C7D931D109A}" type="presParOf" srcId="{E88D9D1F-BE20-40A5-B178-F50840E3C1D9}" destId="{EE91F5E9-D306-44CC-8E13-1124605A838E}" srcOrd="8" destOrd="0" presId="urn:microsoft.com/office/officeart/2008/layout/LinedList"/>
    <dgm:cxn modelId="{DC1E4ABD-53B4-4E23-A416-F00A1E258117}" type="presParOf" srcId="{E88D9D1F-BE20-40A5-B178-F50840E3C1D9}" destId="{FA55B3BA-7DD9-46BE-95D7-D1410EF43549}" srcOrd="9" destOrd="0" presId="urn:microsoft.com/office/officeart/2008/layout/LinedList"/>
    <dgm:cxn modelId="{7D487A3D-F542-4781-B974-E96854A4DB6A}" type="presParOf" srcId="{FA55B3BA-7DD9-46BE-95D7-D1410EF43549}" destId="{0ECA5D5A-2A80-40C4-8F2D-A3B493C0EC11}" srcOrd="0" destOrd="0" presId="urn:microsoft.com/office/officeart/2008/layout/LinedList"/>
    <dgm:cxn modelId="{553BF58E-8DFE-40CE-8C63-4632D287742E}" type="presParOf" srcId="{FA55B3BA-7DD9-46BE-95D7-D1410EF43549}" destId="{70A3A392-2A56-4CFD-B761-F88E0FB093E3}" srcOrd="1" destOrd="0" presId="urn:microsoft.com/office/officeart/2008/layout/LinedList"/>
    <dgm:cxn modelId="{1791540A-B639-4B16-9D90-750D2F881D63}" type="presParOf" srcId="{E88D9D1F-BE20-40A5-B178-F50840E3C1D9}" destId="{2AF94BD8-DBF9-4B71-B854-B9EAF1624CC0}" srcOrd="10" destOrd="0" presId="urn:microsoft.com/office/officeart/2008/layout/LinedList"/>
    <dgm:cxn modelId="{B0300C3F-D84D-46FC-867B-26912125DA52}" type="presParOf" srcId="{E88D9D1F-BE20-40A5-B178-F50840E3C1D9}" destId="{C245ADE6-564A-4443-9B9B-5A9CD71E112D}" srcOrd="11" destOrd="0" presId="urn:microsoft.com/office/officeart/2008/layout/LinedList"/>
    <dgm:cxn modelId="{19CC3958-FC50-44C3-A68B-7A364984302C}" type="presParOf" srcId="{C245ADE6-564A-4443-9B9B-5A9CD71E112D}" destId="{5D721CCA-94DE-47CD-9179-F95D78054077}" srcOrd="0" destOrd="0" presId="urn:microsoft.com/office/officeart/2008/layout/LinedList"/>
    <dgm:cxn modelId="{40F2D046-0298-4EC4-AD6C-D7C3AC50DE90}" type="presParOf" srcId="{C245ADE6-564A-4443-9B9B-5A9CD71E112D}" destId="{D9F201C7-1D52-4A52-9FA6-303C14E2E2A7}" srcOrd="1" destOrd="0" presId="urn:microsoft.com/office/officeart/2008/layout/LinedList"/>
    <dgm:cxn modelId="{64693F00-03D9-4B15-9600-137A70A65EF5}" type="presParOf" srcId="{E88D9D1F-BE20-40A5-B178-F50840E3C1D9}" destId="{2436D049-2F70-4787-9B09-B73B344E96B1}" srcOrd="12" destOrd="0" presId="urn:microsoft.com/office/officeart/2008/layout/LinedList"/>
    <dgm:cxn modelId="{2A9D0A7F-1AED-43F1-B763-E0CC2E87DA20}" type="presParOf" srcId="{E88D9D1F-BE20-40A5-B178-F50840E3C1D9}" destId="{35EDDFDD-7D9E-4971-9434-593F18C72C54}" srcOrd="13" destOrd="0" presId="urn:microsoft.com/office/officeart/2008/layout/LinedList"/>
    <dgm:cxn modelId="{50B6B309-8654-4724-AE0B-5FC5F621A485}" type="presParOf" srcId="{35EDDFDD-7D9E-4971-9434-593F18C72C54}" destId="{7922AEC3-8458-4999-90FB-24A992A59431}" srcOrd="0" destOrd="0" presId="urn:microsoft.com/office/officeart/2008/layout/LinedList"/>
    <dgm:cxn modelId="{CB5544CA-5D9A-4837-9283-0AA0FF726C97}" type="presParOf" srcId="{35EDDFDD-7D9E-4971-9434-593F18C72C54}" destId="{1318111F-7F0C-4040-B0AC-F162D2C02E39}" srcOrd="1" destOrd="0" presId="urn:microsoft.com/office/officeart/2008/layout/LinedList"/>
    <dgm:cxn modelId="{977E84E8-6567-4950-9E95-7D9F5A2022AB}" type="presParOf" srcId="{E88D9D1F-BE20-40A5-B178-F50840E3C1D9}" destId="{4642CE3A-9EA1-4B65-8F3C-740E6030FBF1}" srcOrd="14" destOrd="0" presId="urn:microsoft.com/office/officeart/2008/layout/LinedList"/>
    <dgm:cxn modelId="{C23A16C7-F737-46DC-9825-A1BACA36E48C}" type="presParOf" srcId="{E88D9D1F-BE20-40A5-B178-F50840E3C1D9}" destId="{64257A5E-BF3B-46D3-92E3-E8C1036EB148}" srcOrd="15" destOrd="0" presId="urn:microsoft.com/office/officeart/2008/layout/LinedList"/>
    <dgm:cxn modelId="{38273B56-B495-4BD2-ABFA-CF6FBBF45147}" type="presParOf" srcId="{64257A5E-BF3B-46D3-92E3-E8C1036EB148}" destId="{7CD40E22-A443-4D4E-85B4-264C1E34CDF2}" srcOrd="0" destOrd="0" presId="urn:microsoft.com/office/officeart/2008/layout/LinedList"/>
    <dgm:cxn modelId="{5D2DF032-7B63-41EF-9FCF-7620B3BEC010}" type="presParOf" srcId="{64257A5E-BF3B-46D3-92E3-E8C1036EB148}" destId="{2BED4A25-473A-4025-81C7-EDD646C99105}" srcOrd="1" destOrd="0" presId="urn:microsoft.com/office/officeart/2008/layout/LinedList"/>
    <dgm:cxn modelId="{6859C123-E79E-4F56-B68D-FCD6026B296F}" type="presParOf" srcId="{E88D9D1F-BE20-40A5-B178-F50840E3C1D9}" destId="{1D1D3B2D-ECF6-474E-80B9-7937FE90CB38}" srcOrd="16" destOrd="0" presId="urn:microsoft.com/office/officeart/2008/layout/LinedList"/>
    <dgm:cxn modelId="{01989B73-A168-4CA0-A756-B55B32C3E53C}" type="presParOf" srcId="{E88D9D1F-BE20-40A5-B178-F50840E3C1D9}" destId="{63CD9B31-EEB3-4D85-9563-9890BCEBBDA2}" srcOrd="17" destOrd="0" presId="urn:microsoft.com/office/officeart/2008/layout/LinedList"/>
    <dgm:cxn modelId="{21A5AE5D-7157-4D08-9BCB-5F6B92FC853D}" type="presParOf" srcId="{63CD9B31-EEB3-4D85-9563-9890BCEBBDA2}" destId="{FF65E981-7CD8-4691-93F7-94BE94157E2D}" srcOrd="0" destOrd="0" presId="urn:microsoft.com/office/officeart/2008/layout/LinedList"/>
    <dgm:cxn modelId="{F3BEEC79-1003-4EC2-8924-A6D997CE8449}" type="presParOf" srcId="{63CD9B31-EEB3-4D85-9563-9890BCEBBDA2}" destId="{CDA0E72B-EC67-4750-92BB-2B77949A04FB}" srcOrd="1" destOrd="0" presId="urn:microsoft.com/office/officeart/2008/layout/LinedList"/>
    <dgm:cxn modelId="{71D15114-E39A-4FC3-89DC-B114383247B0}" type="presParOf" srcId="{E88D9D1F-BE20-40A5-B178-F50840E3C1D9}" destId="{71AFD57F-424A-4305-80FF-798638780E9B}" srcOrd="18" destOrd="0" presId="urn:microsoft.com/office/officeart/2008/layout/LinedList"/>
    <dgm:cxn modelId="{9BF0F2FA-F11D-4CC5-BF1E-65768551920A}" type="presParOf" srcId="{E88D9D1F-BE20-40A5-B178-F50840E3C1D9}" destId="{FDBC8432-9402-45E1-B1EA-147FD7457789}" srcOrd="19" destOrd="0" presId="urn:microsoft.com/office/officeart/2008/layout/LinedList"/>
    <dgm:cxn modelId="{BC987F35-8D59-4AEE-B5D1-5AF917F15896}" type="presParOf" srcId="{FDBC8432-9402-45E1-B1EA-147FD7457789}" destId="{0488E8E4-EBFE-4C0C-B39D-FCDF40040728}" srcOrd="0" destOrd="0" presId="urn:microsoft.com/office/officeart/2008/layout/LinedList"/>
    <dgm:cxn modelId="{0309CBBA-417D-4F1E-96BA-1E3F2355EC81}" type="presParOf" srcId="{FDBC8432-9402-45E1-B1EA-147FD7457789}" destId="{0BB9CABF-4A9F-4EB5-B48F-C6F17067CB0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D38CA6-307F-4BF7-A08B-4401C56A024C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49640F-3295-49BA-B840-CA96A2EB1C1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/>
            <a:t>Sensors</a:t>
          </a:r>
          <a:r>
            <a:rPr lang="en-US" sz="1800" dirty="0"/>
            <a:t>: Devices that detect and measure physical properties, converting them into signals for monitoring and analysis.</a:t>
          </a:r>
        </a:p>
      </dgm:t>
    </dgm:pt>
    <dgm:pt modelId="{48F9C705-95D5-4586-9018-6B9A2790A7F2}" type="parTrans" cxnId="{72692622-D6A7-4952-98A6-245120797980}">
      <dgm:prSet/>
      <dgm:spPr/>
      <dgm:t>
        <a:bodyPr/>
        <a:lstStyle/>
        <a:p>
          <a:endParaRPr lang="en-US"/>
        </a:p>
      </dgm:t>
    </dgm:pt>
    <dgm:pt modelId="{7DD35D2A-A781-433F-8F4F-B0C3937B88C4}" type="sibTrans" cxnId="{72692622-D6A7-4952-98A6-245120797980}">
      <dgm:prSet/>
      <dgm:spPr/>
      <dgm:t>
        <a:bodyPr/>
        <a:lstStyle/>
        <a:p>
          <a:endParaRPr lang="en-US"/>
        </a:p>
      </dgm:t>
    </dgm:pt>
    <dgm:pt modelId="{E9F5074D-0031-43FA-BEE3-5A78A0945F4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/>
            <a:t>Accelerometers</a:t>
          </a:r>
          <a:r>
            <a:rPr lang="en-US" sz="1800" dirty="0"/>
            <a:t>: Specific sensors used in vibration analysis to measure acceleration, providing data on the frequency and amplitude of vibrations in machinery.</a:t>
          </a:r>
        </a:p>
      </dgm:t>
    </dgm:pt>
    <dgm:pt modelId="{02397B13-464D-417B-BDBB-93755E2AC53E}" type="parTrans" cxnId="{A03BF8C2-221D-4B4D-A313-071035DF3545}">
      <dgm:prSet/>
      <dgm:spPr/>
      <dgm:t>
        <a:bodyPr/>
        <a:lstStyle/>
        <a:p>
          <a:endParaRPr lang="en-US"/>
        </a:p>
      </dgm:t>
    </dgm:pt>
    <dgm:pt modelId="{155F204B-1A03-46E3-9C06-27C1040115C8}" type="sibTrans" cxnId="{A03BF8C2-221D-4B4D-A313-071035DF3545}">
      <dgm:prSet/>
      <dgm:spPr/>
      <dgm:t>
        <a:bodyPr/>
        <a:lstStyle/>
        <a:p>
          <a:endParaRPr lang="en-US"/>
        </a:p>
      </dgm:t>
    </dgm:pt>
    <dgm:pt modelId="{9D1B6C6F-4E93-4492-879B-FC25C1AD902B}" type="pres">
      <dgm:prSet presAssocID="{81D38CA6-307F-4BF7-A08B-4401C56A024C}" presName="root" presStyleCnt="0">
        <dgm:presLayoutVars>
          <dgm:dir/>
          <dgm:resizeHandles val="exact"/>
        </dgm:presLayoutVars>
      </dgm:prSet>
      <dgm:spPr/>
    </dgm:pt>
    <dgm:pt modelId="{BDB7A18B-817F-45B0-A007-B17B1A874BAC}" type="pres">
      <dgm:prSet presAssocID="{2A49640F-3295-49BA-B840-CA96A2EB1C18}" presName="compNode" presStyleCnt="0"/>
      <dgm:spPr/>
    </dgm:pt>
    <dgm:pt modelId="{401E8949-F04D-41CB-979A-45C34281EB1E}" type="pres">
      <dgm:prSet presAssocID="{2A49640F-3295-49BA-B840-CA96A2EB1C18}" presName="iconRect" presStyleLbl="node1" presStyleIdx="0" presStyleCnt="2" custLinFactNeighborX="-47393" custLinFactNeighborY="-919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EACD1DC3-B964-40C6-9543-90A6E99D0B99}" type="pres">
      <dgm:prSet presAssocID="{2A49640F-3295-49BA-B840-CA96A2EB1C18}" presName="spaceRect" presStyleCnt="0"/>
      <dgm:spPr/>
    </dgm:pt>
    <dgm:pt modelId="{DA0198FF-DEF4-4B1B-B53B-A832B5A7E61E}" type="pres">
      <dgm:prSet presAssocID="{2A49640F-3295-49BA-B840-CA96A2EB1C18}" presName="textRect" presStyleLbl="revTx" presStyleIdx="0" presStyleCnt="2" custScaleX="154164" custLinFactY="-19791" custLinFactNeighborX="-841" custLinFactNeighborY="-100000">
        <dgm:presLayoutVars>
          <dgm:chMax val="1"/>
          <dgm:chPref val="1"/>
        </dgm:presLayoutVars>
      </dgm:prSet>
      <dgm:spPr/>
    </dgm:pt>
    <dgm:pt modelId="{1A787600-1519-40E2-A83F-14B1E514D0C9}" type="pres">
      <dgm:prSet presAssocID="{7DD35D2A-A781-433F-8F4F-B0C3937B88C4}" presName="sibTrans" presStyleCnt="0"/>
      <dgm:spPr/>
    </dgm:pt>
    <dgm:pt modelId="{520B7791-19ED-4381-A0E9-A15844B02213}" type="pres">
      <dgm:prSet presAssocID="{E9F5074D-0031-43FA-BEE3-5A78A0945F43}" presName="compNode" presStyleCnt="0"/>
      <dgm:spPr/>
    </dgm:pt>
    <dgm:pt modelId="{FF3C0240-DD64-49B1-BB72-89BA0B9C1652}" type="pres">
      <dgm:prSet presAssocID="{E9F5074D-0031-43FA-BEE3-5A78A0945F43}" presName="iconRect" presStyleLbl="node1" presStyleIdx="1" presStyleCnt="2" custLinFactY="-7864" custLinFactNeighborX="-30666" custLinFactNeighborY="-1000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oice"/>
        </a:ext>
      </dgm:extLst>
    </dgm:pt>
    <dgm:pt modelId="{6C70F693-B59C-4475-AB1A-A702648FB207}" type="pres">
      <dgm:prSet presAssocID="{E9F5074D-0031-43FA-BEE3-5A78A0945F43}" presName="spaceRect" presStyleCnt="0"/>
      <dgm:spPr/>
    </dgm:pt>
    <dgm:pt modelId="{9B29FA3A-1AEA-4828-A0D7-BBAD1D9B2C76}" type="pres">
      <dgm:prSet presAssocID="{E9F5074D-0031-43FA-BEE3-5A78A0945F43}" presName="textRect" presStyleLbl="revTx" presStyleIdx="1" presStyleCnt="2" custScaleX="118320" custLinFactY="-19791" custLinFactNeighborX="-4798" custLinFactNeighborY="-100000">
        <dgm:presLayoutVars>
          <dgm:chMax val="1"/>
          <dgm:chPref val="1"/>
        </dgm:presLayoutVars>
      </dgm:prSet>
      <dgm:spPr/>
    </dgm:pt>
  </dgm:ptLst>
  <dgm:cxnLst>
    <dgm:cxn modelId="{72692622-D6A7-4952-98A6-245120797980}" srcId="{81D38CA6-307F-4BF7-A08B-4401C56A024C}" destId="{2A49640F-3295-49BA-B840-CA96A2EB1C18}" srcOrd="0" destOrd="0" parTransId="{48F9C705-95D5-4586-9018-6B9A2790A7F2}" sibTransId="{7DD35D2A-A781-433F-8F4F-B0C3937B88C4}"/>
    <dgm:cxn modelId="{EE3F314C-2619-4D6A-9C4A-6BA0AFB9BAB6}" type="presOf" srcId="{81D38CA6-307F-4BF7-A08B-4401C56A024C}" destId="{9D1B6C6F-4E93-4492-879B-FC25C1AD902B}" srcOrd="0" destOrd="0" presId="urn:microsoft.com/office/officeart/2018/2/layout/IconLabelList"/>
    <dgm:cxn modelId="{D0A15A96-6A3D-4BC7-B6AD-E295EFCBBCA9}" type="presOf" srcId="{E9F5074D-0031-43FA-BEE3-5A78A0945F43}" destId="{9B29FA3A-1AEA-4828-A0D7-BBAD1D9B2C76}" srcOrd="0" destOrd="0" presId="urn:microsoft.com/office/officeart/2018/2/layout/IconLabelList"/>
    <dgm:cxn modelId="{A03BF8C2-221D-4B4D-A313-071035DF3545}" srcId="{81D38CA6-307F-4BF7-A08B-4401C56A024C}" destId="{E9F5074D-0031-43FA-BEE3-5A78A0945F43}" srcOrd="1" destOrd="0" parTransId="{02397B13-464D-417B-BDBB-93755E2AC53E}" sibTransId="{155F204B-1A03-46E3-9C06-27C1040115C8}"/>
    <dgm:cxn modelId="{96041DE5-EACA-4636-983A-C08D40EFA24E}" type="presOf" srcId="{2A49640F-3295-49BA-B840-CA96A2EB1C18}" destId="{DA0198FF-DEF4-4B1B-B53B-A832B5A7E61E}" srcOrd="0" destOrd="0" presId="urn:microsoft.com/office/officeart/2018/2/layout/IconLabelList"/>
    <dgm:cxn modelId="{0BCAE753-9FE2-4C14-BC84-DC96284DF0EE}" type="presParOf" srcId="{9D1B6C6F-4E93-4492-879B-FC25C1AD902B}" destId="{BDB7A18B-817F-45B0-A007-B17B1A874BAC}" srcOrd="0" destOrd="0" presId="urn:microsoft.com/office/officeart/2018/2/layout/IconLabelList"/>
    <dgm:cxn modelId="{6A5C5570-DE52-475B-A7FD-FCE7194CCB69}" type="presParOf" srcId="{BDB7A18B-817F-45B0-A007-B17B1A874BAC}" destId="{401E8949-F04D-41CB-979A-45C34281EB1E}" srcOrd="0" destOrd="0" presId="urn:microsoft.com/office/officeart/2018/2/layout/IconLabelList"/>
    <dgm:cxn modelId="{AC4316A8-E92F-4C7F-9673-8FFD8550EB30}" type="presParOf" srcId="{BDB7A18B-817F-45B0-A007-B17B1A874BAC}" destId="{EACD1DC3-B964-40C6-9543-90A6E99D0B99}" srcOrd="1" destOrd="0" presId="urn:microsoft.com/office/officeart/2018/2/layout/IconLabelList"/>
    <dgm:cxn modelId="{8984138C-9713-4282-877C-5975CC0C7AA6}" type="presParOf" srcId="{BDB7A18B-817F-45B0-A007-B17B1A874BAC}" destId="{DA0198FF-DEF4-4B1B-B53B-A832B5A7E61E}" srcOrd="2" destOrd="0" presId="urn:microsoft.com/office/officeart/2018/2/layout/IconLabelList"/>
    <dgm:cxn modelId="{95F8005E-E1A8-4AAF-A54C-A01827CB3F5B}" type="presParOf" srcId="{9D1B6C6F-4E93-4492-879B-FC25C1AD902B}" destId="{1A787600-1519-40E2-A83F-14B1E514D0C9}" srcOrd="1" destOrd="0" presId="urn:microsoft.com/office/officeart/2018/2/layout/IconLabelList"/>
    <dgm:cxn modelId="{F4D18884-4013-4B53-BABE-CB17DA1E05B4}" type="presParOf" srcId="{9D1B6C6F-4E93-4492-879B-FC25C1AD902B}" destId="{520B7791-19ED-4381-A0E9-A15844B02213}" srcOrd="2" destOrd="0" presId="urn:microsoft.com/office/officeart/2018/2/layout/IconLabelList"/>
    <dgm:cxn modelId="{0A24F257-B194-472B-ABB1-0CFA77F4BC13}" type="presParOf" srcId="{520B7791-19ED-4381-A0E9-A15844B02213}" destId="{FF3C0240-DD64-49B1-BB72-89BA0B9C1652}" srcOrd="0" destOrd="0" presId="urn:microsoft.com/office/officeart/2018/2/layout/IconLabelList"/>
    <dgm:cxn modelId="{CC170BB6-C35E-4779-9576-4E378072E07D}" type="presParOf" srcId="{520B7791-19ED-4381-A0E9-A15844B02213}" destId="{6C70F693-B59C-4475-AB1A-A702648FB207}" srcOrd="1" destOrd="0" presId="urn:microsoft.com/office/officeart/2018/2/layout/IconLabelList"/>
    <dgm:cxn modelId="{C1DA7305-6FB2-43F9-AF0D-71D1D210C87A}" type="presParOf" srcId="{520B7791-19ED-4381-A0E9-A15844B02213}" destId="{9B29FA3A-1AEA-4828-A0D7-BBAD1D9B2C76}" srcOrd="2" destOrd="0" presId="urn:microsoft.com/office/officeart/2018/2/layout/IconLabel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343B0D-4F9A-47C4-836A-3ED1D22EF38B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C71227-2E27-4456-B69B-3688FC47A54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Performance suited for application </a:t>
          </a:r>
        </a:p>
      </dgm:t>
    </dgm:pt>
    <dgm:pt modelId="{CB4CA0BA-279B-42A0-A46E-6D516B32C8A1}" type="parTrans" cxnId="{4273D2CF-092A-4DE1-B309-EC6E1F68815C}">
      <dgm:prSet/>
      <dgm:spPr/>
      <dgm:t>
        <a:bodyPr/>
        <a:lstStyle/>
        <a:p>
          <a:endParaRPr lang="en-US"/>
        </a:p>
      </dgm:t>
    </dgm:pt>
    <dgm:pt modelId="{BB046EB2-7825-4BE6-B25B-6FD634F8E708}" type="sibTrans" cxnId="{4273D2CF-092A-4DE1-B309-EC6E1F68815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EA180FC-6B7C-4A23-89C7-BAE4F998D30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Sensitivity (mV/g) </a:t>
          </a:r>
        </a:p>
      </dgm:t>
    </dgm:pt>
    <dgm:pt modelId="{CE296D3A-AA77-4EBB-9F52-1CE01817D15F}" type="parTrans" cxnId="{26904DFA-CF59-4019-B827-9390535429D9}">
      <dgm:prSet/>
      <dgm:spPr/>
      <dgm:t>
        <a:bodyPr/>
        <a:lstStyle/>
        <a:p>
          <a:endParaRPr lang="en-US"/>
        </a:p>
      </dgm:t>
    </dgm:pt>
    <dgm:pt modelId="{4FB38366-F3F2-4E54-AC92-E88F8A3FD439}" type="sibTrans" cxnId="{26904DFA-CF59-4019-B827-9390535429D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5C424A6-267A-4195-81A9-62D238DA768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Frequency response of target (f span) </a:t>
          </a:r>
        </a:p>
      </dgm:t>
    </dgm:pt>
    <dgm:pt modelId="{BCF659F1-4771-41C3-81DF-F3C35C10A517}" type="parTrans" cxnId="{46226160-BAFF-466F-8D5A-53607596DF2A}">
      <dgm:prSet/>
      <dgm:spPr/>
      <dgm:t>
        <a:bodyPr/>
        <a:lstStyle/>
        <a:p>
          <a:endParaRPr lang="en-US"/>
        </a:p>
      </dgm:t>
    </dgm:pt>
    <dgm:pt modelId="{37E026DB-D36D-4E16-87E7-0AA3D318C8DF}" type="sibTrans" cxnId="{46226160-BAFF-466F-8D5A-53607596DF2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47DFD6B-EA7A-4A57-841F-08DB09170CB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Dynamic range of target (g level)</a:t>
          </a:r>
        </a:p>
      </dgm:t>
    </dgm:pt>
    <dgm:pt modelId="{327BB4FD-D53F-4B37-901C-CB4C5A3279AA}" type="parTrans" cxnId="{D5CC8A98-C445-4CAA-BF98-48F187042FCE}">
      <dgm:prSet/>
      <dgm:spPr/>
      <dgm:t>
        <a:bodyPr/>
        <a:lstStyle/>
        <a:p>
          <a:endParaRPr lang="en-US"/>
        </a:p>
      </dgm:t>
    </dgm:pt>
    <dgm:pt modelId="{0CD40F49-CEDA-4381-AA61-0DDC6B371D6F}" type="sibTrans" cxnId="{D5CC8A98-C445-4CAA-BF98-48F187042FCE}">
      <dgm:prSet/>
      <dgm:spPr/>
      <dgm:t>
        <a:bodyPr/>
        <a:lstStyle/>
        <a:p>
          <a:endParaRPr lang="en-US"/>
        </a:p>
      </dgm:t>
    </dgm:pt>
    <dgm:pt modelId="{EA14DEF2-D99B-4CBE-A407-C1D5BFD91503}" type="pres">
      <dgm:prSet presAssocID="{D9343B0D-4F9A-47C4-836A-3ED1D22EF38B}" presName="root" presStyleCnt="0">
        <dgm:presLayoutVars>
          <dgm:dir/>
          <dgm:resizeHandles val="exact"/>
        </dgm:presLayoutVars>
      </dgm:prSet>
      <dgm:spPr/>
    </dgm:pt>
    <dgm:pt modelId="{4936822E-E7FE-49CC-9104-651AC1AA37B1}" type="pres">
      <dgm:prSet presAssocID="{D9343B0D-4F9A-47C4-836A-3ED1D22EF38B}" presName="container" presStyleCnt="0">
        <dgm:presLayoutVars>
          <dgm:dir/>
          <dgm:resizeHandles val="exact"/>
        </dgm:presLayoutVars>
      </dgm:prSet>
      <dgm:spPr/>
    </dgm:pt>
    <dgm:pt modelId="{71327A96-254F-4D7B-A0AF-2B99D3239B4D}" type="pres">
      <dgm:prSet presAssocID="{86C71227-2E27-4456-B69B-3688FC47A544}" presName="compNode" presStyleCnt="0"/>
      <dgm:spPr/>
    </dgm:pt>
    <dgm:pt modelId="{6E3811B1-3748-468D-A190-6B8F958C64F9}" type="pres">
      <dgm:prSet presAssocID="{86C71227-2E27-4456-B69B-3688FC47A544}" presName="iconBgRect" presStyleLbl="bgShp" presStyleIdx="0" presStyleCnt="4"/>
      <dgm:spPr/>
    </dgm:pt>
    <dgm:pt modelId="{77279210-39CC-40C0-80BD-30EAD67FDC0B}" type="pres">
      <dgm:prSet presAssocID="{86C71227-2E27-4456-B69B-3688FC47A54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835F5C3-6D63-416D-BEC6-8B1D5885E674}" type="pres">
      <dgm:prSet presAssocID="{86C71227-2E27-4456-B69B-3688FC47A544}" presName="spaceRect" presStyleCnt="0"/>
      <dgm:spPr/>
    </dgm:pt>
    <dgm:pt modelId="{A1977CF9-06A3-4D37-A26C-88EDA92D9A41}" type="pres">
      <dgm:prSet presAssocID="{86C71227-2E27-4456-B69B-3688FC47A544}" presName="textRect" presStyleLbl="revTx" presStyleIdx="0" presStyleCnt="4">
        <dgm:presLayoutVars>
          <dgm:chMax val="1"/>
          <dgm:chPref val="1"/>
        </dgm:presLayoutVars>
      </dgm:prSet>
      <dgm:spPr/>
    </dgm:pt>
    <dgm:pt modelId="{91D52E0A-21F1-4E12-92AA-3C2745C4C7BF}" type="pres">
      <dgm:prSet presAssocID="{BB046EB2-7825-4BE6-B25B-6FD634F8E708}" presName="sibTrans" presStyleLbl="sibTrans2D1" presStyleIdx="0" presStyleCnt="0"/>
      <dgm:spPr/>
    </dgm:pt>
    <dgm:pt modelId="{C3100F52-EC51-4FF2-AD95-75555413810B}" type="pres">
      <dgm:prSet presAssocID="{FEA180FC-6B7C-4A23-89C7-BAE4F998D307}" presName="compNode" presStyleCnt="0"/>
      <dgm:spPr/>
    </dgm:pt>
    <dgm:pt modelId="{BC37E7B1-BE92-4519-AB5B-18882BA71AF0}" type="pres">
      <dgm:prSet presAssocID="{FEA180FC-6B7C-4A23-89C7-BAE4F998D307}" presName="iconBgRect" presStyleLbl="bgShp" presStyleIdx="1" presStyleCnt="4"/>
      <dgm:spPr/>
    </dgm:pt>
    <dgm:pt modelId="{A4A9A6A0-83B5-4812-AC22-EE6A0D6B0C4C}" type="pres">
      <dgm:prSet presAssocID="{FEA180FC-6B7C-4A23-89C7-BAE4F998D30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ye dropper"/>
        </a:ext>
      </dgm:extLst>
    </dgm:pt>
    <dgm:pt modelId="{104A74DD-B5F5-4730-86B9-BD025A55D5CB}" type="pres">
      <dgm:prSet presAssocID="{FEA180FC-6B7C-4A23-89C7-BAE4F998D307}" presName="spaceRect" presStyleCnt="0"/>
      <dgm:spPr/>
    </dgm:pt>
    <dgm:pt modelId="{A531BFEF-99E9-45F0-AD0B-FAFE3313175E}" type="pres">
      <dgm:prSet presAssocID="{FEA180FC-6B7C-4A23-89C7-BAE4F998D307}" presName="textRect" presStyleLbl="revTx" presStyleIdx="1" presStyleCnt="4">
        <dgm:presLayoutVars>
          <dgm:chMax val="1"/>
          <dgm:chPref val="1"/>
        </dgm:presLayoutVars>
      </dgm:prSet>
      <dgm:spPr/>
    </dgm:pt>
    <dgm:pt modelId="{0B121CB9-E12D-4E43-A7A8-D9B79FAB6392}" type="pres">
      <dgm:prSet presAssocID="{4FB38366-F3F2-4E54-AC92-E88F8A3FD439}" presName="sibTrans" presStyleLbl="sibTrans2D1" presStyleIdx="0" presStyleCnt="0"/>
      <dgm:spPr/>
    </dgm:pt>
    <dgm:pt modelId="{D32AC4B9-350B-460D-AD80-3AB3FBCAD83D}" type="pres">
      <dgm:prSet presAssocID="{D5C424A6-267A-4195-81A9-62D238DA7682}" presName="compNode" presStyleCnt="0"/>
      <dgm:spPr/>
    </dgm:pt>
    <dgm:pt modelId="{8009D3AB-D5B6-4155-9E14-29A452AD31C3}" type="pres">
      <dgm:prSet presAssocID="{D5C424A6-267A-4195-81A9-62D238DA7682}" presName="iconBgRect" presStyleLbl="bgShp" presStyleIdx="2" presStyleCnt="4"/>
      <dgm:spPr/>
    </dgm:pt>
    <dgm:pt modelId="{B7F3B136-A832-4226-943A-9D97A0455935}" type="pres">
      <dgm:prSet presAssocID="{D5C424A6-267A-4195-81A9-62D238DA768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A5380ABE-DAC0-45FD-ADA6-B607F2D92AEB}" type="pres">
      <dgm:prSet presAssocID="{D5C424A6-267A-4195-81A9-62D238DA7682}" presName="spaceRect" presStyleCnt="0"/>
      <dgm:spPr/>
    </dgm:pt>
    <dgm:pt modelId="{936C4C02-A07E-499C-B549-4BA42D626A25}" type="pres">
      <dgm:prSet presAssocID="{D5C424A6-267A-4195-81A9-62D238DA7682}" presName="textRect" presStyleLbl="revTx" presStyleIdx="2" presStyleCnt="4">
        <dgm:presLayoutVars>
          <dgm:chMax val="1"/>
          <dgm:chPref val="1"/>
        </dgm:presLayoutVars>
      </dgm:prSet>
      <dgm:spPr/>
    </dgm:pt>
    <dgm:pt modelId="{B4B8DF84-85C0-456A-AE20-562491833965}" type="pres">
      <dgm:prSet presAssocID="{37E026DB-D36D-4E16-87E7-0AA3D318C8DF}" presName="sibTrans" presStyleLbl="sibTrans2D1" presStyleIdx="0" presStyleCnt="0"/>
      <dgm:spPr/>
    </dgm:pt>
    <dgm:pt modelId="{FFA505D1-5E6E-4A2F-907B-6396C2AC72E2}" type="pres">
      <dgm:prSet presAssocID="{F47DFD6B-EA7A-4A57-841F-08DB09170CB2}" presName="compNode" presStyleCnt="0"/>
      <dgm:spPr/>
    </dgm:pt>
    <dgm:pt modelId="{D0C073EE-E94E-4E1F-AC3A-9B9E7FFB231D}" type="pres">
      <dgm:prSet presAssocID="{F47DFD6B-EA7A-4A57-841F-08DB09170CB2}" presName="iconBgRect" presStyleLbl="bgShp" presStyleIdx="3" presStyleCnt="4"/>
      <dgm:spPr/>
    </dgm:pt>
    <dgm:pt modelId="{3A7F1729-F70C-4FD1-BAD7-9BAB18746B10}" type="pres">
      <dgm:prSet presAssocID="{F47DFD6B-EA7A-4A57-841F-08DB09170CB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tical disc"/>
        </a:ext>
      </dgm:extLst>
    </dgm:pt>
    <dgm:pt modelId="{76757396-8969-42FE-9E24-94AFCD865DFD}" type="pres">
      <dgm:prSet presAssocID="{F47DFD6B-EA7A-4A57-841F-08DB09170CB2}" presName="spaceRect" presStyleCnt="0"/>
      <dgm:spPr/>
    </dgm:pt>
    <dgm:pt modelId="{507076AE-D177-4667-B3B1-014FCED196EE}" type="pres">
      <dgm:prSet presAssocID="{F47DFD6B-EA7A-4A57-841F-08DB09170CB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E995D03-94FC-4818-B3F3-B5F8C8343634}" type="presOf" srcId="{D5C424A6-267A-4195-81A9-62D238DA7682}" destId="{936C4C02-A07E-499C-B549-4BA42D626A25}" srcOrd="0" destOrd="0" presId="urn:microsoft.com/office/officeart/2018/2/layout/IconCircleList"/>
    <dgm:cxn modelId="{75D8430E-1621-4861-BB5E-D68F7FAB13D1}" type="presOf" srcId="{FEA180FC-6B7C-4A23-89C7-BAE4F998D307}" destId="{A531BFEF-99E9-45F0-AD0B-FAFE3313175E}" srcOrd="0" destOrd="0" presId="urn:microsoft.com/office/officeart/2018/2/layout/IconCircleList"/>
    <dgm:cxn modelId="{D3709A5F-EB64-487C-A066-4D1CB93D48D4}" type="presOf" srcId="{86C71227-2E27-4456-B69B-3688FC47A544}" destId="{A1977CF9-06A3-4D37-A26C-88EDA92D9A41}" srcOrd="0" destOrd="0" presId="urn:microsoft.com/office/officeart/2018/2/layout/IconCircleList"/>
    <dgm:cxn modelId="{46226160-BAFF-466F-8D5A-53607596DF2A}" srcId="{D9343B0D-4F9A-47C4-836A-3ED1D22EF38B}" destId="{D5C424A6-267A-4195-81A9-62D238DA7682}" srcOrd="2" destOrd="0" parTransId="{BCF659F1-4771-41C3-81DF-F3C35C10A517}" sibTransId="{37E026DB-D36D-4E16-87E7-0AA3D318C8DF}"/>
    <dgm:cxn modelId="{22DF9241-4D80-4824-AEE3-F2CC6F8449B5}" type="presOf" srcId="{D9343B0D-4F9A-47C4-836A-3ED1D22EF38B}" destId="{EA14DEF2-D99B-4CBE-A407-C1D5BFD91503}" srcOrd="0" destOrd="0" presId="urn:microsoft.com/office/officeart/2018/2/layout/IconCircleList"/>
    <dgm:cxn modelId="{EDAF974B-3C60-4444-8F34-4D5C09BB4E6B}" type="presOf" srcId="{F47DFD6B-EA7A-4A57-841F-08DB09170CB2}" destId="{507076AE-D177-4667-B3B1-014FCED196EE}" srcOrd="0" destOrd="0" presId="urn:microsoft.com/office/officeart/2018/2/layout/IconCircleList"/>
    <dgm:cxn modelId="{75B32879-5CF5-4CFB-AE16-0CB38901CAE7}" type="presOf" srcId="{BB046EB2-7825-4BE6-B25B-6FD634F8E708}" destId="{91D52E0A-21F1-4E12-92AA-3C2745C4C7BF}" srcOrd="0" destOrd="0" presId="urn:microsoft.com/office/officeart/2018/2/layout/IconCircleList"/>
    <dgm:cxn modelId="{28012998-F3D4-43AA-A825-5831C9EEA4A4}" type="presOf" srcId="{4FB38366-F3F2-4E54-AC92-E88F8A3FD439}" destId="{0B121CB9-E12D-4E43-A7A8-D9B79FAB6392}" srcOrd="0" destOrd="0" presId="urn:microsoft.com/office/officeart/2018/2/layout/IconCircleList"/>
    <dgm:cxn modelId="{D5CC8A98-C445-4CAA-BF98-48F187042FCE}" srcId="{D9343B0D-4F9A-47C4-836A-3ED1D22EF38B}" destId="{F47DFD6B-EA7A-4A57-841F-08DB09170CB2}" srcOrd="3" destOrd="0" parTransId="{327BB4FD-D53F-4B37-901C-CB4C5A3279AA}" sibTransId="{0CD40F49-CEDA-4381-AA61-0DDC6B371D6F}"/>
    <dgm:cxn modelId="{E3BC9DB5-38B9-4469-BA25-D93929D5F78E}" type="presOf" srcId="{37E026DB-D36D-4E16-87E7-0AA3D318C8DF}" destId="{B4B8DF84-85C0-456A-AE20-562491833965}" srcOrd="0" destOrd="0" presId="urn:microsoft.com/office/officeart/2018/2/layout/IconCircleList"/>
    <dgm:cxn modelId="{4273D2CF-092A-4DE1-B309-EC6E1F68815C}" srcId="{D9343B0D-4F9A-47C4-836A-3ED1D22EF38B}" destId="{86C71227-2E27-4456-B69B-3688FC47A544}" srcOrd="0" destOrd="0" parTransId="{CB4CA0BA-279B-42A0-A46E-6D516B32C8A1}" sibTransId="{BB046EB2-7825-4BE6-B25B-6FD634F8E708}"/>
    <dgm:cxn modelId="{26904DFA-CF59-4019-B827-9390535429D9}" srcId="{D9343B0D-4F9A-47C4-836A-3ED1D22EF38B}" destId="{FEA180FC-6B7C-4A23-89C7-BAE4F998D307}" srcOrd="1" destOrd="0" parTransId="{CE296D3A-AA77-4EBB-9F52-1CE01817D15F}" sibTransId="{4FB38366-F3F2-4E54-AC92-E88F8A3FD439}"/>
    <dgm:cxn modelId="{C378CB48-CC8F-425D-92A4-C04718B18E5F}" type="presParOf" srcId="{EA14DEF2-D99B-4CBE-A407-C1D5BFD91503}" destId="{4936822E-E7FE-49CC-9104-651AC1AA37B1}" srcOrd="0" destOrd="0" presId="urn:microsoft.com/office/officeart/2018/2/layout/IconCircleList"/>
    <dgm:cxn modelId="{87A06542-ADD7-4802-A15D-3E987C4FFD4A}" type="presParOf" srcId="{4936822E-E7FE-49CC-9104-651AC1AA37B1}" destId="{71327A96-254F-4D7B-A0AF-2B99D3239B4D}" srcOrd="0" destOrd="0" presId="urn:microsoft.com/office/officeart/2018/2/layout/IconCircleList"/>
    <dgm:cxn modelId="{15B837C8-E82B-4426-AB56-9F5345F2BFAC}" type="presParOf" srcId="{71327A96-254F-4D7B-A0AF-2B99D3239B4D}" destId="{6E3811B1-3748-468D-A190-6B8F958C64F9}" srcOrd="0" destOrd="0" presId="urn:microsoft.com/office/officeart/2018/2/layout/IconCircleList"/>
    <dgm:cxn modelId="{C503A0E1-FEE8-42E7-A35D-F07F8E0F603C}" type="presParOf" srcId="{71327A96-254F-4D7B-A0AF-2B99D3239B4D}" destId="{77279210-39CC-40C0-80BD-30EAD67FDC0B}" srcOrd="1" destOrd="0" presId="urn:microsoft.com/office/officeart/2018/2/layout/IconCircleList"/>
    <dgm:cxn modelId="{B53C9CC8-4076-409A-9FCA-96E13B784626}" type="presParOf" srcId="{71327A96-254F-4D7B-A0AF-2B99D3239B4D}" destId="{4835F5C3-6D63-416D-BEC6-8B1D5885E674}" srcOrd="2" destOrd="0" presId="urn:microsoft.com/office/officeart/2018/2/layout/IconCircleList"/>
    <dgm:cxn modelId="{381507CC-79B0-45AF-988D-371705D87882}" type="presParOf" srcId="{71327A96-254F-4D7B-A0AF-2B99D3239B4D}" destId="{A1977CF9-06A3-4D37-A26C-88EDA92D9A41}" srcOrd="3" destOrd="0" presId="urn:microsoft.com/office/officeart/2018/2/layout/IconCircleList"/>
    <dgm:cxn modelId="{3BBB23A0-35D1-40F9-9483-9FF3D0490EC3}" type="presParOf" srcId="{4936822E-E7FE-49CC-9104-651AC1AA37B1}" destId="{91D52E0A-21F1-4E12-92AA-3C2745C4C7BF}" srcOrd="1" destOrd="0" presId="urn:microsoft.com/office/officeart/2018/2/layout/IconCircleList"/>
    <dgm:cxn modelId="{FDC65CA4-0DEC-4E1B-94C7-F61749301752}" type="presParOf" srcId="{4936822E-E7FE-49CC-9104-651AC1AA37B1}" destId="{C3100F52-EC51-4FF2-AD95-75555413810B}" srcOrd="2" destOrd="0" presId="urn:microsoft.com/office/officeart/2018/2/layout/IconCircleList"/>
    <dgm:cxn modelId="{01B03434-A1A6-4A7D-8CC4-B3F101C9C591}" type="presParOf" srcId="{C3100F52-EC51-4FF2-AD95-75555413810B}" destId="{BC37E7B1-BE92-4519-AB5B-18882BA71AF0}" srcOrd="0" destOrd="0" presId="urn:microsoft.com/office/officeart/2018/2/layout/IconCircleList"/>
    <dgm:cxn modelId="{F9B68DC5-DD37-4D34-9203-BC0FA2FA5D4A}" type="presParOf" srcId="{C3100F52-EC51-4FF2-AD95-75555413810B}" destId="{A4A9A6A0-83B5-4812-AC22-EE6A0D6B0C4C}" srcOrd="1" destOrd="0" presId="urn:microsoft.com/office/officeart/2018/2/layout/IconCircleList"/>
    <dgm:cxn modelId="{DDAEBC92-B034-4BBD-A9A0-9C899BAD3C90}" type="presParOf" srcId="{C3100F52-EC51-4FF2-AD95-75555413810B}" destId="{104A74DD-B5F5-4730-86B9-BD025A55D5CB}" srcOrd="2" destOrd="0" presId="urn:microsoft.com/office/officeart/2018/2/layout/IconCircleList"/>
    <dgm:cxn modelId="{7D3C6922-E50F-46B6-8CEA-41BDB8D6EDC6}" type="presParOf" srcId="{C3100F52-EC51-4FF2-AD95-75555413810B}" destId="{A531BFEF-99E9-45F0-AD0B-FAFE3313175E}" srcOrd="3" destOrd="0" presId="urn:microsoft.com/office/officeart/2018/2/layout/IconCircleList"/>
    <dgm:cxn modelId="{12264F1E-6F89-4174-B726-8CB86731930C}" type="presParOf" srcId="{4936822E-E7FE-49CC-9104-651AC1AA37B1}" destId="{0B121CB9-E12D-4E43-A7A8-D9B79FAB6392}" srcOrd="3" destOrd="0" presId="urn:microsoft.com/office/officeart/2018/2/layout/IconCircleList"/>
    <dgm:cxn modelId="{7FC5889F-F2A0-4099-90A0-3740FCCF9FB4}" type="presParOf" srcId="{4936822E-E7FE-49CC-9104-651AC1AA37B1}" destId="{D32AC4B9-350B-460D-AD80-3AB3FBCAD83D}" srcOrd="4" destOrd="0" presId="urn:microsoft.com/office/officeart/2018/2/layout/IconCircleList"/>
    <dgm:cxn modelId="{6F883DEE-6079-4CE0-94D6-EC53E28810F6}" type="presParOf" srcId="{D32AC4B9-350B-460D-AD80-3AB3FBCAD83D}" destId="{8009D3AB-D5B6-4155-9E14-29A452AD31C3}" srcOrd="0" destOrd="0" presId="urn:microsoft.com/office/officeart/2018/2/layout/IconCircleList"/>
    <dgm:cxn modelId="{FC223DE4-87C3-4B7A-9D79-3474F1382A1A}" type="presParOf" srcId="{D32AC4B9-350B-460D-AD80-3AB3FBCAD83D}" destId="{B7F3B136-A832-4226-943A-9D97A0455935}" srcOrd="1" destOrd="0" presId="urn:microsoft.com/office/officeart/2018/2/layout/IconCircleList"/>
    <dgm:cxn modelId="{9CE8956A-33B5-4D8F-B3FE-77896F164E2B}" type="presParOf" srcId="{D32AC4B9-350B-460D-AD80-3AB3FBCAD83D}" destId="{A5380ABE-DAC0-45FD-ADA6-B607F2D92AEB}" srcOrd="2" destOrd="0" presId="urn:microsoft.com/office/officeart/2018/2/layout/IconCircleList"/>
    <dgm:cxn modelId="{1D591FE2-E25B-4B38-9A09-436EAF3F168D}" type="presParOf" srcId="{D32AC4B9-350B-460D-AD80-3AB3FBCAD83D}" destId="{936C4C02-A07E-499C-B549-4BA42D626A25}" srcOrd="3" destOrd="0" presId="urn:microsoft.com/office/officeart/2018/2/layout/IconCircleList"/>
    <dgm:cxn modelId="{AA6696E6-A736-483F-9464-E3FE56F0E958}" type="presParOf" srcId="{4936822E-E7FE-49CC-9104-651AC1AA37B1}" destId="{B4B8DF84-85C0-456A-AE20-562491833965}" srcOrd="5" destOrd="0" presId="urn:microsoft.com/office/officeart/2018/2/layout/IconCircleList"/>
    <dgm:cxn modelId="{586161A0-CF6F-4F88-B36E-A1093C13ED3B}" type="presParOf" srcId="{4936822E-E7FE-49CC-9104-651AC1AA37B1}" destId="{FFA505D1-5E6E-4A2F-907B-6396C2AC72E2}" srcOrd="6" destOrd="0" presId="urn:microsoft.com/office/officeart/2018/2/layout/IconCircleList"/>
    <dgm:cxn modelId="{9F6135A9-1026-4E37-AF2F-D2D629490643}" type="presParOf" srcId="{FFA505D1-5E6E-4A2F-907B-6396C2AC72E2}" destId="{D0C073EE-E94E-4E1F-AC3A-9B9E7FFB231D}" srcOrd="0" destOrd="0" presId="urn:microsoft.com/office/officeart/2018/2/layout/IconCircleList"/>
    <dgm:cxn modelId="{CE0BD93C-5512-4396-8540-EE9057CDC9E9}" type="presParOf" srcId="{FFA505D1-5E6E-4A2F-907B-6396C2AC72E2}" destId="{3A7F1729-F70C-4FD1-BAD7-9BAB18746B10}" srcOrd="1" destOrd="0" presId="urn:microsoft.com/office/officeart/2018/2/layout/IconCircleList"/>
    <dgm:cxn modelId="{EC0FE4EB-31EE-482F-8394-979D69BA1336}" type="presParOf" srcId="{FFA505D1-5E6E-4A2F-907B-6396C2AC72E2}" destId="{76757396-8969-42FE-9E24-94AFCD865DFD}" srcOrd="2" destOrd="0" presId="urn:microsoft.com/office/officeart/2018/2/layout/IconCircleList"/>
    <dgm:cxn modelId="{E5CD4B68-D3EE-4ECD-9E54-8A4B28EBA362}" type="presParOf" srcId="{FFA505D1-5E6E-4A2F-907B-6396C2AC72E2}" destId="{507076AE-D177-4667-B3B1-014FCED196E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2B2F3B-598E-4A2E-9A12-404B6961422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845393-0010-4B97-BF7A-08EA4FBF00C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Non-contact: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No physical contact required.</a:t>
          </a:r>
        </a:p>
      </dgm:t>
    </dgm:pt>
    <dgm:pt modelId="{C51B412E-6B2B-4861-9FFA-4F52ACEEB20D}" type="parTrans" cxnId="{2650F702-1070-4262-B787-75D0E3D53D73}">
      <dgm:prSet/>
      <dgm:spPr/>
      <dgm:t>
        <a:bodyPr/>
        <a:lstStyle/>
        <a:p>
          <a:endParaRPr lang="en-US"/>
        </a:p>
      </dgm:t>
    </dgm:pt>
    <dgm:pt modelId="{D2D3C17A-CF8B-4C36-865B-62F276ED8C55}" type="sibTrans" cxnId="{2650F702-1070-4262-B787-75D0E3D53D73}">
      <dgm:prSet/>
      <dgm:spPr/>
      <dgm:t>
        <a:bodyPr/>
        <a:lstStyle/>
        <a:p>
          <a:endParaRPr lang="en-US"/>
        </a:p>
      </dgm:t>
    </dgm:pt>
    <dgm:pt modelId="{A9A9E614-F38B-414B-80AC-4F11F290893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Dynamic &amp; Static Measurement: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Measures shaft dynamic motion and static position (gap).</a:t>
          </a:r>
        </a:p>
      </dgm:t>
    </dgm:pt>
    <dgm:pt modelId="{32F80A30-B5F6-4264-8B32-4ACE452A0A4B}" type="parTrans" cxnId="{BC682D9E-EB31-491D-9ED1-91F2948DC59A}">
      <dgm:prSet/>
      <dgm:spPr/>
      <dgm:t>
        <a:bodyPr/>
        <a:lstStyle/>
        <a:p>
          <a:endParaRPr lang="en-US"/>
        </a:p>
      </dgm:t>
    </dgm:pt>
    <dgm:pt modelId="{817F33AE-62AB-489C-BB8F-C91E211FD160}" type="sibTrans" cxnId="{BC682D9E-EB31-491D-9ED1-91F2948DC59A}">
      <dgm:prSet/>
      <dgm:spPr/>
      <dgm:t>
        <a:bodyPr/>
        <a:lstStyle/>
        <a:p>
          <a:endParaRPr lang="en-US"/>
        </a:p>
      </dgm:t>
    </dgm:pt>
    <dgm:pt modelId="{3F6B478A-7358-4BFF-923C-9464E3F7DF4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Frequency Response: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Flat response from DC to 1 KHz.</a:t>
          </a:r>
        </a:p>
      </dgm:t>
    </dgm:pt>
    <dgm:pt modelId="{090E7790-7894-4111-AF76-5D92751C8A9E}" type="parTrans" cxnId="{C3DAD098-9EDE-4BE2-AE7E-484AA7AAD277}">
      <dgm:prSet/>
      <dgm:spPr/>
      <dgm:t>
        <a:bodyPr/>
        <a:lstStyle/>
        <a:p>
          <a:endParaRPr lang="en-US"/>
        </a:p>
      </dgm:t>
    </dgm:pt>
    <dgm:pt modelId="{49D2AE26-7659-4F54-8C46-A2890FFBE071}" type="sibTrans" cxnId="{C3DAD098-9EDE-4BE2-AE7E-484AA7AAD277}">
      <dgm:prSet/>
      <dgm:spPr/>
      <dgm:t>
        <a:bodyPr/>
        <a:lstStyle/>
        <a:p>
          <a:endParaRPr lang="en-US"/>
        </a:p>
      </dgm:t>
    </dgm:pt>
    <dgm:pt modelId="{9B325401-F526-4D76-9CE3-3163B8A0011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Simple Calibration: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Easy to calibrate.</a:t>
          </a:r>
        </a:p>
      </dgm:t>
    </dgm:pt>
    <dgm:pt modelId="{198365F1-B99F-43DE-B30B-D460E16D8953}" type="parTrans" cxnId="{FAA038AB-DB61-4B16-AE5A-9A254B38652F}">
      <dgm:prSet/>
      <dgm:spPr/>
      <dgm:t>
        <a:bodyPr/>
        <a:lstStyle/>
        <a:p>
          <a:endParaRPr lang="en-US"/>
        </a:p>
      </dgm:t>
    </dgm:pt>
    <dgm:pt modelId="{C3163B7F-0CEE-43CA-BA41-06E305E9F01D}" type="sibTrans" cxnId="{FAA038AB-DB61-4B16-AE5A-9A254B38652F}">
      <dgm:prSet/>
      <dgm:spPr/>
      <dgm:t>
        <a:bodyPr/>
        <a:lstStyle/>
        <a:p>
          <a:endParaRPr lang="en-US"/>
        </a:p>
      </dgm:t>
    </dgm:pt>
    <dgm:pt modelId="{10E96376-AB62-460C-8FFB-F6C650A2E15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Durability: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Suitable for harsh environments.</a:t>
          </a:r>
        </a:p>
      </dgm:t>
    </dgm:pt>
    <dgm:pt modelId="{796C80B2-69E2-4F5D-BC96-5C3FAA609CF2}" type="parTrans" cxnId="{F0A30C65-2916-4715-93FC-58337A976522}">
      <dgm:prSet/>
      <dgm:spPr/>
      <dgm:t>
        <a:bodyPr/>
        <a:lstStyle/>
        <a:p>
          <a:endParaRPr lang="en-US"/>
        </a:p>
      </dgm:t>
    </dgm:pt>
    <dgm:pt modelId="{9D77BC6F-6390-4BCB-8D36-5C9833586F36}" type="sibTrans" cxnId="{F0A30C65-2916-4715-93FC-58337A976522}">
      <dgm:prSet/>
      <dgm:spPr/>
      <dgm:t>
        <a:bodyPr/>
        <a:lstStyle/>
        <a:p>
          <a:endParaRPr lang="en-US"/>
        </a:p>
      </dgm:t>
    </dgm:pt>
    <dgm:pt modelId="{DFCE4C4C-1BD5-48AE-8BDB-AF1E85D14707}" type="pres">
      <dgm:prSet presAssocID="{222B2F3B-598E-4A2E-9A12-404B69614226}" presName="root" presStyleCnt="0">
        <dgm:presLayoutVars>
          <dgm:dir/>
          <dgm:resizeHandles val="exact"/>
        </dgm:presLayoutVars>
      </dgm:prSet>
      <dgm:spPr/>
    </dgm:pt>
    <dgm:pt modelId="{C0311C54-3C8F-462D-A738-BC74857E3C7F}" type="pres">
      <dgm:prSet presAssocID="{D3845393-0010-4B97-BF7A-08EA4FBF00C7}" presName="compNode" presStyleCnt="0"/>
      <dgm:spPr/>
    </dgm:pt>
    <dgm:pt modelId="{8770734A-3EBA-474F-8AC5-92E72BC7E530}" type="pres">
      <dgm:prSet presAssocID="{D3845393-0010-4B97-BF7A-08EA4FBF00C7}" presName="bgRect" presStyleLbl="bgShp" presStyleIdx="0" presStyleCnt="5"/>
      <dgm:spPr/>
    </dgm:pt>
    <dgm:pt modelId="{5D7A7917-A01A-4A8D-9A0A-0E1AD04A1845}" type="pres">
      <dgm:prSet presAssocID="{D3845393-0010-4B97-BF7A-08EA4FBF00C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ptop Secure"/>
        </a:ext>
      </dgm:extLst>
    </dgm:pt>
    <dgm:pt modelId="{8B6FC353-4CF5-4B58-AC45-6BCB0E42AF92}" type="pres">
      <dgm:prSet presAssocID="{D3845393-0010-4B97-BF7A-08EA4FBF00C7}" presName="spaceRect" presStyleCnt="0"/>
      <dgm:spPr/>
    </dgm:pt>
    <dgm:pt modelId="{F75F8C00-C9E2-4458-AD31-0A148FAC7D44}" type="pres">
      <dgm:prSet presAssocID="{D3845393-0010-4B97-BF7A-08EA4FBF00C7}" presName="parTx" presStyleLbl="revTx" presStyleIdx="0" presStyleCnt="5">
        <dgm:presLayoutVars>
          <dgm:chMax val="0"/>
          <dgm:chPref val="0"/>
        </dgm:presLayoutVars>
      </dgm:prSet>
      <dgm:spPr/>
    </dgm:pt>
    <dgm:pt modelId="{C7C27878-5CF0-409A-83CD-40AAF0DA7818}" type="pres">
      <dgm:prSet presAssocID="{D2D3C17A-CF8B-4C36-865B-62F276ED8C55}" presName="sibTrans" presStyleCnt="0"/>
      <dgm:spPr/>
    </dgm:pt>
    <dgm:pt modelId="{8B136D7D-C8A7-4A67-A658-9646A9DE51C6}" type="pres">
      <dgm:prSet presAssocID="{A9A9E614-F38B-414B-80AC-4F11F2908930}" presName="compNode" presStyleCnt="0"/>
      <dgm:spPr/>
    </dgm:pt>
    <dgm:pt modelId="{06ABF8AD-59C9-4DAC-9F08-81137B622361}" type="pres">
      <dgm:prSet presAssocID="{A9A9E614-F38B-414B-80AC-4F11F2908930}" presName="bgRect" presStyleLbl="bgShp" presStyleIdx="1" presStyleCnt="5"/>
      <dgm:spPr/>
    </dgm:pt>
    <dgm:pt modelId="{5D200486-FD37-40AB-ACFE-072FCD5F072B}" type="pres">
      <dgm:prSet presAssocID="{A9A9E614-F38B-414B-80AC-4F11F290893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erified Brand"/>
        </a:ext>
      </dgm:extLst>
    </dgm:pt>
    <dgm:pt modelId="{73A0E05A-4F73-4F6D-BD53-1EA33F2129F9}" type="pres">
      <dgm:prSet presAssocID="{A9A9E614-F38B-414B-80AC-4F11F2908930}" presName="spaceRect" presStyleCnt="0"/>
      <dgm:spPr/>
    </dgm:pt>
    <dgm:pt modelId="{CE5DB2C7-834C-4AF5-8453-2394658B8B6C}" type="pres">
      <dgm:prSet presAssocID="{A9A9E614-F38B-414B-80AC-4F11F2908930}" presName="parTx" presStyleLbl="revTx" presStyleIdx="1" presStyleCnt="5">
        <dgm:presLayoutVars>
          <dgm:chMax val="0"/>
          <dgm:chPref val="0"/>
        </dgm:presLayoutVars>
      </dgm:prSet>
      <dgm:spPr/>
    </dgm:pt>
    <dgm:pt modelId="{D3930487-7056-477A-915C-02C0B265C20B}" type="pres">
      <dgm:prSet presAssocID="{817F33AE-62AB-489C-BB8F-C91E211FD160}" presName="sibTrans" presStyleCnt="0"/>
      <dgm:spPr/>
    </dgm:pt>
    <dgm:pt modelId="{F4A537EE-4F28-4084-8B77-AC819F1E2A9F}" type="pres">
      <dgm:prSet presAssocID="{3F6B478A-7358-4BFF-923C-9464E3F7DF44}" presName="compNode" presStyleCnt="0"/>
      <dgm:spPr/>
    </dgm:pt>
    <dgm:pt modelId="{BF5A2A03-C4AA-4FBD-90D4-1B55580EB297}" type="pres">
      <dgm:prSet presAssocID="{3F6B478A-7358-4BFF-923C-9464E3F7DF44}" presName="bgRect" presStyleLbl="bgShp" presStyleIdx="2" presStyleCnt="5"/>
      <dgm:spPr/>
    </dgm:pt>
    <dgm:pt modelId="{B1A11718-4FF1-42FF-8AF4-D869AE0B308F}" type="pres">
      <dgm:prSet presAssocID="{3F6B478A-7358-4BFF-923C-9464E3F7DF4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crophone"/>
        </a:ext>
      </dgm:extLst>
    </dgm:pt>
    <dgm:pt modelId="{944E9050-930D-43F6-9816-810DAD14E48F}" type="pres">
      <dgm:prSet presAssocID="{3F6B478A-7358-4BFF-923C-9464E3F7DF44}" presName="spaceRect" presStyleCnt="0"/>
      <dgm:spPr/>
    </dgm:pt>
    <dgm:pt modelId="{3B15249C-BDAE-4071-8C17-8873C505C3C0}" type="pres">
      <dgm:prSet presAssocID="{3F6B478A-7358-4BFF-923C-9464E3F7DF44}" presName="parTx" presStyleLbl="revTx" presStyleIdx="2" presStyleCnt="5">
        <dgm:presLayoutVars>
          <dgm:chMax val="0"/>
          <dgm:chPref val="0"/>
        </dgm:presLayoutVars>
      </dgm:prSet>
      <dgm:spPr/>
    </dgm:pt>
    <dgm:pt modelId="{3D684F3F-A94F-4254-9370-0754A0BEF54E}" type="pres">
      <dgm:prSet presAssocID="{49D2AE26-7659-4F54-8C46-A2890FFBE071}" presName="sibTrans" presStyleCnt="0"/>
      <dgm:spPr/>
    </dgm:pt>
    <dgm:pt modelId="{87A48E52-5D70-4099-83D8-5B9E8DC4DEBB}" type="pres">
      <dgm:prSet presAssocID="{9B325401-F526-4D76-9CE3-3163B8A0011D}" presName="compNode" presStyleCnt="0"/>
      <dgm:spPr/>
    </dgm:pt>
    <dgm:pt modelId="{6A2D9650-00FE-4CF8-B4C4-81242A8B7285}" type="pres">
      <dgm:prSet presAssocID="{9B325401-F526-4D76-9CE3-3163B8A0011D}" presName="bgRect" presStyleLbl="bgShp" presStyleIdx="3" presStyleCnt="5"/>
      <dgm:spPr/>
    </dgm:pt>
    <dgm:pt modelId="{FF956F47-59D5-4B1D-BF49-217B1FEDAB98}" type="pres">
      <dgm:prSet presAssocID="{9B325401-F526-4D76-9CE3-3163B8A0011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rigid"/>
        </a:ext>
      </dgm:extLst>
    </dgm:pt>
    <dgm:pt modelId="{F70C9EFB-F46E-45E5-932C-42DC847219A9}" type="pres">
      <dgm:prSet presAssocID="{9B325401-F526-4D76-9CE3-3163B8A0011D}" presName="spaceRect" presStyleCnt="0"/>
      <dgm:spPr/>
    </dgm:pt>
    <dgm:pt modelId="{EE8F0A4E-D4EF-436F-B2A6-04F683380036}" type="pres">
      <dgm:prSet presAssocID="{9B325401-F526-4D76-9CE3-3163B8A0011D}" presName="parTx" presStyleLbl="revTx" presStyleIdx="3" presStyleCnt="5">
        <dgm:presLayoutVars>
          <dgm:chMax val="0"/>
          <dgm:chPref val="0"/>
        </dgm:presLayoutVars>
      </dgm:prSet>
      <dgm:spPr/>
    </dgm:pt>
    <dgm:pt modelId="{5A123ACB-8E0D-4DD6-82CA-A2222269815C}" type="pres">
      <dgm:prSet presAssocID="{C3163B7F-0CEE-43CA-BA41-06E305E9F01D}" presName="sibTrans" presStyleCnt="0"/>
      <dgm:spPr/>
    </dgm:pt>
    <dgm:pt modelId="{728C5DC1-228A-4EF0-B332-1E8C9A939462}" type="pres">
      <dgm:prSet presAssocID="{10E96376-AB62-460C-8FFB-F6C650A2E15C}" presName="compNode" presStyleCnt="0"/>
      <dgm:spPr/>
    </dgm:pt>
    <dgm:pt modelId="{76D53440-4290-4477-8E52-370E59722469}" type="pres">
      <dgm:prSet presAssocID="{10E96376-AB62-460C-8FFB-F6C650A2E15C}" presName="bgRect" presStyleLbl="bgShp" presStyleIdx="4" presStyleCnt="5"/>
      <dgm:spPr/>
    </dgm:pt>
    <dgm:pt modelId="{B068EDB3-ABB9-4A47-9A05-FC4D2EC881E2}" type="pres">
      <dgm:prSet presAssocID="{10E96376-AB62-460C-8FFB-F6C650A2E15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bel"/>
        </a:ext>
      </dgm:extLst>
    </dgm:pt>
    <dgm:pt modelId="{E43E55E1-1C63-458F-B286-F0A6D4109A64}" type="pres">
      <dgm:prSet presAssocID="{10E96376-AB62-460C-8FFB-F6C650A2E15C}" presName="spaceRect" presStyleCnt="0"/>
      <dgm:spPr/>
    </dgm:pt>
    <dgm:pt modelId="{B175DA72-4B34-4D81-8E88-B4EDB5E53517}" type="pres">
      <dgm:prSet presAssocID="{10E96376-AB62-460C-8FFB-F6C650A2E15C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2650F702-1070-4262-B787-75D0E3D53D73}" srcId="{222B2F3B-598E-4A2E-9A12-404B69614226}" destId="{D3845393-0010-4B97-BF7A-08EA4FBF00C7}" srcOrd="0" destOrd="0" parTransId="{C51B412E-6B2B-4861-9FFA-4F52ACEEB20D}" sibTransId="{D2D3C17A-CF8B-4C36-865B-62F276ED8C55}"/>
    <dgm:cxn modelId="{4CDC6D12-3416-44CF-917C-CBD7056D73A2}" type="presOf" srcId="{D3845393-0010-4B97-BF7A-08EA4FBF00C7}" destId="{F75F8C00-C9E2-4458-AD31-0A148FAC7D44}" srcOrd="0" destOrd="0" presId="urn:microsoft.com/office/officeart/2018/2/layout/IconVerticalSolidList"/>
    <dgm:cxn modelId="{5DBD3D38-2D8C-42CB-85E8-73F98DF04D4A}" type="presOf" srcId="{222B2F3B-598E-4A2E-9A12-404B69614226}" destId="{DFCE4C4C-1BD5-48AE-8BDB-AF1E85D14707}" srcOrd="0" destOrd="0" presId="urn:microsoft.com/office/officeart/2018/2/layout/IconVerticalSolidList"/>
    <dgm:cxn modelId="{B192525D-9799-47A4-997E-235CDA1F6A60}" type="presOf" srcId="{3F6B478A-7358-4BFF-923C-9464E3F7DF44}" destId="{3B15249C-BDAE-4071-8C17-8873C505C3C0}" srcOrd="0" destOrd="0" presId="urn:microsoft.com/office/officeart/2018/2/layout/IconVerticalSolidList"/>
    <dgm:cxn modelId="{F0A30C65-2916-4715-93FC-58337A976522}" srcId="{222B2F3B-598E-4A2E-9A12-404B69614226}" destId="{10E96376-AB62-460C-8FFB-F6C650A2E15C}" srcOrd="4" destOrd="0" parTransId="{796C80B2-69E2-4F5D-BC96-5C3FAA609CF2}" sibTransId="{9D77BC6F-6390-4BCB-8D36-5C9833586F36}"/>
    <dgm:cxn modelId="{57F54887-B376-47DB-8E49-7D72FDAA8020}" type="presOf" srcId="{A9A9E614-F38B-414B-80AC-4F11F2908930}" destId="{CE5DB2C7-834C-4AF5-8453-2394658B8B6C}" srcOrd="0" destOrd="0" presId="urn:microsoft.com/office/officeart/2018/2/layout/IconVerticalSolidList"/>
    <dgm:cxn modelId="{59A7748C-66C4-4564-B254-32394F4D3B6F}" type="presOf" srcId="{10E96376-AB62-460C-8FFB-F6C650A2E15C}" destId="{B175DA72-4B34-4D81-8E88-B4EDB5E53517}" srcOrd="0" destOrd="0" presId="urn:microsoft.com/office/officeart/2018/2/layout/IconVerticalSolidList"/>
    <dgm:cxn modelId="{C3DAD098-9EDE-4BE2-AE7E-484AA7AAD277}" srcId="{222B2F3B-598E-4A2E-9A12-404B69614226}" destId="{3F6B478A-7358-4BFF-923C-9464E3F7DF44}" srcOrd="2" destOrd="0" parTransId="{090E7790-7894-4111-AF76-5D92751C8A9E}" sibTransId="{49D2AE26-7659-4F54-8C46-A2890FFBE071}"/>
    <dgm:cxn modelId="{BC682D9E-EB31-491D-9ED1-91F2948DC59A}" srcId="{222B2F3B-598E-4A2E-9A12-404B69614226}" destId="{A9A9E614-F38B-414B-80AC-4F11F2908930}" srcOrd="1" destOrd="0" parTransId="{32F80A30-B5F6-4264-8B32-4ACE452A0A4B}" sibTransId="{817F33AE-62AB-489C-BB8F-C91E211FD160}"/>
    <dgm:cxn modelId="{FAA038AB-DB61-4B16-AE5A-9A254B38652F}" srcId="{222B2F3B-598E-4A2E-9A12-404B69614226}" destId="{9B325401-F526-4D76-9CE3-3163B8A0011D}" srcOrd="3" destOrd="0" parTransId="{198365F1-B99F-43DE-B30B-D460E16D8953}" sibTransId="{C3163B7F-0CEE-43CA-BA41-06E305E9F01D}"/>
    <dgm:cxn modelId="{76E5AEFA-E4AD-41AA-8860-FDA5E49360EB}" type="presOf" srcId="{9B325401-F526-4D76-9CE3-3163B8A0011D}" destId="{EE8F0A4E-D4EF-436F-B2A6-04F683380036}" srcOrd="0" destOrd="0" presId="urn:microsoft.com/office/officeart/2018/2/layout/IconVerticalSolidList"/>
    <dgm:cxn modelId="{0BE414AB-8041-4E52-B21A-BC45724043C3}" type="presParOf" srcId="{DFCE4C4C-1BD5-48AE-8BDB-AF1E85D14707}" destId="{C0311C54-3C8F-462D-A738-BC74857E3C7F}" srcOrd="0" destOrd="0" presId="urn:microsoft.com/office/officeart/2018/2/layout/IconVerticalSolidList"/>
    <dgm:cxn modelId="{1A15EE2C-3555-4E7E-87A8-F32EFEAE794C}" type="presParOf" srcId="{C0311C54-3C8F-462D-A738-BC74857E3C7F}" destId="{8770734A-3EBA-474F-8AC5-92E72BC7E530}" srcOrd="0" destOrd="0" presId="urn:microsoft.com/office/officeart/2018/2/layout/IconVerticalSolidList"/>
    <dgm:cxn modelId="{03BE4A03-3E57-41C2-9124-A7B858D51ACF}" type="presParOf" srcId="{C0311C54-3C8F-462D-A738-BC74857E3C7F}" destId="{5D7A7917-A01A-4A8D-9A0A-0E1AD04A1845}" srcOrd="1" destOrd="0" presId="urn:microsoft.com/office/officeart/2018/2/layout/IconVerticalSolidList"/>
    <dgm:cxn modelId="{076B9FAC-7D11-47D7-8C80-177FFB5B2664}" type="presParOf" srcId="{C0311C54-3C8F-462D-A738-BC74857E3C7F}" destId="{8B6FC353-4CF5-4B58-AC45-6BCB0E42AF92}" srcOrd="2" destOrd="0" presId="urn:microsoft.com/office/officeart/2018/2/layout/IconVerticalSolidList"/>
    <dgm:cxn modelId="{7014BDD2-03E7-4522-BBC5-4B3518561056}" type="presParOf" srcId="{C0311C54-3C8F-462D-A738-BC74857E3C7F}" destId="{F75F8C00-C9E2-4458-AD31-0A148FAC7D44}" srcOrd="3" destOrd="0" presId="urn:microsoft.com/office/officeart/2018/2/layout/IconVerticalSolidList"/>
    <dgm:cxn modelId="{8A434F83-FCF5-4FF3-8EE7-F593D7D6A425}" type="presParOf" srcId="{DFCE4C4C-1BD5-48AE-8BDB-AF1E85D14707}" destId="{C7C27878-5CF0-409A-83CD-40AAF0DA7818}" srcOrd="1" destOrd="0" presId="urn:microsoft.com/office/officeart/2018/2/layout/IconVerticalSolidList"/>
    <dgm:cxn modelId="{9BB96014-CCB3-4DCB-8C0A-66C5F8E37617}" type="presParOf" srcId="{DFCE4C4C-1BD5-48AE-8BDB-AF1E85D14707}" destId="{8B136D7D-C8A7-4A67-A658-9646A9DE51C6}" srcOrd="2" destOrd="0" presId="urn:microsoft.com/office/officeart/2018/2/layout/IconVerticalSolidList"/>
    <dgm:cxn modelId="{DAB434B9-708F-475E-BB2E-E6BA5CB6D423}" type="presParOf" srcId="{8B136D7D-C8A7-4A67-A658-9646A9DE51C6}" destId="{06ABF8AD-59C9-4DAC-9F08-81137B622361}" srcOrd="0" destOrd="0" presId="urn:microsoft.com/office/officeart/2018/2/layout/IconVerticalSolidList"/>
    <dgm:cxn modelId="{1FF5526C-6C37-4608-8E1D-AA2C26BF1CDE}" type="presParOf" srcId="{8B136D7D-C8A7-4A67-A658-9646A9DE51C6}" destId="{5D200486-FD37-40AB-ACFE-072FCD5F072B}" srcOrd="1" destOrd="0" presId="urn:microsoft.com/office/officeart/2018/2/layout/IconVerticalSolidList"/>
    <dgm:cxn modelId="{5CE4880B-EB4F-4918-9D2E-3707A8910C1C}" type="presParOf" srcId="{8B136D7D-C8A7-4A67-A658-9646A9DE51C6}" destId="{73A0E05A-4F73-4F6D-BD53-1EA33F2129F9}" srcOrd="2" destOrd="0" presId="urn:microsoft.com/office/officeart/2018/2/layout/IconVerticalSolidList"/>
    <dgm:cxn modelId="{E5C7F957-71F6-492B-BA7C-6EB9BBC911CF}" type="presParOf" srcId="{8B136D7D-C8A7-4A67-A658-9646A9DE51C6}" destId="{CE5DB2C7-834C-4AF5-8453-2394658B8B6C}" srcOrd="3" destOrd="0" presId="urn:microsoft.com/office/officeart/2018/2/layout/IconVerticalSolidList"/>
    <dgm:cxn modelId="{77DAC158-4B35-45C1-90B7-B6BF0E486E9F}" type="presParOf" srcId="{DFCE4C4C-1BD5-48AE-8BDB-AF1E85D14707}" destId="{D3930487-7056-477A-915C-02C0B265C20B}" srcOrd="3" destOrd="0" presId="urn:microsoft.com/office/officeart/2018/2/layout/IconVerticalSolidList"/>
    <dgm:cxn modelId="{1596798A-977D-4833-ADFA-EFE92D03359E}" type="presParOf" srcId="{DFCE4C4C-1BD5-48AE-8BDB-AF1E85D14707}" destId="{F4A537EE-4F28-4084-8B77-AC819F1E2A9F}" srcOrd="4" destOrd="0" presId="urn:microsoft.com/office/officeart/2018/2/layout/IconVerticalSolidList"/>
    <dgm:cxn modelId="{839E61F1-7A16-46A0-B363-C6B1DF55E3D9}" type="presParOf" srcId="{F4A537EE-4F28-4084-8B77-AC819F1E2A9F}" destId="{BF5A2A03-C4AA-4FBD-90D4-1B55580EB297}" srcOrd="0" destOrd="0" presId="urn:microsoft.com/office/officeart/2018/2/layout/IconVerticalSolidList"/>
    <dgm:cxn modelId="{2FA116DD-253A-4D8E-800D-C468418FF8D4}" type="presParOf" srcId="{F4A537EE-4F28-4084-8B77-AC819F1E2A9F}" destId="{B1A11718-4FF1-42FF-8AF4-D869AE0B308F}" srcOrd="1" destOrd="0" presId="urn:microsoft.com/office/officeart/2018/2/layout/IconVerticalSolidList"/>
    <dgm:cxn modelId="{77CDA8BB-A815-48EC-BA87-597673365B63}" type="presParOf" srcId="{F4A537EE-4F28-4084-8B77-AC819F1E2A9F}" destId="{944E9050-930D-43F6-9816-810DAD14E48F}" srcOrd="2" destOrd="0" presId="urn:microsoft.com/office/officeart/2018/2/layout/IconVerticalSolidList"/>
    <dgm:cxn modelId="{B0392914-7A98-4537-89D1-C1758C29BD7B}" type="presParOf" srcId="{F4A537EE-4F28-4084-8B77-AC819F1E2A9F}" destId="{3B15249C-BDAE-4071-8C17-8873C505C3C0}" srcOrd="3" destOrd="0" presId="urn:microsoft.com/office/officeart/2018/2/layout/IconVerticalSolidList"/>
    <dgm:cxn modelId="{8695351A-7B89-4864-8913-801A066FBC13}" type="presParOf" srcId="{DFCE4C4C-1BD5-48AE-8BDB-AF1E85D14707}" destId="{3D684F3F-A94F-4254-9370-0754A0BEF54E}" srcOrd="5" destOrd="0" presId="urn:microsoft.com/office/officeart/2018/2/layout/IconVerticalSolidList"/>
    <dgm:cxn modelId="{543DFE47-9BAF-49E9-A686-112417023A25}" type="presParOf" srcId="{DFCE4C4C-1BD5-48AE-8BDB-AF1E85D14707}" destId="{87A48E52-5D70-4099-83D8-5B9E8DC4DEBB}" srcOrd="6" destOrd="0" presId="urn:microsoft.com/office/officeart/2018/2/layout/IconVerticalSolidList"/>
    <dgm:cxn modelId="{3F41524D-46A9-4901-8596-2CA75C8C8FD5}" type="presParOf" srcId="{87A48E52-5D70-4099-83D8-5B9E8DC4DEBB}" destId="{6A2D9650-00FE-4CF8-B4C4-81242A8B7285}" srcOrd="0" destOrd="0" presId="urn:microsoft.com/office/officeart/2018/2/layout/IconVerticalSolidList"/>
    <dgm:cxn modelId="{F99C872D-69A4-4A58-97AA-6DA693D050D0}" type="presParOf" srcId="{87A48E52-5D70-4099-83D8-5B9E8DC4DEBB}" destId="{FF956F47-59D5-4B1D-BF49-217B1FEDAB98}" srcOrd="1" destOrd="0" presId="urn:microsoft.com/office/officeart/2018/2/layout/IconVerticalSolidList"/>
    <dgm:cxn modelId="{AF71F1E7-7E31-4DCB-B357-7A1C48E067F1}" type="presParOf" srcId="{87A48E52-5D70-4099-83D8-5B9E8DC4DEBB}" destId="{F70C9EFB-F46E-45E5-932C-42DC847219A9}" srcOrd="2" destOrd="0" presId="urn:microsoft.com/office/officeart/2018/2/layout/IconVerticalSolidList"/>
    <dgm:cxn modelId="{16428DCB-B18F-4142-A31B-A021D2E88D7C}" type="presParOf" srcId="{87A48E52-5D70-4099-83D8-5B9E8DC4DEBB}" destId="{EE8F0A4E-D4EF-436F-B2A6-04F683380036}" srcOrd="3" destOrd="0" presId="urn:microsoft.com/office/officeart/2018/2/layout/IconVerticalSolidList"/>
    <dgm:cxn modelId="{E200B714-2743-497B-ACE8-572AB5263D40}" type="presParOf" srcId="{DFCE4C4C-1BD5-48AE-8BDB-AF1E85D14707}" destId="{5A123ACB-8E0D-4DD6-82CA-A2222269815C}" srcOrd="7" destOrd="0" presId="urn:microsoft.com/office/officeart/2018/2/layout/IconVerticalSolidList"/>
    <dgm:cxn modelId="{5F2A67EA-9F17-43E9-B079-6CF6CD7B6578}" type="presParOf" srcId="{DFCE4C4C-1BD5-48AE-8BDB-AF1E85D14707}" destId="{728C5DC1-228A-4EF0-B332-1E8C9A939462}" srcOrd="8" destOrd="0" presId="urn:microsoft.com/office/officeart/2018/2/layout/IconVerticalSolidList"/>
    <dgm:cxn modelId="{27DF8123-BDED-4064-B03A-3AE662C183A4}" type="presParOf" srcId="{728C5DC1-228A-4EF0-B332-1E8C9A939462}" destId="{76D53440-4290-4477-8E52-370E59722469}" srcOrd="0" destOrd="0" presId="urn:microsoft.com/office/officeart/2018/2/layout/IconVerticalSolidList"/>
    <dgm:cxn modelId="{85C3F077-94BE-4065-94F8-3F1A8102935E}" type="presParOf" srcId="{728C5DC1-228A-4EF0-B332-1E8C9A939462}" destId="{B068EDB3-ABB9-4A47-9A05-FC4D2EC881E2}" srcOrd="1" destOrd="0" presId="urn:microsoft.com/office/officeart/2018/2/layout/IconVerticalSolidList"/>
    <dgm:cxn modelId="{F2972FA0-7596-4FE5-B640-931B0FC886A6}" type="presParOf" srcId="{728C5DC1-228A-4EF0-B332-1E8C9A939462}" destId="{E43E55E1-1C63-458F-B286-F0A6D4109A64}" srcOrd="2" destOrd="0" presId="urn:microsoft.com/office/officeart/2018/2/layout/IconVerticalSolidList"/>
    <dgm:cxn modelId="{58D57B33-9E45-425F-B894-CE74D0EC42E1}" type="presParOf" srcId="{728C5DC1-228A-4EF0-B332-1E8C9A939462}" destId="{B175DA72-4B34-4D81-8E88-B4EDB5E5351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B805D-452B-42FE-B481-A20AE9C10AB7}">
      <dsp:nvSpPr>
        <dsp:cNvPr id="0" name=""/>
        <dsp:cNvSpPr/>
      </dsp:nvSpPr>
      <dsp:spPr>
        <a:xfrm>
          <a:off x="1925" y="239294"/>
          <a:ext cx="2212999" cy="1106499"/>
        </a:xfrm>
        <a:prstGeom prst="roundRect">
          <a:avLst>
            <a:gd name="adj" fmla="val 10000"/>
          </a:avLst>
        </a:prstGeom>
        <a:solidFill>
          <a:schemeClr val="tx2">
            <a:lumMod val="90000"/>
            <a:lumOff val="1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 X Scale – Hertz (Hz)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333" y="271702"/>
        <a:ext cx="2148183" cy="1041683"/>
      </dsp:txXfrm>
    </dsp:sp>
    <dsp:sp modelId="{B0E9C017-7FFB-46A1-9369-E77C5A628701}">
      <dsp:nvSpPr>
        <dsp:cNvPr id="0" name=""/>
        <dsp:cNvSpPr/>
      </dsp:nvSpPr>
      <dsp:spPr>
        <a:xfrm>
          <a:off x="2768175" y="239294"/>
          <a:ext cx="2212999" cy="1106499"/>
        </a:xfrm>
        <a:prstGeom prst="roundRect">
          <a:avLst>
            <a:gd name="adj" fmla="val 10000"/>
          </a:avLst>
        </a:prstGeom>
        <a:solidFill>
          <a:schemeClr val="tx2">
            <a:lumMod val="90000"/>
            <a:lumOff val="1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 Hertz (Hz) = 1 cycle/second (cps)</a:t>
          </a:r>
        </a:p>
      </dsp:txBody>
      <dsp:txXfrm>
        <a:off x="2800583" y="271702"/>
        <a:ext cx="2148183" cy="1041683"/>
      </dsp:txXfrm>
    </dsp:sp>
    <dsp:sp modelId="{991058F9-E2CF-4363-99A5-60C174F3FE6F}">
      <dsp:nvSpPr>
        <dsp:cNvPr id="0" name=""/>
        <dsp:cNvSpPr/>
      </dsp:nvSpPr>
      <dsp:spPr>
        <a:xfrm>
          <a:off x="5534424" y="239294"/>
          <a:ext cx="2212999" cy="1106499"/>
        </a:xfrm>
        <a:prstGeom prst="roundRect">
          <a:avLst>
            <a:gd name="adj" fmla="val 10000"/>
          </a:avLst>
        </a:prstGeom>
        <a:solidFill>
          <a:schemeClr val="tx2">
            <a:lumMod val="90000"/>
            <a:lumOff val="1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Frequency in vibration analysis is often expressed in cycles/minute (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cpm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):</a:t>
          </a:r>
        </a:p>
      </dsp:txBody>
      <dsp:txXfrm>
        <a:off x="5566832" y="271702"/>
        <a:ext cx="2148183" cy="1041683"/>
      </dsp:txXfrm>
    </dsp:sp>
    <dsp:sp modelId="{542795FD-F5C8-45E7-8908-548DDF6E3EED}">
      <dsp:nvSpPr>
        <dsp:cNvPr id="0" name=""/>
        <dsp:cNvSpPr/>
      </dsp:nvSpPr>
      <dsp:spPr>
        <a:xfrm>
          <a:off x="5755724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C252F-9F89-4E5C-9273-7FEA49A5B6A3}">
      <dsp:nvSpPr>
        <dsp:cNvPr id="0" name=""/>
        <dsp:cNvSpPr/>
      </dsp:nvSpPr>
      <dsp:spPr>
        <a:xfrm>
          <a:off x="5977024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60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cpm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= 1 cps = 1 Hz</a:t>
          </a:r>
        </a:p>
      </dsp:txBody>
      <dsp:txXfrm>
        <a:off x="6009432" y="1654827"/>
        <a:ext cx="1705583" cy="1041683"/>
      </dsp:txXfrm>
    </dsp:sp>
    <dsp:sp modelId="{3D2BCAFB-9C18-49F0-90D1-6865AA6E30A4}">
      <dsp:nvSpPr>
        <dsp:cNvPr id="0" name=""/>
        <dsp:cNvSpPr/>
      </dsp:nvSpPr>
      <dsp:spPr>
        <a:xfrm>
          <a:off x="8300674" y="239294"/>
          <a:ext cx="2212999" cy="1106499"/>
        </a:xfrm>
        <a:prstGeom prst="roundRect">
          <a:avLst>
            <a:gd name="adj" fmla="val 10000"/>
          </a:avLst>
        </a:prstGeom>
        <a:solidFill>
          <a:schemeClr val="tx2">
            <a:lumMod val="90000"/>
            <a:lumOff val="1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Frequency (F) and Time (T) Relationship:</a:t>
          </a:r>
        </a:p>
      </dsp:txBody>
      <dsp:txXfrm>
        <a:off x="8333082" y="271702"/>
        <a:ext cx="2148183" cy="1041683"/>
      </dsp:txXfrm>
    </dsp:sp>
    <dsp:sp modelId="{FCF32422-49D3-4E3F-8B8F-4D05C122DB13}">
      <dsp:nvSpPr>
        <dsp:cNvPr id="0" name=""/>
        <dsp:cNvSpPr/>
      </dsp:nvSpPr>
      <dsp:spPr>
        <a:xfrm>
          <a:off x="8521974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4CAD2-CC80-421D-AD43-EC07488E4F76}">
      <dsp:nvSpPr>
        <dsp:cNvPr id="0" name=""/>
        <dsp:cNvSpPr/>
      </dsp:nvSpPr>
      <dsp:spPr>
        <a:xfrm>
          <a:off x="8743274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F(Hz)=1/T(s)​ and T(s)=1/F(Hz) </a:t>
          </a:r>
        </a:p>
      </dsp:txBody>
      <dsp:txXfrm>
        <a:off x="8775682" y="1654827"/>
        <a:ext cx="1705583" cy="1041683"/>
      </dsp:txXfrm>
    </dsp:sp>
    <dsp:sp modelId="{E8BDE201-8299-41D0-86C8-D29C32240C88}">
      <dsp:nvSpPr>
        <dsp:cNvPr id="0" name=""/>
        <dsp:cNvSpPr/>
      </dsp:nvSpPr>
      <dsp:spPr>
        <a:xfrm>
          <a:off x="8521974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8B3A6E-D0B9-442E-8DC2-7D6F52798798}">
      <dsp:nvSpPr>
        <dsp:cNvPr id="0" name=""/>
        <dsp:cNvSpPr/>
      </dsp:nvSpPr>
      <dsp:spPr>
        <a:xfrm>
          <a:off x="8743274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FT=1 (If F increases, T decreases and vice versa)</a:t>
          </a:r>
        </a:p>
      </dsp:txBody>
      <dsp:txXfrm>
        <a:off x="8775682" y="3037951"/>
        <a:ext cx="1705583" cy="10416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47924-F93B-4446-95AC-4168DD1DB9C7}">
      <dsp:nvSpPr>
        <dsp:cNvPr id="0" name=""/>
        <dsp:cNvSpPr/>
      </dsp:nvSpPr>
      <dsp:spPr>
        <a:xfrm>
          <a:off x="0" y="7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CE6172-7829-4362-8C7B-71A2F7589461}">
      <dsp:nvSpPr>
        <dsp:cNvPr id="0" name=""/>
        <dsp:cNvSpPr/>
      </dsp:nvSpPr>
      <dsp:spPr>
        <a:xfrm>
          <a:off x="0" y="70"/>
          <a:ext cx="2103120" cy="1459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 Lowest Resolvable Frequency is determined by:  </a:t>
          </a:r>
        </a:p>
      </dsp:txBody>
      <dsp:txXfrm>
        <a:off x="0" y="70"/>
        <a:ext cx="2103120" cy="1459699"/>
      </dsp:txXfrm>
    </dsp:sp>
    <dsp:sp modelId="{D7411DFA-3EAF-46A5-8AE6-0D920B798D26}">
      <dsp:nvSpPr>
        <dsp:cNvPr id="0" name=""/>
        <dsp:cNvSpPr/>
      </dsp:nvSpPr>
      <dsp:spPr>
        <a:xfrm>
          <a:off x="0" y="14597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F57449-4705-418D-BE58-EAE9FFD1D45C}">
      <dsp:nvSpPr>
        <dsp:cNvPr id="0" name=""/>
        <dsp:cNvSpPr/>
      </dsp:nvSpPr>
      <dsp:spPr>
        <a:xfrm>
          <a:off x="0" y="1459769"/>
          <a:ext cx="2103120" cy="115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Frequency Span / Number of Analyzer Lines (data points)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459769"/>
        <a:ext cx="2103120" cy="1153104"/>
      </dsp:txXfrm>
    </dsp:sp>
    <dsp:sp modelId="{76D92BE1-75EB-408A-87BF-F3DB93F3FE3E}">
      <dsp:nvSpPr>
        <dsp:cNvPr id="0" name=""/>
        <dsp:cNvSpPr/>
      </dsp:nvSpPr>
      <dsp:spPr>
        <a:xfrm>
          <a:off x="2260854" y="1531182"/>
          <a:ext cx="8254746" cy="811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 frequency span is calculated as the ending frequency minus the starting frequency. </a:t>
          </a:r>
        </a:p>
      </dsp:txBody>
      <dsp:txXfrm>
        <a:off x="2260854" y="1531182"/>
        <a:ext cx="8254746" cy="811363"/>
      </dsp:txXfrm>
    </dsp:sp>
    <dsp:sp modelId="{61133B55-E15A-47BE-BBEA-BEC27D587310}">
      <dsp:nvSpPr>
        <dsp:cNvPr id="0" name=""/>
        <dsp:cNvSpPr/>
      </dsp:nvSpPr>
      <dsp:spPr>
        <a:xfrm>
          <a:off x="2103120" y="2342546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2E32E2-D3DD-458C-AA09-656AC5410D82}">
      <dsp:nvSpPr>
        <dsp:cNvPr id="0" name=""/>
        <dsp:cNvSpPr/>
      </dsp:nvSpPr>
      <dsp:spPr>
        <a:xfrm>
          <a:off x="2260854" y="2413959"/>
          <a:ext cx="8254746" cy="710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 number of analyzer lines depends on the analyzer and how the operator has set it up.  </a:t>
          </a:r>
        </a:p>
      </dsp:txBody>
      <dsp:txXfrm>
        <a:off x="2260854" y="2413959"/>
        <a:ext cx="8254746" cy="710614"/>
      </dsp:txXfrm>
    </dsp:sp>
    <dsp:sp modelId="{198F3299-D9B6-4C5B-B1B1-3E0373867202}">
      <dsp:nvSpPr>
        <dsp:cNvPr id="0" name=""/>
        <dsp:cNvSpPr/>
      </dsp:nvSpPr>
      <dsp:spPr>
        <a:xfrm>
          <a:off x="2103120" y="3124574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9888A4-53DF-4E4E-BD3D-4DC891B04693}">
      <dsp:nvSpPr>
        <dsp:cNvPr id="0" name=""/>
        <dsp:cNvSpPr/>
      </dsp:nvSpPr>
      <dsp:spPr>
        <a:xfrm>
          <a:off x="2260854" y="3195986"/>
          <a:ext cx="8254746" cy="551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Example: 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 – 400 Hz using 800 lines  </a:t>
          </a:r>
        </a:p>
      </dsp:txBody>
      <dsp:txXfrm>
        <a:off x="2260854" y="3195986"/>
        <a:ext cx="8254746" cy="551778"/>
      </dsp:txXfrm>
    </dsp:sp>
    <dsp:sp modelId="{8BA48AD8-4519-4D72-B7E2-49A1EDA8B59B}">
      <dsp:nvSpPr>
        <dsp:cNvPr id="0" name=""/>
        <dsp:cNvSpPr/>
      </dsp:nvSpPr>
      <dsp:spPr>
        <a:xfrm>
          <a:off x="2103120" y="3747765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00F7B6-705E-4031-8486-1ED561A062C0}">
      <dsp:nvSpPr>
        <dsp:cNvPr id="0" name=""/>
        <dsp:cNvSpPr/>
      </dsp:nvSpPr>
      <dsp:spPr>
        <a:xfrm>
          <a:off x="2260854" y="3819178"/>
          <a:ext cx="8254746" cy="551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Answer: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(400 – 0) / 800 = 0.5 Hz / Line </a:t>
          </a:r>
        </a:p>
      </dsp:txBody>
      <dsp:txXfrm>
        <a:off x="2260854" y="3819178"/>
        <a:ext cx="8254746" cy="551778"/>
      </dsp:txXfrm>
    </dsp:sp>
    <dsp:sp modelId="{6FEC8AF9-C51A-40C2-B5C2-5C51A027091C}">
      <dsp:nvSpPr>
        <dsp:cNvPr id="0" name=""/>
        <dsp:cNvSpPr/>
      </dsp:nvSpPr>
      <dsp:spPr>
        <a:xfrm>
          <a:off x="2103120" y="4370956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ECE43-BA59-4F59-9F99-CEE70556284F}">
      <dsp:nvSpPr>
        <dsp:cNvPr id="0" name=""/>
        <dsp:cNvSpPr/>
      </dsp:nvSpPr>
      <dsp:spPr>
        <a:xfrm>
          <a:off x="0" y="577"/>
          <a:ext cx="52504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17FDA3-55CB-48B5-B778-5FB7E4DDD379}">
      <dsp:nvSpPr>
        <dsp:cNvPr id="0" name=""/>
        <dsp:cNvSpPr/>
      </dsp:nvSpPr>
      <dsp:spPr>
        <a:xfrm>
          <a:off x="0" y="577"/>
          <a:ext cx="5250425" cy="473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</a:rPr>
            <a:t>Changing Suffixes</a:t>
          </a:r>
          <a:endParaRPr lang="en-US" sz="21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577"/>
        <a:ext cx="5250425" cy="473046"/>
      </dsp:txXfrm>
    </dsp:sp>
    <dsp:sp modelId="{CFD070EE-CFE6-45DF-8124-84FFA4F207C2}">
      <dsp:nvSpPr>
        <dsp:cNvPr id="0" name=""/>
        <dsp:cNvSpPr/>
      </dsp:nvSpPr>
      <dsp:spPr>
        <a:xfrm>
          <a:off x="0" y="473624"/>
          <a:ext cx="52504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326987-8EE9-41F5-B957-4D1C716EFD78}">
      <dsp:nvSpPr>
        <dsp:cNvPr id="0" name=""/>
        <dsp:cNvSpPr/>
      </dsp:nvSpPr>
      <dsp:spPr>
        <a:xfrm>
          <a:off x="0" y="473624"/>
          <a:ext cx="5250425" cy="473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Pk-Pk to Peak</a:t>
          </a:r>
          <a:r>
            <a:rPr lang="en-US" sz="2100" kern="1200"/>
            <a:t>: Pk-Pk/2=Peak</a:t>
          </a:r>
        </a:p>
      </dsp:txBody>
      <dsp:txXfrm>
        <a:off x="0" y="473624"/>
        <a:ext cx="5250425" cy="473046"/>
      </dsp:txXfrm>
    </dsp:sp>
    <dsp:sp modelId="{EB60207B-B8B5-4E0C-A536-2E95697066C6}">
      <dsp:nvSpPr>
        <dsp:cNvPr id="0" name=""/>
        <dsp:cNvSpPr/>
      </dsp:nvSpPr>
      <dsp:spPr>
        <a:xfrm>
          <a:off x="0" y="946670"/>
          <a:ext cx="52504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D33D4E-0D4E-4615-B56F-BFF08717B226}">
      <dsp:nvSpPr>
        <dsp:cNvPr id="0" name=""/>
        <dsp:cNvSpPr/>
      </dsp:nvSpPr>
      <dsp:spPr>
        <a:xfrm>
          <a:off x="0" y="946670"/>
          <a:ext cx="5250425" cy="473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Peak to RMS</a:t>
          </a:r>
          <a:r>
            <a:rPr lang="en-US" sz="2100" kern="1200" dirty="0"/>
            <a:t>: Peak×0.707=RMS</a:t>
          </a:r>
        </a:p>
      </dsp:txBody>
      <dsp:txXfrm>
        <a:off x="0" y="946670"/>
        <a:ext cx="5250425" cy="473046"/>
      </dsp:txXfrm>
    </dsp:sp>
    <dsp:sp modelId="{D9A64F12-CCEE-44D8-AD92-839DFB296DC2}">
      <dsp:nvSpPr>
        <dsp:cNvPr id="0" name=""/>
        <dsp:cNvSpPr/>
      </dsp:nvSpPr>
      <dsp:spPr>
        <a:xfrm>
          <a:off x="0" y="1419717"/>
          <a:ext cx="52504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156951-D788-455C-8F6B-CF0D8586BAD9}">
      <dsp:nvSpPr>
        <dsp:cNvPr id="0" name=""/>
        <dsp:cNvSpPr/>
      </dsp:nvSpPr>
      <dsp:spPr>
        <a:xfrm>
          <a:off x="0" y="1419717"/>
          <a:ext cx="5250425" cy="473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RMS to Peak</a:t>
          </a:r>
          <a:r>
            <a:rPr lang="en-US" sz="2100" kern="1200"/>
            <a:t>: RMS×1.414=Peak</a:t>
          </a:r>
        </a:p>
      </dsp:txBody>
      <dsp:txXfrm>
        <a:off x="0" y="1419717"/>
        <a:ext cx="5250425" cy="473046"/>
      </dsp:txXfrm>
    </dsp:sp>
    <dsp:sp modelId="{EE91F5E9-D306-44CC-8E13-1124605A838E}">
      <dsp:nvSpPr>
        <dsp:cNvPr id="0" name=""/>
        <dsp:cNvSpPr/>
      </dsp:nvSpPr>
      <dsp:spPr>
        <a:xfrm>
          <a:off x="0" y="1892763"/>
          <a:ext cx="52504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CA5D5A-2A80-40C4-8F2D-A3B493C0EC11}">
      <dsp:nvSpPr>
        <dsp:cNvPr id="0" name=""/>
        <dsp:cNvSpPr/>
      </dsp:nvSpPr>
      <dsp:spPr>
        <a:xfrm>
          <a:off x="0" y="1892763"/>
          <a:ext cx="5250425" cy="473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Peak to Pk-Pk</a:t>
          </a:r>
          <a:r>
            <a:rPr lang="en-US" sz="2100" kern="1200"/>
            <a:t>: Peak×2=Pk-Pk</a:t>
          </a:r>
        </a:p>
      </dsp:txBody>
      <dsp:txXfrm>
        <a:off x="0" y="1892763"/>
        <a:ext cx="5250425" cy="473046"/>
      </dsp:txXfrm>
    </dsp:sp>
    <dsp:sp modelId="{2AF94BD8-DBF9-4B71-B854-B9EAF1624CC0}">
      <dsp:nvSpPr>
        <dsp:cNvPr id="0" name=""/>
        <dsp:cNvSpPr/>
      </dsp:nvSpPr>
      <dsp:spPr>
        <a:xfrm>
          <a:off x="0" y="2365810"/>
          <a:ext cx="52504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721CCA-94DE-47CD-9179-F95D78054077}">
      <dsp:nvSpPr>
        <dsp:cNvPr id="0" name=""/>
        <dsp:cNvSpPr/>
      </dsp:nvSpPr>
      <dsp:spPr>
        <a:xfrm>
          <a:off x="0" y="2365810"/>
          <a:ext cx="5250425" cy="473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</a:rPr>
            <a:t>Standard Suffixes (Vibration Institute)</a:t>
          </a:r>
          <a:endParaRPr lang="en-US" sz="21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2365810"/>
        <a:ext cx="5250425" cy="473046"/>
      </dsp:txXfrm>
    </dsp:sp>
    <dsp:sp modelId="{2436D049-2F70-4787-9B09-B73B344E96B1}">
      <dsp:nvSpPr>
        <dsp:cNvPr id="0" name=""/>
        <dsp:cNvSpPr/>
      </dsp:nvSpPr>
      <dsp:spPr>
        <a:xfrm>
          <a:off x="0" y="2838857"/>
          <a:ext cx="52504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22AEC3-8458-4999-90FB-24A992A59431}">
      <dsp:nvSpPr>
        <dsp:cNvPr id="0" name=""/>
        <dsp:cNvSpPr/>
      </dsp:nvSpPr>
      <dsp:spPr>
        <a:xfrm>
          <a:off x="0" y="2838857"/>
          <a:ext cx="5250425" cy="473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Displacement</a:t>
          </a:r>
          <a:r>
            <a:rPr lang="en-US" sz="2100" kern="1200"/>
            <a:t>: mils Peak-Peak</a:t>
          </a:r>
        </a:p>
      </dsp:txBody>
      <dsp:txXfrm>
        <a:off x="0" y="2838857"/>
        <a:ext cx="5250425" cy="473046"/>
      </dsp:txXfrm>
    </dsp:sp>
    <dsp:sp modelId="{4642CE3A-9EA1-4B65-8F3C-740E6030FBF1}">
      <dsp:nvSpPr>
        <dsp:cNvPr id="0" name=""/>
        <dsp:cNvSpPr/>
      </dsp:nvSpPr>
      <dsp:spPr>
        <a:xfrm>
          <a:off x="0" y="3311903"/>
          <a:ext cx="52504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D40E22-A443-4D4E-85B4-264C1E34CDF2}">
      <dsp:nvSpPr>
        <dsp:cNvPr id="0" name=""/>
        <dsp:cNvSpPr/>
      </dsp:nvSpPr>
      <dsp:spPr>
        <a:xfrm>
          <a:off x="0" y="3311903"/>
          <a:ext cx="5250425" cy="473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Velocity</a:t>
          </a:r>
          <a:r>
            <a:rPr lang="en-US" sz="2100" kern="1200"/>
            <a:t>: in/s Peak or RMS</a:t>
          </a:r>
        </a:p>
      </dsp:txBody>
      <dsp:txXfrm>
        <a:off x="0" y="3311903"/>
        <a:ext cx="5250425" cy="473046"/>
      </dsp:txXfrm>
    </dsp:sp>
    <dsp:sp modelId="{1D1D3B2D-ECF6-474E-80B9-7937FE90CB38}">
      <dsp:nvSpPr>
        <dsp:cNvPr id="0" name=""/>
        <dsp:cNvSpPr/>
      </dsp:nvSpPr>
      <dsp:spPr>
        <a:xfrm>
          <a:off x="0" y="3784950"/>
          <a:ext cx="52504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65E981-7CD8-4691-93F7-94BE94157E2D}">
      <dsp:nvSpPr>
        <dsp:cNvPr id="0" name=""/>
        <dsp:cNvSpPr/>
      </dsp:nvSpPr>
      <dsp:spPr>
        <a:xfrm>
          <a:off x="0" y="3784950"/>
          <a:ext cx="5250425" cy="473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Acceleration</a:t>
          </a:r>
          <a:r>
            <a:rPr lang="en-US" sz="2100" kern="1200"/>
            <a:t>: g’s Peak or RMS</a:t>
          </a:r>
        </a:p>
      </dsp:txBody>
      <dsp:txXfrm>
        <a:off x="0" y="3784950"/>
        <a:ext cx="5250425" cy="473046"/>
      </dsp:txXfrm>
    </dsp:sp>
    <dsp:sp modelId="{71AFD57F-424A-4305-80FF-798638780E9B}">
      <dsp:nvSpPr>
        <dsp:cNvPr id="0" name=""/>
        <dsp:cNvSpPr/>
      </dsp:nvSpPr>
      <dsp:spPr>
        <a:xfrm>
          <a:off x="0" y="4257996"/>
          <a:ext cx="52504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88E8E4-EBFE-4C0C-B39D-FCDF40040728}">
      <dsp:nvSpPr>
        <dsp:cNvPr id="0" name=""/>
        <dsp:cNvSpPr/>
      </dsp:nvSpPr>
      <dsp:spPr>
        <a:xfrm>
          <a:off x="0" y="4257996"/>
          <a:ext cx="5250425" cy="473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Note</a:t>
          </a:r>
          <a:r>
            <a:rPr lang="en-US" sz="2100" kern="1200"/>
            <a:t>: 1 mil = 0.001 inches</a:t>
          </a:r>
        </a:p>
      </dsp:txBody>
      <dsp:txXfrm>
        <a:off x="0" y="4257996"/>
        <a:ext cx="5250425" cy="4730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E8949-F04D-41CB-979A-45C34281EB1E}">
      <dsp:nvSpPr>
        <dsp:cNvPr id="0" name=""/>
        <dsp:cNvSpPr/>
      </dsp:nvSpPr>
      <dsp:spPr>
        <a:xfrm>
          <a:off x="801685" y="173624"/>
          <a:ext cx="1058062" cy="1058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0198FF-DEF4-4B1B-B53B-A832B5A7E61E}">
      <dsp:nvSpPr>
        <dsp:cNvPr id="0" name=""/>
        <dsp:cNvSpPr/>
      </dsp:nvSpPr>
      <dsp:spPr>
        <a:xfrm>
          <a:off x="0" y="1559119"/>
          <a:ext cx="3624781" cy="815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Sensors</a:t>
          </a:r>
          <a:r>
            <a:rPr lang="en-US" sz="1800" kern="1200" dirty="0"/>
            <a:t>: Devices that detect and measure physical properties, converting them into signals for monitoring and analysis.</a:t>
          </a:r>
        </a:p>
      </dsp:txBody>
      <dsp:txXfrm>
        <a:off x="0" y="1559119"/>
        <a:ext cx="3624781" cy="815373"/>
      </dsp:txXfrm>
    </dsp:sp>
    <dsp:sp modelId="{FF3C0240-DD64-49B1-BB72-89BA0B9C1652}">
      <dsp:nvSpPr>
        <dsp:cNvPr id="0" name=""/>
        <dsp:cNvSpPr/>
      </dsp:nvSpPr>
      <dsp:spPr>
        <a:xfrm>
          <a:off x="4593526" y="5752"/>
          <a:ext cx="1058062" cy="1058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29FA3A-1AEA-4828-A0D7-BBAD1D9B2C76}">
      <dsp:nvSpPr>
        <dsp:cNvPr id="0" name=""/>
        <dsp:cNvSpPr/>
      </dsp:nvSpPr>
      <dsp:spPr>
        <a:xfrm>
          <a:off x="3943210" y="1559119"/>
          <a:ext cx="2781999" cy="815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Accelerometers</a:t>
          </a:r>
          <a:r>
            <a:rPr lang="en-US" sz="1800" kern="1200" dirty="0"/>
            <a:t>: Specific sensors used in vibration analysis to measure acceleration, providing data on the frequency and amplitude of vibrations in machinery.</a:t>
          </a:r>
        </a:p>
      </dsp:txBody>
      <dsp:txXfrm>
        <a:off x="3943210" y="1559119"/>
        <a:ext cx="2781999" cy="8153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811B1-3748-468D-A190-6B8F958C64F9}">
      <dsp:nvSpPr>
        <dsp:cNvPr id="0" name=""/>
        <dsp:cNvSpPr/>
      </dsp:nvSpPr>
      <dsp:spPr>
        <a:xfrm>
          <a:off x="31571" y="985977"/>
          <a:ext cx="819828" cy="8198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279210-39CC-40C0-80BD-30EAD67FDC0B}">
      <dsp:nvSpPr>
        <dsp:cNvPr id="0" name=""/>
        <dsp:cNvSpPr/>
      </dsp:nvSpPr>
      <dsp:spPr>
        <a:xfrm>
          <a:off x="203735" y="1158141"/>
          <a:ext cx="475500" cy="4755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977CF9-06A3-4D37-A26C-88EDA92D9A41}">
      <dsp:nvSpPr>
        <dsp:cNvPr id="0" name=""/>
        <dsp:cNvSpPr/>
      </dsp:nvSpPr>
      <dsp:spPr>
        <a:xfrm>
          <a:off x="1027077" y="985977"/>
          <a:ext cx="1932452" cy="819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Performance suited for application </a:t>
          </a:r>
        </a:p>
      </dsp:txBody>
      <dsp:txXfrm>
        <a:off x="1027077" y="985977"/>
        <a:ext cx="1932452" cy="819828"/>
      </dsp:txXfrm>
    </dsp:sp>
    <dsp:sp modelId="{BC37E7B1-BE92-4519-AB5B-18882BA71AF0}">
      <dsp:nvSpPr>
        <dsp:cNvPr id="0" name=""/>
        <dsp:cNvSpPr/>
      </dsp:nvSpPr>
      <dsp:spPr>
        <a:xfrm>
          <a:off x="3296244" y="985977"/>
          <a:ext cx="819828" cy="8198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A9A6A0-83B5-4812-AC22-EE6A0D6B0C4C}">
      <dsp:nvSpPr>
        <dsp:cNvPr id="0" name=""/>
        <dsp:cNvSpPr/>
      </dsp:nvSpPr>
      <dsp:spPr>
        <a:xfrm>
          <a:off x="3468408" y="1158141"/>
          <a:ext cx="475500" cy="4755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1BFEF-99E9-45F0-AD0B-FAFE3313175E}">
      <dsp:nvSpPr>
        <dsp:cNvPr id="0" name=""/>
        <dsp:cNvSpPr/>
      </dsp:nvSpPr>
      <dsp:spPr>
        <a:xfrm>
          <a:off x="4291750" y="985977"/>
          <a:ext cx="1932452" cy="819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Sensitivity (mV/g) </a:t>
          </a:r>
        </a:p>
      </dsp:txBody>
      <dsp:txXfrm>
        <a:off x="4291750" y="985977"/>
        <a:ext cx="1932452" cy="819828"/>
      </dsp:txXfrm>
    </dsp:sp>
    <dsp:sp modelId="{8009D3AB-D5B6-4155-9E14-29A452AD31C3}">
      <dsp:nvSpPr>
        <dsp:cNvPr id="0" name=""/>
        <dsp:cNvSpPr/>
      </dsp:nvSpPr>
      <dsp:spPr>
        <a:xfrm>
          <a:off x="31571" y="2545532"/>
          <a:ext cx="819828" cy="8198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F3B136-A832-4226-943A-9D97A0455935}">
      <dsp:nvSpPr>
        <dsp:cNvPr id="0" name=""/>
        <dsp:cNvSpPr/>
      </dsp:nvSpPr>
      <dsp:spPr>
        <a:xfrm>
          <a:off x="203735" y="2717696"/>
          <a:ext cx="475500" cy="4755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C4C02-A07E-499C-B549-4BA42D626A25}">
      <dsp:nvSpPr>
        <dsp:cNvPr id="0" name=""/>
        <dsp:cNvSpPr/>
      </dsp:nvSpPr>
      <dsp:spPr>
        <a:xfrm>
          <a:off x="1027077" y="2545532"/>
          <a:ext cx="1932452" cy="819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Frequency response of target (f span) </a:t>
          </a:r>
        </a:p>
      </dsp:txBody>
      <dsp:txXfrm>
        <a:off x="1027077" y="2545532"/>
        <a:ext cx="1932452" cy="819828"/>
      </dsp:txXfrm>
    </dsp:sp>
    <dsp:sp modelId="{D0C073EE-E94E-4E1F-AC3A-9B9E7FFB231D}">
      <dsp:nvSpPr>
        <dsp:cNvPr id="0" name=""/>
        <dsp:cNvSpPr/>
      </dsp:nvSpPr>
      <dsp:spPr>
        <a:xfrm>
          <a:off x="3296244" y="2545532"/>
          <a:ext cx="819828" cy="8198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F1729-F70C-4FD1-BAD7-9BAB18746B10}">
      <dsp:nvSpPr>
        <dsp:cNvPr id="0" name=""/>
        <dsp:cNvSpPr/>
      </dsp:nvSpPr>
      <dsp:spPr>
        <a:xfrm>
          <a:off x="3468408" y="2717696"/>
          <a:ext cx="475500" cy="4755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076AE-D177-4667-B3B1-014FCED196EE}">
      <dsp:nvSpPr>
        <dsp:cNvPr id="0" name=""/>
        <dsp:cNvSpPr/>
      </dsp:nvSpPr>
      <dsp:spPr>
        <a:xfrm>
          <a:off x="4291750" y="2545532"/>
          <a:ext cx="1932452" cy="819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Dynamic range of target (g level)</a:t>
          </a:r>
        </a:p>
      </dsp:txBody>
      <dsp:txXfrm>
        <a:off x="4291750" y="2545532"/>
        <a:ext cx="1932452" cy="8198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0734A-3EBA-474F-8AC5-92E72BC7E530}">
      <dsp:nvSpPr>
        <dsp:cNvPr id="0" name=""/>
        <dsp:cNvSpPr/>
      </dsp:nvSpPr>
      <dsp:spPr>
        <a:xfrm>
          <a:off x="0" y="2878"/>
          <a:ext cx="5157787" cy="6131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A7917-A01A-4A8D-9A0A-0E1AD04A1845}">
      <dsp:nvSpPr>
        <dsp:cNvPr id="0" name=""/>
        <dsp:cNvSpPr/>
      </dsp:nvSpPr>
      <dsp:spPr>
        <a:xfrm>
          <a:off x="185474" y="140834"/>
          <a:ext cx="337226" cy="3372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F8C00-C9E2-4458-AD31-0A148FAC7D44}">
      <dsp:nvSpPr>
        <dsp:cNvPr id="0" name=""/>
        <dsp:cNvSpPr/>
      </dsp:nvSpPr>
      <dsp:spPr>
        <a:xfrm>
          <a:off x="708174" y="2878"/>
          <a:ext cx="4449612" cy="613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90" tIns="64890" rIns="64890" bIns="6489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Non-contact: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No physical contact required.</a:t>
          </a:r>
        </a:p>
      </dsp:txBody>
      <dsp:txXfrm>
        <a:off x="708174" y="2878"/>
        <a:ext cx="4449612" cy="613138"/>
      </dsp:txXfrm>
    </dsp:sp>
    <dsp:sp modelId="{06ABF8AD-59C9-4DAC-9F08-81137B622361}">
      <dsp:nvSpPr>
        <dsp:cNvPr id="0" name=""/>
        <dsp:cNvSpPr/>
      </dsp:nvSpPr>
      <dsp:spPr>
        <a:xfrm>
          <a:off x="0" y="769301"/>
          <a:ext cx="5157787" cy="6131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200486-FD37-40AB-ACFE-072FCD5F072B}">
      <dsp:nvSpPr>
        <dsp:cNvPr id="0" name=""/>
        <dsp:cNvSpPr/>
      </dsp:nvSpPr>
      <dsp:spPr>
        <a:xfrm>
          <a:off x="185474" y="907257"/>
          <a:ext cx="337226" cy="3372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5DB2C7-834C-4AF5-8453-2394658B8B6C}">
      <dsp:nvSpPr>
        <dsp:cNvPr id="0" name=""/>
        <dsp:cNvSpPr/>
      </dsp:nvSpPr>
      <dsp:spPr>
        <a:xfrm>
          <a:off x="708174" y="769301"/>
          <a:ext cx="4449612" cy="613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90" tIns="64890" rIns="64890" bIns="6489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Dynamic &amp; Static Measurement: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Measures shaft dynamic motion and static position (gap).</a:t>
          </a:r>
        </a:p>
      </dsp:txBody>
      <dsp:txXfrm>
        <a:off x="708174" y="769301"/>
        <a:ext cx="4449612" cy="613138"/>
      </dsp:txXfrm>
    </dsp:sp>
    <dsp:sp modelId="{BF5A2A03-C4AA-4FBD-90D4-1B55580EB297}">
      <dsp:nvSpPr>
        <dsp:cNvPr id="0" name=""/>
        <dsp:cNvSpPr/>
      </dsp:nvSpPr>
      <dsp:spPr>
        <a:xfrm>
          <a:off x="0" y="1535724"/>
          <a:ext cx="5157787" cy="6131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A11718-4FF1-42FF-8AF4-D869AE0B308F}">
      <dsp:nvSpPr>
        <dsp:cNvPr id="0" name=""/>
        <dsp:cNvSpPr/>
      </dsp:nvSpPr>
      <dsp:spPr>
        <a:xfrm>
          <a:off x="185474" y="1673680"/>
          <a:ext cx="337226" cy="3372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5249C-BDAE-4071-8C17-8873C505C3C0}">
      <dsp:nvSpPr>
        <dsp:cNvPr id="0" name=""/>
        <dsp:cNvSpPr/>
      </dsp:nvSpPr>
      <dsp:spPr>
        <a:xfrm>
          <a:off x="708174" y="1535724"/>
          <a:ext cx="4449612" cy="613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90" tIns="64890" rIns="64890" bIns="6489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Frequency Response: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Flat response from DC to 1 KHz.</a:t>
          </a:r>
        </a:p>
      </dsp:txBody>
      <dsp:txXfrm>
        <a:off x="708174" y="1535724"/>
        <a:ext cx="4449612" cy="613138"/>
      </dsp:txXfrm>
    </dsp:sp>
    <dsp:sp modelId="{6A2D9650-00FE-4CF8-B4C4-81242A8B7285}">
      <dsp:nvSpPr>
        <dsp:cNvPr id="0" name=""/>
        <dsp:cNvSpPr/>
      </dsp:nvSpPr>
      <dsp:spPr>
        <a:xfrm>
          <a:off x="0" y="2302147"/>
          <a:ext cx="5157787" cy="6131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956F47-59D5-4B1D-BF49-217B1FEDAB98}">
      <dsp:nvSpPr>
        <dsp:cNvPr id="0" name=""/>
        <dsp:cNvSpPr/>
      </dsp:nvSpPr>
      <dsp:spPr>
        <a:xfrm>
          <a:off x="185474" y="2440104"/>
          <a:ext cx="337226" cy="3372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F0A4E-D4EF-436F-B2A6-04F683380036}">
      <dsp:nvSpPr>
        <dsp:cNvPr id="0" name=""/>
        <dsp:cNvSpPr/>
      </dsp:nvSpPr>
      <dsp:spPr>
        <a:xfrm>
          <a:off x="708174" y="2302147"/>
          <a:ext cx="4449612" cy="613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90" tIns="64890" rIns="64890" bIns="6489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Simple Calibration: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Easy to calibrate.</a:t>
          </a:r>
        </a:p>
      </dsp:txBody>
      <dsp:txXfrm>
        <a:off x="708174" y="2302147"/>
        <a:ext cx="4449612" cy="613138"/>
      </dsp:txXfrm>
    </dsp:sp>
    <dsp:sp modelId="{76D53440-4290-4477-8E52-370E59722469}">
      <dsp:nvSpPr>
        <dsp:cNvPr id="0" name=""/>
        <dsp:cNvSpPr/>
      </dsp:nvSpPr>
      <dsp:spPr>
        <a:xfrm>
          <a:off x="0" y="3068570"/>
          <a:ext cx="5157787" cy="6131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68EDB3-ABB9-4A47-9A05-FC4D2EC881E2}">
      <dsp:nvSpPr>
        <dsp:cNvPr id="0" name=""/>
        <dsp:cNvSpPr/>
      </dsp:nvSpPr>
      <dsp:spPr>
        <a:xfrm>
          <a:off x="185474" y="3206527"/>
          <a:ext cx="337226" cy="33722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75DA72-4B34-4D81-8E88-B4EDB5E53517}">
      <dsp:nvSpPr>
        <dsp:cNvPr id="0" name=""/>
        <dsp:cNvSpPr/>
      </dsp:nvSpPr>
      <dsp:spPr>
        <a:xfrm>
          <a:off x="708174" y="3068570"/>
          <a:ext cx="4449612" cy="613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90" tIns="64890" rIns="64890" bIns="6489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Durability: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Suitable for harsh environments.</a:t>
          </a:r>
        </a:p>
      </dsp:txBody>
      <dsp:txXfrm>
        <a:off x="708174" y="3068570"/>
        <a:ext cx="4449612" cy="613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E1D09-BF6F-449B-AA1E-56F26ACAEC6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57EA1-15D8-4F25-BB07-09AE947BB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03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6270D-D114-4A62-ABAD-5B9D8FDFB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36ECA0-7AAB-2C40-47CF-D29B305A7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39CDD-7D9C-C3F5-072D-7D6BF7BE0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2585-EEF5-4AA2-AB83-2DAF3BDE5374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3AC59-3C7B-79E0-18BA-8E0B799AF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A47AB-E326-EEAE-0C54-9DB65FBE5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4543-ACB6-41A9-980B-FFD17A31E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81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30152-8696-A524-2BB1-407F4D73D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96147D-EB67-0D5B-D1F2-B9CE87475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F754F-5D92-BBBA-3F2C-7DE0CCB8E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2585-EEF5-4AA2-AB83-2DAF3BDE5374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9B3C9-D9C0-96C7-A768-17A1CA171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DF111-3D01-627D-8158-CADE2C440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4543-ACB6-41A9-980B-FFD17A31E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63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56A64E-BBC7-162C-BE74-FECD6ECABA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767878-C3C4-7B71-47CC-14ED6CBB8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81B51-6248-2973-D1F9-DADE8A418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2585-EEF5-4AA2-AB83-2DAF3BDE5374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47373-8A82-651B-CE46-45D952887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44777-872E-53AA-5067-4C84AB0A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4543-ACB6-41A9-980B-FFD17A31E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2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2479A-800A-F404-6A81-20BD4A15E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1C5FF-37ED-5006-E562-5FD2783B2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65433-7415-DB0E-EC2B-8886E11FF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2585-EEF5-4AA2-AB83-2DAF3BDE5374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812D2-6513-564F-6A0C-BC2111BD3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7D080-EB84-7C6B-13C8-48CDDBD84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4543-ACB6-41A9-980B-FFD17A31E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05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4EA36-8C9E-8035-D4A1-4A1F42F52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41A31-771D-8798-F362-269CBC24D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2CAA5-C690-7F65-A475-E237F983A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2585-EEF5-4AA2-AB83-2DAF3BDE5374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25DF0-F957-87A7-9312-980A08A59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57428-0819-6201-527B-FCAA98FA2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4543-ACB6-41A9-980B-FFD17A31E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5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CA2DA-C984-3F61-9638-E54081EF4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73C21-6835-1140-715C-0D79E89EF0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82CD42-2B60-D448-4248-BC377CF00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C8B2FF-AFE3-7326-461F-F296F5032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2585-EEF5-4AA2-AB83-2DAF3BDE5374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59D26B-8F92-0A2E-0EAD-962CD3BB8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191E7B-1143-19DE-09E3-B92A8F7A8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4543-ACB6-41A9-980B-FFD17A31E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9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8B64D-644F-F52C-2953-CD874C1F5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DB454-D135-A1CB-BA30-B25F5A812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B7A656-6314-9C03-3009-040D27B8E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F1BD35-A7CE-6FDB-DF96-C1B5F4C3D7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8A0CAF-13DE-B40D-1469-7B1F90CBDB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51F5D1-42B6-0CE1-04CA-87ABFB1B5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2585-EEF5-4AA2-AB83-2DAF3BDE5374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C8A2DE-7ED4-2F05-896D-E5F7002F5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DC7130-8827-D542-DC06-2B9B7280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4543-ACB6-41A9-980B-FFD17A31E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54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1E928-F30F-3932-C3FB-A3A942A2B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8D731A-6779-8BA2-F7F1-0C2FB74AE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2585-EEF5-4AA2-AB83-2DAF3BDE5374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A02FC-5201-E7A8-8A04-77C45B39E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95F6BD-7E99-CCED-5DC7-DFAC74FD0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4543-ACB6-41A9-980B-FFD17A31E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3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FE34BB-FAB9-A201-6A0C-516BB4750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2585-EEF5-4AA2-AB83-2DAF3BDE5374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F99F0D-B98E-2B75-6ED7-B96F86A94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C5153-601C-35C8-B1FF-05F2A9E76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4543-ACB6-41A9-980B-FFD17A31E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43764-3B8D-B675-EB55-095EB2CFA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2FEE4-6D65-1AB0-E058-1B1D71391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9D1B35-760C-2404-518B-D63A0B600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069EDF-59D7-248E-C1A0-E6C5E70E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2585-EEF5-4AA2-AB83-2DAF3BDE5374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E2C6D3-07BE-C577-FE48-AE06B4DAD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5D98F0-E11A-DAD5-3487-9C0FA4DE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4543-ACB6-41A9-980B-FFD17A31E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89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07BE8-9C27-F125-C378-3FDC6DB9C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32028B-526C-5675-2FED-60D92A713B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0BB754-1042-713A-0F2C-FA9F1E67B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93DE49-3545-334E-E9C7-820CA6DB1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2585-EEF5-4AA2-AB83-2DAF3BDE5374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5B0D3E-FA8B-2070-DFE6-2C7060E56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C4760-434D-C6C4-605B-4D7308363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4543-ACB6-41A9-980B-FFD17A31E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6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F8717F-1750-C9E9-0F49-6F3893BE9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8D6B3-BE3C-F0F7-4591-CFD77F292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7708F-72D9-CB60-000A-186119D2A2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382585-EEF5-4AA2-AB83-2DAF3BDE5374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1BAF9-FD50-4473-EB51-EE84900AC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6DFB8-EC6B-BFD6-86C9-DFB9C4998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BC4543-ACB6-41A9-980B-FFD17A31E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3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rwebsite.com/" TargetMode="External"/><Relationship Id="rId2" Type="http://schemas.openxmlformats.org/officeDocument/2006/relationships/hyperlink" Target="mailto:youremail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8381D-6303-975E-E1E1-7740CCD04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0257" y="406400"/>
            <a:ext cx="9144000" cy="2387600"/>
          </a:xfr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Foundations of Vibration Analysis: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0DB5BD-0FF8-C693-906C-22DEA5E283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Comprehensive Introduction</a:t>
            </a:r>
          </a:p>
        </p:txBody>
      </p:sp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27DA379C-A582-6E47-E7AA-B38FED72E0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/>
          <a:stretch/>
        </p:blipFill>
        <p:spPr>
          <a:xfrm>
            <a:off x="9512710" y="6004748"/>
            <a:ext cx="2679289" cy="85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5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12279-4ADE-C060-19E9-A686EED731B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X Scale – Filter Windows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(Continued)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32582-02FD-DB7C-AE2D-FEB4C0EE1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 of Window Filters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Applied to time waveform data to simulate data starting and stopping at zero.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cause errors in both the time waveform and frequency spectrum.</a:t>
            </a:r>
          </a:p>
          <a:p>
            <a:endParaRPr lang="en-US" dirty="0"/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38161779-46E4-9A44-0A10-45800BEF4F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/>
          <a:stretch/>
        </p:blipFill>
        <p:spPr>
          <a:xfrm>
            <a:off x="9521688" y="6007608"/>
            <a:ext cx="2670312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00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C818C-CB1C-293F-CF82-84F3A48E4C6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and Recommended Uses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D1664-D121-C9DE-4ECF-4CACF68E6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22723" cy="503237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Window Filters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Used for frequency analysis (16% amplitude error).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Flat Top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Used for calibration and accuracy (1% amplitude error).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Uniform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No window, used for bump testing and resonance checks.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Force Exponential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Used for frequency response.</a:t>
            </a:r>
          </a:p>
          <a:p>
            <a:endParaRPr lang="en-US" dirty="0"/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EE527EAD-791E-5D1D-333B-F122C632B9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/>
          <a:stretch/>
        </p:blipFill>
        <p:spPr>
          <a:xfrm>
            <a:off x="9521688" y="6007608"/>
            <a:ext cx="2670312" cy="8503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A44DF7-62FA-8777-5C62-547EE7E7C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05135" y="1825625"/>
            <a:ext cx="3448665" cy="400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98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2295F-9532-1EF3-65E4-E45CCB50BA0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Practical Recommendations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607C7-80E6-F31C-440D-AA19ED167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Practices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Hanning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Window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Ideal for normal vibration monitoring (frequency).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Flat Top Window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Suitable for precise calibration and accuracy (amplitude).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Uniform Window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Recommended for bump testing and resonance checks.</a:t>
            </a:r>
          </a:p>
          <a:p>
            <a:endParaRPr lang="en-US" dirty="0"/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92222DE9-40FA-8C67-3F5C-908AC88276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/>
          <a:stretch/>
        </p:blipFill>
        <p:spPr>
          <a:xfrm>
            <a:off x="9521688" y="6007608"/>
            <a:ext cx="2670312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03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7C0B-2002-9754-5921-1C1B314BCCC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X SCALE – LRF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D7D45CD-C7FD-FEFE-E1A6-607B64A2BD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621186"/>
              </p:ext>
            </p:extLst>
          </p:nvPr>
        </p:nvGraphicFramePr>
        <p:xfrm>
          <a:off x="838200" y="1825625"/>
          <a:ext cx="10515600" cy="4442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B66A913F-0FF4-5FCE-AF0C-3AE3C694D03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/>
          <a:stretch/>
        </p:blipFill>
        <p:spPr>
          <a:xfrm>
            <a:off x="9521688" y="6007608"/>
            <a:ext cx="2670312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10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4AE76-290F-DFD8-1C8F-F46A4604333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X SCALE – BANDWITH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B482A-5781-7DA9-064D-7036AEFA2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Bandwidth can be defined by: 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(Frequency Span / Analyzer Lines) Window Function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Uniform Window Function = 1.0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Window Function = 1.5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Flat Top Window Function = 3.8 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0 - 400 Hz using 800 Lines &amp;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Window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(400 / 800) 1.5 = 0.75 Hz / Line</a:t>
            </a: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AFDA81D5-82B0-DBB8-FED3-DFF557F72A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/>
          <a:stretch/>
        </p:blipFill>
        <p:spPr>
          <a:xfrm>
            <a:off x="9521688" y="6007608"/>
            <a:ext cx="2670312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38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BC8A7-0517-5E70-854D-AE3D7A352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873"/>
            <a:ext cx="10515600" cy="1325563"/>
          </a:xfr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X SCALE – 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3E566-032E-8008-25B0-9409A45A8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Frequency Resolution is defined in the following manner: 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(Frequency Span / Analyzer Lines) Window Function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-OR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 = 2 (Bandwidth) 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0 - 400 Hz using 800 Lines &amp;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Window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(400 / 800) 1.5 = 1.5 Hz / Line</a:t>
            </a: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38F15291-CEF4-879A-A0C0-FE209F7284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/>
          <a:stretch/>
        </p:blipFill>
        <p:spPr>
          <a:xfrm>
            <a:off x="9521688" y="6007608"/>
            <a:ext cx="2670312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83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4D41B-90C2-34DE-45E0-10B1F9870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269"/>
            <a:ext cx="10515600" cy="1325563"/>
          </a:xfr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X SCALE – USING 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856C6-A0AE-6F0B-ADFF-D2228F349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832"/>
            <a:ext cx="10515600" cy="4643131"/>
          </a:xfrm>
        </p:spPr>
        <p:txBody>
          <a:bodyPr>
            <a:no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Measuring Close Frequency Disturbances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Determine the frequency span required to accurately measure two close frequency disturbances using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Window and 800 lines.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Frequencies to Measure: Frequency #1: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29.5 Hz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#2: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Hz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 Required: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 Hz−29.5 Hz=0.5 Hz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Formula for Resolution with Window Function: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Resolution=2×(Frequency Span/Analyzer Lines)×Window Function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 Required: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0.5 Hz,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Analyzer Lines: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800,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Window Function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Hanning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1.5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Plugging Values into the Formula: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0.5=2×(Frequency Span/800)×1.5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 Span≈133.33 Hz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8B1E1369-0D17-BC45-BDAE-E6B6219F47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/>
          <a:stretch/>
        </p:blipFill>
        <p:spPr>
          <a:xfrm>
            <a:off x="9521688" y="6007608"/>
            <a:ext cx="2670312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64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850A3-B6D3-0C7E-783A-1F8AA68C06C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X SCALE – DATA SAMPLING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EBF34-7349-05A9-8185-F42CD480B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1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Determine the data sampling time required to take one record or sample of data.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Concepts: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Sampling Time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TSample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amount of time required to take one record or sample of data.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Dependent on: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Span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Fspan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Analyzer Lines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Nlines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Formula for Data Sampling Time: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TSample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Nlines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Fspan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Values: Analyzer Lines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Nlines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400,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Span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Fspan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800 Hz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Calculation: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TSample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=400/800=0.5 seconds</a:t>
            </a:r>
          </a:p>
          <a:p>
            <a:endParaRPr lang="en-US" sz="2000" dirty="0"/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524CC4FF-4B96-8915-92F0-F1D459C898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/>
          <a:stretch/>
        </p:blipFill>
        <p:spPr>
          <a:xfrm>
            <a:off x="9521688" y="6007607"/>
            <a:ext cx="2670312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24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4E71A-5729-B36A-47AC-DCCD3111951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X SCALE – AVERAGE AND OVERLAP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6EF49-922C-9417-2074-FD4AC4F19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014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Averaging is enabled to improve the accuracy and stability of the measurements by reducing random noise.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Overlap Percent: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Overlapping means that 50% of the data from one sample is reused in the next sample.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Representation: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1: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Start→Data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1, Data 2, Data 3, ..., Data N/2\text{Start} \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rightarrow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\text{Data 1, Data 2, Data 3, ..., Data N/2}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Start→Data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1, Data 2, Data 3, ..., Data N/2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2: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 N/2, Data N/2+1, ..., Data N\text{Data N/2, Data N/2+1, ..., Data N}Data N/2, Data N/2+1, ..., Data N</a:t>
            </a:r>
          </a:p>
          <a:p>
            <a:endParaRPr lang="en-US" dirty="0"/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13AD8C82-93D3-A6CD-1D8E-7748F7870C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/>
          <a:stretch/>
        </p:blipFill>
        <p:spPr>
          <a:xfrm>
            <a:off x="9521952" y="6250780"/>
            <a:ext cx="2670048" cy="60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24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C5F7E-202A-97E4-5F3D-7FDED0F7C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6906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long will it take for 10 averages at 75% overlap using a 800 line analyzer and a 200 Hz frequency span?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E0611-A439-2C5C-E415-668D40F87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0747"/>
            <a:ext cx="2952135" cy="387621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Averages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75% Overlap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800 Lines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 Hz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8CE946-FE69-F1FE-2D39-8B813AE6E8B4}"/>
              </a:ext>
            </a:extLst>
          </p:cNvPr>
          <p:cNvSpPr txBox="1"/>
          <p:nvPr/>
        </p:nvSpPr>
        <p:spPr>
          <a:xfrm>
            <a:off x="7093974" y="2300747"/>
            <a:ext cx="33331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#1 = 800 / 200 Average #1 = 4 seconds Average #2 - #10 = (4 x 0.25)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#2 - #10 = 1 second each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time = 4 + (1 x 9) Total time = 13 second</a:t>
            </a:r>
          </a:p>
        </p:txBody>
      </p:sp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96BF5C18-E6A9-D1B6-1291-9BA4CA610C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/>
          <a:stretch/>
        </p:blipFill>
        <p:spPr>
          <a:xfrm>
            <a:off x="9521686" y="6007607"/>
            <a:ext cx="2670312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41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73A38-A9F9-9568-CA28-BDA276473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188" y="147484"/>
            <a:ext cx="10515600" cy="1325563"/>
          </a:xfrm>
          <a:solidFill>
            <a:schemeClr val="tx2">
              <a:lumMod val="90000"/>
              <a:lumOff val="1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9E2B5-9F95-B67B-6294-74210C805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Vibration Analysis: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Forms a solid background for analyzing problems in rotating machinery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and Frequency Domain Analysis: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Commonly switch between time and frequency domains for analysis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spectrum is derived from time domain data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 between time and frequency domain is important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Units and Terminology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 units: acceleration, velocity and displacement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terms: peak-peak, peak and RMS(root mean square)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Criteria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Established by the vibration institute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AE66E4ED-F4BA-55CE-0D58-98CDA77BE1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/>
          <a:stretch/>
        </p:blipFill>
        <p:spPr>
          <a:xfrm>
            <a:off x="9505942" y="6002594"/>
            <a:ext cx="2679192" cy="85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48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4273E-35FE-7323-3314-3AD5565F4E4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Y Scale – Amplitude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A4741-7B21-0491-2A11-77C5C51EC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the Y Scale: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“Y” scale provides the amplitude value for each signal or frequency.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Default units for the “Y” scale are volts RMS.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Volts is an Engineering Unit (EU).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suffixes for amplitude: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RMS (Root Mean Square)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Peak (Pk)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Peak-to-Peak (Pk-Pk)</a:t>
            </a:r>
          </a:p>
          <a:p>
            <a:endParaRPr lang="en-US" dirty="0"/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BF2A8F43-7F71-CBC0-5AFE-D19DDC751C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/>
          <a:stretch/>
        </p:blipFill>
        <p:spPr>
          <a:xfrm>
            <a:off x="9521688" y="6007608"/>
            <a:ext cx="2670312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7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243DD-7ED9-2048-805E-FCA7B94203A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Scale – PK-PK (Peak-to-Peak):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DD22CE9-F590-1BAF-3FE8-5316143365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767007"/>
            <a:ext cx="8361584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Definition: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Expressed from the peak to peak amplitude.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Spectrum Suffix: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"Pk-Pk".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Visual Example: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1EA8B415-322F-B1CD-08B3-537F6E3807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/>
          <a:stretch/>
        </p:blipFill>
        <p:spPr>
          <a:xfrm>
            <a:off x="9521688" y="6007608"/>
            <a:ext cx="2670312" cy="8503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C6B7D7-276B-3BED-3932-6C18BDE8F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6787" y="3082413"/>
            <a:ext cx="6323622" cy="373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17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017D-3FEC-6E32-0D86-63F7953C91E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Scale – PK (Peak):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876456B-61D1-E688-9340-9FD9091B08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90716" y="1767007"/>
            <a:ext cx="8302273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Definition: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Expressed from zero to the peak amplitude.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Spectrum Suffix: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"Peak".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Visual Example: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111F4D90-D2AF-E958-E79E-7E953F8B5C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/>
          <a:stretch/>
        </p:blipFill>
        <p:spPr>
          <a:xfrm>
            <a:off x="9521688" y="6007608"/>
            <a:ext cx="2670312" cy="8503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9A20DE-B778-F6DC-AF85-18DE0E5F5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3046" y="3170903"/>
            <a:ext cx="6799005" cy="368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92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396CE-7068-7E45-2C6D-21518773B93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Scale – RMS (Root Mean Square):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2938F90-D432-6B92-8C7F-FE1B620C83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02226" y="1767007"/>
            <a:ext cx="9709709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Definition: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Expressed from zero to 70.7% of the peak amplitude.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Spectrum Suffix: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"RMS".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Visual Example: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3E4C0C-D6B0-AF60-9148-C15AFD28E000}"/>
              </a:ext>
            </a:extLst>
          </p:cNvPr>
          <p:cNvSpPr txBox="1"/>
          <p:nvPr/>
        </p:nvSpPr>
        <p:spPr>
          <a:xfrm>
            <a:off x="589935" y="6002594"/>
            <a:ext cx="7329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time wave remains unchanged across all scales</a:t>
            </a:r>
            <a:r>
              <a:rPr lang="en-US" dirty="0"/>
              <a:t>.</a:t>
            </a:r>
          </a:p>
        </p:txBody>
      </p:sp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230D6A7F-4BB5-D748-4889-3D6723363E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/>
          <a:stretch/>
        </p:blipFill>
        <p:spPr>
          <a:xfrm>
            <a:off x="9521688" y="6002594"/>
            <a:ext cx="2670312" cy="8503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BADE66-1CE3-50AF-13B3-D969E7C92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0065" y="3059201"/>
            <a:ext cx="6497020" cy="300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30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C5D51-82C7-64D8-AC4F-1BE860FB0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32387"/>
          </a:xfr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Y Scale – Changing Suffixes &amp; Standard Suffixes</a:t>
            </a:r>
            <a:br>
              <a:rPr lang="en-US" b="1" dirty="0"/>
            </a:br>
            <a:endParaRPr lang="en-US" dirty="0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804785E3-6EF0-5FEA-8972-05B8305A32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679033"/>
              </p:ext>
            </p:extLst>
          </p:nvPr>
        </p:nvGraphicFramePr>
        <p:xfrm>
          <a:off x="1" y="1445342"/>
          <a:ext cx="5250425" cy="4731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3309B01-5055-561F-52E5-62A9A935F6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3162" y="1032388"/>
            <a:ext cx="6824920" cy="4970206"/>
          </a:xfrm>
          <a:prstGeom prst="rect">
            <a:avLst/>
          </a:prstGeom>
        </p:spPr>
      </p:pic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239D1BE4-1848-E4DA-DD24-2D6C7182BF4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/>
          <a:stretch/>
        </p:blipFill>
        <p:spPr>
          <a:xfrm>
            <a:off x="9521951" y="6143249"/>
            <a:ext cx="2670048" cy="71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36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C3BD0-8948-74BE-36F7-46A02249E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42" y="954269"/>
            <a:ext cx="5661289" cy="1031853"/>
          </a:xfr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r>
              <a:rPr lang="en-US" sz="32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Y Scale – Engineering Units (EU)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0AFB3-69F8-C7F8-3E45-42DA6BFB69AC}"/>
              </a:ext>
            </a:extLst>
          </p:cNvPr>
          <p:cNvSpPr>
            <a:spLocks/>
          </p:cNvSpPr>
          <p:nvPr/>
        </p:nvSpPr>
        <p:spPr>
          <a:xfrm>
            <a:off x="313573" y="2075740"/>
            <a:ext cx="4730375" cy="4483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 units (EUs) provide meaningful measurements, converting volts to more useful units.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EUs: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mV / 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mV / Pa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V / in/s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 mV / mil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mV / psi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mV / fpm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 mV / %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mV / V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25" name="Picture 24" descr="Close up of ruler">
            <a:extLst>
              <a:ext uri="{FF2B5EF4-FFF2-40B4-BE49-F238E27FC236}">
                <a16:creationId xmlns:a16="http://schemas.microsoft.com/office/drawing/2014/main" id="{EAE23411-89BF-6F8E-19E2-01CD7CE17D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4" r="-1" b="-1"/>
          <a:stretch/>
        </p:blipFill>
        <p:spPr>
          <a:xfrm>
            <a:off x="6979129" y="1"/>
            <a:ext cx="5212862" cy="3429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903C9B-64B5-2413-60C4-07B8BECEE306}"/>
              </a:ext>
            </a:extLst>
          </p:cNvPr>
          <p:cNvSpPr txBox="1"/>
          <p:nvPr/>
        </p:nvSpPr>
        <p:spPr>
          <a:xfrm>
            <a:off x="4871334" y="1903000"/>
            <a:ext cx="455344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30936">
              <a:spcAft>
                <a:spcPts val="600"/>
              </a:spcAft>
            </a:pPr>
            <a:r>
              <a:rPr lang="en-US" sz="2000" b="1" kern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Setting Up EUs</a:t>
            </a:r>
          </a:p>
          <a:p>
            <a:pPr defTabSz="630936">
              <a:spcAft>
                <a:spcPts val="600"/>
              </a:spcAft>
            </a:pP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 EUs are not set up, use the known EU for your sensor to convert measurements.</a:t>
            </a:r>
          </a:p>
          <a:p>
            <a:pPr defTabSz="630936">
              <a:spcAft>
                <a:spcPts val="600"/>
              </a:spcAft>
            </a:pPr>
            <a:r>
              <a:rPr lang="en-US" sz="2000" b="1" kern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 Conversion:</a:t>
            </a:r>
          </a:p>
          <a:p>
            <a:pPr defTabSz="63093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Sensor Output: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100 mV / g</a:t>
            </a:r>
          </a:p>
          <a:p>
            <a:pPr defTabSz="63093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Measured Peak: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 mV</a:t>
            </a:r>
          </a:p>
          <a:p>
            <a:pPr defTabSz="630936">
              <a:spcAft>
                <a:spcPts val="600"/>
              </a:spcAft>
            </a:pPr>
            <a:r>
              <a:rPr lang="en-US" sz="20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Amplitude in </a:t>
            </a:r>
            <a:r>
              <a:rPr lang="en-US" sz="20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g's: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Amplitude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(g)=10 mV/100 mV/g=0.1 g</a:t>
            </a:r>
          </a:p>
          <a:p>
            <a:pPr defTabSz="630936">
              <a:spcAft>
                <a:spcPts val="600"/>
              </a:spcAft>
            </a:pPr>
            <a:r>
              <a:rPr lang="en-US" sz="2000" b="1" kern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Key Takeaway</a:t>
            </a:r>
          </a:p>
          <a:p>
            <a:pPr defTabSz="630936">
              <a:spcAft>
                <a:spcPts val="600"/>
              </a:spcAft>
            </a:pP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EUs translate sensor outputs into meaningful physical quantities, ensuring accurate and understandable measurements.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63A1530-326F-D22C-4FFF-33735B20BBCA}"/>
              </a:ext>
            </a:extLst>
          </p:cNvPr>
          <p:cNvCxnSpPr>
            <a:cxnSpLocks/>
          </p:cNvCxnSpPr>
          <p:nvPr/>
        </p:nvCxnSpPr>
        <p:spPr>
          <a:xfrm>
            <a:off x="4871334" y="2075740"/>
            <a:ext cx="0" cy="46347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812B3B6D-8BCD-008E-14F3-2A84008D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/>
          <a:stretch/>
        </p:blipFill>
        <p:spPr>
          <a:xfrm>
            <a:off x="9521952" y="5963824"/>
            <a:ext cx="2670048" cy="89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19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90000"/>
                <a:lumOff val="1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F46299-0E61-E043-358A-9E4DFA18A3B6}"/>
              </a:ext>
            </a:extLst>
          </p:cNvPr>
          <p:cNvSpPr txBox="1"/>
          <p:nvPr/>
        </p:nvSpPr>
        <p:spPr>
          <a:xfrm>
            <a:off x="211392" y="412955"/>
            <a:ext cx="3819831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Y Scale – The Big Three EUs</a:t>
            </a: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Displacement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AAAF1E-A46E-4C55-19A7-B4676628DB9B}"/>
              </a:ext>
            </a:extLst>
          </p:cNvPr>
          <p:cNvSpPr txBox="1"/>
          <p:nvPr/>
        </p:nvSpPr>
        <p:spPr>
          <a:xfrm>
            <a:off x="4213127" y="412955"/>
            <a:ext cx="393781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Converting the Big Three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Scenario: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in one unit (e.g., acceleration) but model/specifications in another (e.g., displacement or velocity).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Need: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Ability to convert between these units.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838EF4-0B7F-0FE4-703E-4EF48BDF9BDD}"/>
              </a:ext>
            </a:extLst>
          </p:cNvPr>
          <p:cNvSpPr txBox="1"/>
          <p:nvPr/>
        </p:nvSpPr>
        <p:spPr>
          <a:xfrm>
            <a:off x="8254182" y="412955"/>
            <a:ext cx="393781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Y Scale – 386.1 Conversion</a:t>
            </a: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g = 32.2 feet/second²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32.2 feet/second² = 386.1 inches/second²/g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1D6B2DC-C752-38B3-0067-0C061BA08F64}"/>
              </a:ext>
            </a:extLst>
          </p:cNvPr>
          <p:cNvCxnSpPr/>
          <p:nvPr/>
        </p:nvCxnSpPr>
        <p:spPr>
          <a:xfrm>
            <a:off x="3923071" y="117987"/>
            <a:ext cx="0" cy="65482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4A6616-B0E3-71DD-C859-8627E2324F92}"/>
              </a:ext>
            </a:extLst>
          </p:cNvPr>
          <p:cNvCxnSpPr/>
          <p:nvPr/>
        </p:nvCxnSpPr>
        <p:spPr>
          <a:xfrm>
            <a:off x="8268930" y="117987"/>
            <a:ext cx="0" cy="65482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8477DB40-8269-6AA7-92DF-A15359D1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/>
          <a:stretch/>
        </p:blipFill>
        <p:spPr>
          <a:xfrm>
            <a:off x="9521688" y="6007608"/>
            <a:ext cx="2670312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32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91A3A-8AC8-06C3-B90E-30D39B094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Y SCALE – GO WITH THE FLOW 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BEF411-05B0-EF66-47B2-4456BF137A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713" y="1894217"/>
            <a:ext cx="10730287" cy="3862901"/>
          </a:xfrm>
          <a:prstGeom prst="rect">
            <a:avLst/>
          </a:prstGeom>
        </p:spPr>
      </p:pic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B85CEF27-76A4-8551-0E2D-CE2991439B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/>
          <a:stretch/>
        </p:blipFill>
        <p:spPr>
          <a:xfrm>
            <a:off x="9521687" y="6007608"/>
            <a:ext cx="2670312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1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5AE4CC-2948-54A5-9D7A-A74430F82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Y SCALE – METRIC GO WITH THE FLOW 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A094E7-D837-7FE6-782A-E0BB99040A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100" y="1694856"/>
            <a:ext cx="11031795" cy="4026604"/>
          </a:xfrm>
          <a:prstGeom prst="rect">
            <a:avLst/>
          </a:prstGeom>
        </p:spPr>
      </p:pic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F5DB5761-E354-0DAA-E270-14387D2F92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/>
          <a:stretch/>
        </p:blipFill>
        <p:spPr>
          <a:xfrm>
            <a:off x="9521687" y="6007608"/>
            <a:ext cx="2670312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03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4830C8-6147-F22D-BE98-4D8977660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Y SCALE – GO WITH THE FLOW II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D68E88-0D1B-9D5D-CF12-BE08B8D9B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5193" y="1822348"/>
            <a:ext cx="10421614" cy="4038374"/>
          </a:xfrm>
          <a:prstGeom prst="rect">
            <a:avLst/>
          </a:prstGeom>
        </p:spPr>
      </p:pic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0EEF5293-5835-1DA3-4D9C-5C36C31E7A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/>
          <a:stretch/>
        </p:blipFill>
        <p:spPr>
          <a:xfrm>
            <a:off x="9521688" y="6007608"/>
            <a:ext cx="2670312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47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ECE4B-EA39-DC45-1B1C-1ABC87C81E4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and Stiffness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CE4F6-EF00-0944-8728-F05A14F80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machines can be broken down into two specific categories: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represented by an object that wants to move or rotate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STIFFNESS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represented by springs or constraints of that movement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 between mass and stiffness: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1/2</a:t>
            </a:r>
            <a:r>
              <a:rPr lang="az-Cyrl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k/m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natural frequency (Hz)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 = stiffness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in)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= mass &amp; mass = weight / gravity</a:t>
            </a: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62AE43D4-161D-F205-0F53-5918D76524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/>
          <a:stretch/>
        </p:blipFill>
        <p:spPr>
          <a:xfrm>
            <a:off x="9512808" y="6004780"/>
            <a:ext cx="2679192" cy="85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338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C95E0-1906-4E4D-2B74-FD04708C4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1380"/>
          </a:xfr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THE Y SCALE – DOING THE MATH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05DAA-8536-EDA0-50C5-F9D120720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84" y="1194620"/>
            <a:ext cx="11724968" cy="566338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Acceleration to Velocity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Given</a:t>
            </a:r>
            <a:r>
              <a:rPr lang="en-US" dirty="0"/>
              <a:t>: 0.5g vibration at 25 Hz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Calculation</a:t>
            </a:r>
            <a:r>
              <a:rPr lang="en-US" dirty="0"/>
              <a:t>: Velocity=0.5×386.1/2</a:t>
            </a:r>
            <a:r>
              <a:rPr lang="el-GR" dirty="0"/>
              <a:t>π×25≈1.23 </a:t>
            </a:r>
            <a:r>
              <a:rPr lang="en-US" dirty="0"/>
              <a:t>inches/second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1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RMS Acceleration to Peak Velocity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Given</a:t>
            </a:r>
            <a:r>
              <a:rPr lang="en-US" dirty="0"/>
              <a:t>: 7 mg RMS at 25 Hz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Calculation</a:t>
            </a:r>
            <a:r>
              <a:rPr lang="en-US" dirty="0"/>
              <a:t>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Velocity (RMS)=0.007×386.1/6.28×25≈0.017 inches/second RMS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Peak Velocity=0.017×1.414≈0.024 inches/second Pk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1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Velocity to Displacement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Given</a:t>
            </a:r>
            <a:r>
              <a:rPr lang="en-US" dirty="0"/>
              <a:t>: 0.024 in/s Peak at 25 Hz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Calculation</a:t>
            </a:r>
            <a:r>
              <a:rPr lang="en-US" dirty="0"/>
              <a:t>: Displacement (Pk)=0.024/6.28×25≈0.000153 inches Pk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Displacement (Pk-Pk)=0.000153×2≈0.000306 inches Pk-Pk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1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Acceleration to Displacement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Given</a:t>
            </a:r>
            <a:r>
              <a:rPr lang="en-US" dirty="0"/>
              <a:t>: 15 mg RMS at 52 Hz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Calculation</a:t>
            </a:r>
            <a:r>
              <a:rPr lang="en-US" dirty="0"/>
              <a:t>: Displacement (RMS)=0.015×386.1/(6.28×52)^2≈0.000054 inches RMS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Displacement (Pk-Pk)=(0.000054×1.414)×2≈0.000154 inches Pk-Pk</a:t>
            </a:r>
          </a:p>
          <a:p>
            <a:endParaRPr lang="en-US" dirty="0"/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4E886419-4F20-2F19-129C-5C331C42DE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/>
          <a:stretch/>
        </p:blipFill>
        <p:spPr>
          <a:xfrm>
            <a:off x="10039317" y="6007607"/>
            <a:ext cx="2152683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755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8564DB-361A-2DE7-2158-1A8A4ECD6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6857796" cy="2123768"/>
          </a:xfr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4000" dirty="0"/>
              <a:t>Sensors and Accelerometers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4102AC1C-D600-F736-1DB1-4E2A2AA74E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96180"/>
              </p:ext>
            </p:extLst>
          </p:nvPr>
        </p:nvGraphicFramePr>
        <p:xfrm>
          <a:off x="0" y="2359742"/>
          <a:ext cx="6857796" cy="4498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13" descr="Electronics protoboard">
            <a:extLst>
              <a:ext uri="{FF2B5EF4-FFF2-40B4-BE49-F238E27FC236}">
                <a16:creationId xmlns:a16="http://schemas.microsoft.com/office/drawing/2014/main" id="{6AC9051C-8165-EBF8-D59E-C44FA938D92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079" r="41084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5CF84D3C-7473-627D-2C41-FC064615616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/>
          <a:stretch/>
        </p:blipFill>
        <p:spPr>
          <a:xfrm>
            <a:off x="-1" y="6007607"/>
            <a:ext cx="2670312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378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CAF73-F83C-2C8B-4693-8B0466062D0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Sensors – Accelerometers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39392-B634-D0D1-4396-7035DCE84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Circuit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built-in electronics, ideal for industrial applications</a:t>
            </a:r>
            <a:r>
              <a:rPr lang="en-US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26303-9E8D-BE03-68C6-763DE37ABDB8}"/>
              </a:ext>
            </a:extLst>
          </p:cNvPr>
          <p:cNvSpPr txBox="1"/>
          <p:nvPr/>
        </p:nvSpPr>
        <p:spPr>
          <a:xfrm>
            <a:off x="6828503" y="1690688"/>
            <a:ext cx="49259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 Mode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Uses a charge amplifier, suited for precise test and measurement scenarios.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F571E9-7789-2AC2-827C-DD105A87C4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317"/>
          <a:stretch/>
        </p:blipFill>
        <p:spPr>
          <a:xfrm>
            <a:off x="2324100" y="3237124"/>
            <a:ext cx="1509252" cy="26409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E90CAF-5717-D803-6184-C508C51A7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187" y="3672348"/>
            <a:ext cx="3185651" cy="2397579"/>
          </a:xfrm>
          <a:prstGeom prst="rect">
            <a:avLst/>
          </a:prstGeom>
        </p:spPr>
      </p:pic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E746C9A5-D09B-DA69-7514-B11A631639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/>
          <a:stretch/>
        </p:blipFill>
        <p:spPr>
          <a:xfrm>
            <a:off x="9521952" y="6199510"/>
            <a:ext cx="2670048" cy="65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627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03E028-C3BD-EB31-B2C6-68BAB10B0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83756"/>
            <a:ext cx="3960534" cy="2396359"/>
          </a:xfr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b="1" kern="1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Sensors – Accelerometers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0F603-B066-4A7E-02A5-C3A8B0BC866B}"/>
              </a:ext>
            </a:extLst>
          </p:cNvPr>
          <p:cNvSpPr>
            <a:spLocks/>
          </p:cNvSpPr>
          <p:nvPr/>
        </p:nvSpPr>
        <p:spPr>
          <a:xfrm>
            <a:off x="4905052" y="682683"/>
            <a:ext cx="3028175" cy="483725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530352">
              <a:spcAft>
                <a:spcPts val="600"/>
              </a:spcAft>
            </a:pPr>
            <a:r>
              <a:rPr lang="en-US" sz="3200" b="1" kern="1200" dirty="0">
                <a:solidFill>
                  <a:srgbClr val="10579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Advantages</a:t>
            </a:r>
            <a:endParaRPr lang="en-US" sz="3200" b="1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46B19E-3C06-7863-1B20-963F4EBFA75C}"/>
              </a:ext>
            </a:extLst>
          </p:cNvPr>
          <p:cNvSpPr>
            <a:spLocks/>
          </p:cNvSpPr>
          <p:nvPr/>
        </p:nvSpPr>
        <p:spPr>
          <a:xfrm>
            <a:off x="7993107" y="682682"/>
            <a:ext cx="3043089" cy="483725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530352">
              <a:spcAft>
                <a:spcPts val="600"/>
              </a:spcAft>
            </a:pPr>
            <a:r>
              <a:rPr lang="en-US" sz="3200" b="1" kern="1200" dirty="0">
                <a:solidFill>
                  <a:srgbClr val="10579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Disadvantages</a:t>
            </a:r>
            <a:endParaRPr lang="en-US" sz="3200" b="1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CBCC26-2947-CD9A-13B2-5EF129B9A865}"/>
              </a:ext>
            </a:extLst>
          </p:cNvPr>
          <p:cNvSpPr>
            <a:spLocks/>
          </p:cNvSpPr>
          <p:nvPr/>
        </p:nvSpPr>
        <p:spPr>
          <a:xfrm>
            <a:off x="8037616" y="1683757"/>
            <a:ext cx="3043089" cy="427297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defTabSz="530352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Does not measure shaft vibration</a:t>
            </a:r>
          </a:p>
          <a:p>
            <a:pPr defTabSz="530352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Sensitive to mounting techniques and surface conditions</a:t>
            </a:r>
          </a:p>
          <a:p>
            <a:pPr defTabSz="530352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Difficult to perform calibration check</a:t>
            </a:r>
          </a:p>
          <a:p>
            <a:pPr defTabSz="530352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Double integration to displacement often causes low-frequency noise</a:t>
            </a:r>
          </a:p>
          <a:p>
            <a:pPr defTabSz="530352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One accelerometer does not fit all applications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31B036E-C522-4C6B-15EC-AD986F301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80" y="1518787"/>
            <a:ext cx="3028175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530352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alt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Measures casing vibration</a:t>
            </a:r>
          </a:p>
          <a:p>
            <a:pPr defTabSz="530352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alt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Measures absolute motion</a:t>
            </a:r>
          </a:p>
          <a:p>
            <a:pPr defTabSz="530352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alt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Can integrate to velocity output</a:t>
            </a:r>
          </a:p>
          <a:p>
            <a:pPr defTabSz="530352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alt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Easy to mount</a:t>
            </a:r>
          </a:p>
          <a:p>
            <a:pPr defTabSz="530352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alt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Large range of frequency response</a:t>
            </a:r>
          </a:p>
          <a:p>
            <a:pPr defTabSz="530352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alt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Available in many configurations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768A3B3E-013B-347F-62EF-867F87E801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/>
          <a:stretch/>
        </p:blipFill>
        <p:spPr>
          <a:xfrm>
            <a:off x="10140399" y="6012677"/>
            <a:ext cx="2051601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201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DA1D3-6DAE-55A5-38A8-188D9B41ED0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SENSORS – MASS AND CHARGE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E572EB-9FD9-0BB6-FE93-9240406F9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8142" y="2050026"/>
            <a:ext cx="10365657" cy="4481263"/>
          </a:xfrm>
        </p:spPr>
      </p:pic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F4755C1B-3263-BB5F-8AAF-4C467A57CA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/>
          <a:stretch/>
        </p:blipFill>
        <p:spPr>
          <a:xfrm>
            <a:off x="9521688" y="6007608"/>
            <a:ext cx="2670312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30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48C16-E805-0DB1-62EE-EEBE2E8C39A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SENSORS – ACCELEROMETER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400C4-24CF-6B7A-FF65-2E1210255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09735" cy="4929136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Faraday shield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Insulating material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Stainless Steel 316L housing with ¼-28 threaded mounting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 3,or 4 pin military connector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Hermetically sealed welded seam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 Board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PZT ceramic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Pedestal (post) </a:t>
            </a: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D352B932-E8D5-1AAE-D26C-941786ABBA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/>
          <a:stretch/>
        </p:blipFill>
        <p:spPr>
          <a:xfrm>
            <a:off x="9521688" y="6007608"/>
            <a:ext cx="2670312" cy="8503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2AC097-033B-472D-A329-F1B1742CE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9820" y="1825626"/>
            <a:ext cx="2196219" cy="383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238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959545-E91F-7512-3D71-233D7EAF9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6275"/>
            <a:ext cx="6894576" cy="1975989"/>
          </a:xfr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>
            <a:no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SENSORS – ACCELEROMETER OPERATION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7A61E-7236-8C2E-38FB-EB48A7FA2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remains at rest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PZT ceramic is in shear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Pedestal (post) transmits vibration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F86500-3BBB-5E57-363F-96396FD2A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1957" y="329183"/>
            <a:ext cx="2442778" cy="4368473"/>
          </a:xfrm>
          <a:prstGeom prst="rect">
            <a:avLst/>
          </a:prstGeom>
        </p:spPr>
      </p:pic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B158CE60-55EA-8261-C5FF-EEBF28E99D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/>
          <a:stretch/>
        </p:blipFill>
        <p:spPr>
          <a:xfrm>
            <a:off x="8810598" y="6007608"/>
            <a:ext cx="3381402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815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AA43D-8B43-1767-4D74-ABC70178583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SENSORS – ACCELEROMETER PARAMETERS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9526563-38E3-02AD-2746-524E29DBD1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698282"/>
              </p:ext>
            </p:extLst>
          </p:nvPr>
        </p:nvGraphicFramePr>
        <p:xfrm>
          <a:off x="838200" y="1825625"/>
          <a:ext cx="625577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close-up of a part number&#10;&#10;Description automatically generated">
            <a:extLst>
              <a:ext uri="{FF2B5EF4-FFF2-40B4-BE49-F238E27FC236}">
                <a16:creationId xmlns:a16="http://schemas.microsoft.com/office/drawing/2014/main" id="{A2426535-0791-5584-E0FE-136C91F7C8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3974" y="2241755"/>
            <a:ext cx="5098025" cy="3212459"/>
          </a:xfrm>
          <a:prstGeom prst="rect">
            <a:avLst/>
          </a:prstGeom>
        </p:spPr>
      </p:pic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435EAE00-F99B-EC46-DCE7-348BED8431F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/>
          <a:stretch/>
        </p:blipFill>
        <p:spPr>
          <a:xfrm>
            <a:off x="9521687" y="6005281"/>
            <a:ext cx="2670312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082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A96A3-659D-89AA-1049-0DADC4B3115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SENSORS – MOUNTING THE ACCELEROMETER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4620DE-2812-C580-8710-6D87032AA7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8967" y="1976284"/>
            <a:ext cx="8298929" cy="4368152"/>
          </a:xfrm>
        </p:spPr>
      </p:pic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FDB3EAB3-F7A7-80AF-3C0A-02E8226E1E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/>
          <a:stretch/>
        </p:blipFill>
        <p:spPr>
          <a:xfrm>
            <a:off x="10051643" y="6007608"/>
            <a:ext cx="214035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971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81629-67F4-9EA2-A6CB-2322E36761C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SENSORS – REALISTIC MOUNTING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EB051-60E6-71C1-8CF5-AA5A41B7A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710" y="1818455"/>
            <a:ext cx="6285271" cy="435133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real world, mounting might not be as good as the manufacturer had in the lab!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happened to the high frequency?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C14AC2-C676-B687-B5C6-7C586A3D5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0955" y="1818454"/>
            <a:ext cx="4880395" cy="4877313"/>
          </a:xfrm>
          <a:prstGeom prst="rect">
            <a:avLst/>
          </a:prstGeom>
        </p:spPr>
      </p:pic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47B3F684-26AA-76B9-48A0-4D927406C9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/>
          <a:stretch/>
        </p:blipFill>
        <p:spPr>
          <a:xfrm>
            <a:off x="0" y="6007608"/>
            <a:ext cx="2670312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03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DDC21-482B-D215-A486-10890C229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12191999" cy="1248885"/>
          </a:xfr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Spectrum Analysis</a:t>
            </a:r>
            <a:br>
              <a:rPr lang="en-US" b="1" dirty="0"/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BAE80-13AF-4FA5-9FF5-0007CD208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415845"/>
            <a:ext cx="6268064" cy="5442154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Represents the signal's frequency components.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FFT (Fast Fourier Transform)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Algorithm to compute the discrete Fourier transform (DFT) efficiently.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Spectrum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Shows signal amplitude versus frequency.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Spectrum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Displays power per frequency component.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X-axis (Frequency)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"What is it?"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Y-axis (Amplitude)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"How bad is it?"</a:t>
            </a:r>
          </a:p>
          <a:p>
            <a:endParaRPr lang="en-US" dirty="0"/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0FE49535-C483-0B4E-8C5F-5C5D45BF89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/>
          <a:stretch/>
        </p:blipFill>
        <p:spPr>
          <a:xfrm>
            <a:off x="9520058" y="6004780"/>
            <a:ext cx="2679192" cy="853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F937C1-4D49-B316-0421-B637B6456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186" y="1415845"/>
            <a:ext cx="6268064" cy="43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499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91AE1-BB0B-926C-5EAF-D9C7B59657F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SENSORS – MOUNTING 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6221C-9592-8873-1E62-2CB34AAA5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Load zone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Radial </a:t>
            </a:r>
          </a:p>
          <a:p>
            <a:r>
              <a:rPr lang="en-US" dirty="0"/>
              <a:t>Vertical </a:t>
            </a:r>
          </a:p>
          <a:p>
            <a:r>
              <a:rPr lang="en-US" dirty="0"/>
              <a:t> Horizontal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Axial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43A75B-65F2-112C-0C96-667A7A949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486" y="1690687"/>
            <a:ext cx="3852826" cy="34395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84B2E1-A0BB-539A-0176-43443B3FE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460" y="1825626"/>
            <a:ext cx="2748212" cy="3439548"/>
          </a:xfrm>
          <a:prstGeom prst="rect">
            <a:avLst/>
          </a:prstGeom>
        </p:spPr>
      </p:pic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D5FC0CAD-1176-9500-2AD9-C1CFA4C614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/>
          <a:stretch/>
        </p:blipFill>
        <p:spPr>
          <a:xfrm>
            <a:off x="9521688" y="6007608"/>
            <a:ext cx="2670312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893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03210-2E95-725A-83F7-33B1A7AABC0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SENSORS – ACCELEROMETER ALARMS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7AA70-794B-14FC-6694-ADB2D55D4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559710" cy="4351338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1: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rms velocity (in/sec) is the band power or band energy calculated in the frequency spectrum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2: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peak velocity (in/sec) is the largest positive or negative peak measured in the time waveform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BD2452-6C9C-66AE-4847-35A57DBAF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643" y="1825624"/>
            <a:ext cx="6870357" cy="4176969"/>
          </a:xfrm>
          <a:prstGeom prst="rect">
            <a:avLst/>
          </a:prstGeom>
        </p:spPr>
      </p:pic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5C92BD90-93FB-B0EE-6A87-1E6F589628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/>
          <a:stretch/>
        </p:blipFill>
        <p:spPr>
          <a:xfrm>
            <a:off x="9015251" y="6002593"/>
            <a:ext cx="3176749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320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79B42-AF72-6C32-CF64-F0125B53D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29" y="0"/>
            <a:ext cx="10515600" cy="1325563"/>
          </a:xfr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SENSORS – PROXIMITY PROBES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69A9B9C8-2F40-79A1-27F8-B4DDE4F53E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3239" y="1533466"/>
            <a:ext cx="5294671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Proximity Probes: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Proximity probes, also known as eddy current sensors, measure the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distance between the probe tip and a conductive surface, providing precise and non-contact monitoring of position, displacement, or vibration in machinery and equipment. They are essential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condition monitoring and maintenance in various industrial applications.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B65D3EC4-C10F-5DDA-D446-3D39950D48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/>
          <a:stretch/>
        </p:blipFill>
        <p:spPr>
          <a:xfrm>
            <a:off x="9521687" y="6007608"/>
            <a:ext cx="2670312" cy="8503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4160C9-D2FF-62C7-0866-D1A7D4D91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7910" y="1325564"/>
            <a:ext cx="6794089" cy="451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693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EF30D-FF9A-0D7C-BE04-C1F34744B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3" y="162233"/>
            <a:ext cx="8431161" cy="1528456"/>
          </a:xfr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SENSORS – PROXIMITY PROBE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CFB9F-CB63-C683-8CAA-BD992522D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690688"/>
            <a:ext cx="8185354" cy="5167311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tip of the probe broadcasts a radio frequency signal into the surrounding area as a magnetic field.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conductive target intercepts the magnetic field, eddy currents are generated on the surface of the target, and power is drained from the radio frequency signal.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power varies with target movement in the radio frequency field, the output voltage of the driver also varies.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small dc voltage indicates that the target is close to the probe tip.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large dc voltage indicates that the target is far away from the probe tip.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variation of dc voltage is the dynamic signal indicating the vibration or displacement.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0D3E85-7634-19A0-040F-11C7573E9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884" y="294968"/>
            <a:ext cx="3510116" cy="5198365"/>
          </a:xfrm>
          <a:prstGeom prst="rect">
            <a:avLst/>
          </a:prstGeom>
        </p:spPr>
      </p:pic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FCB2567B-5E9A-161F-7551-59647BBDEC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/>
          <a:stretch/>
        </p:blipFill>
        <p:spPr>
          <a:xfrm>
            <a:off x="9521687" y="6007607"/>
            <a:ext cx="2670312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521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EA5FA-7188-D506-726B-122A24D19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186" y="18255"/>
            <a:ext cx="10515600" cy="1325563"/>
          </a:xfr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SENSORS – OUTPUT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92231-E815-A0CF-162A-FC26A4E63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69077" cy="435133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Typical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mV / mil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 mV / mil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Depends on probe, cable (length), and driver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Target material varies output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67A7AA-032A-83A7-B716-F184FB33866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2749" y="1537876"/>
            <a:ext cx="5319252" cy="3708679"/>
          </a:xfrm>
          <a:prstGeom prst="rect">
            <a:avLst/>
          </a:prstGeom>
        </p:spPr>
      </p:pic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183DAE0C-0D2E-BAB8-C421-51649B4DA3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/>
          <a:stretch/>
        </p:blipFill>
        <p:spPr>
          <a:xfrm>
            <a:off x="9521688" y="5989353"/>
            <a:ext cx="2670312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069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424A4-9F5D-C312-A112-7911D5538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SENSORS – PROXIMITY PROBE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8CDC39-5BDB-DF34-809E-0579D4C63B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07F29843-5D83-ED29-3E99-412AE845F6E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2176918"/>
              </p:ext>
            </p:extLst>
          </p:nvPr>
        </p:nvGraphicFramePr>
        <p:xfrm>
          <a:off x="889000" y="2555607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F6F6B4-C6EF-247E-1199-621BBBE6BE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2D6EC97-6838-296C-9E68-5CE71A498D27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auto">
          <a:xfrm>
            <a:off x="6096000" y="2454543"/>
            <a:ext cx="552828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Vibration: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Probe can vibrate.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Material Limitations: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Not effective on all metals.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Accuracy Issues: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Plated shafts may yield false readings; measures nicks and tool marks.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Replacement: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Entire unit (probe, cable, driver) must be replaced.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Requirements: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Needs relief at sensing tip from surrounding metal. </a:t>
            </a:r>
          </a:p>
        </p:txBody>
      </p:sp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C8DCE4A6-83C9-3EA4-8FB5-CB6AD5D591B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/>
          <a:stretch/>
        </p:blipFill>
        <p:spPr>
          <a:xfrm>
            <a:off x="8996521" y="6240195"/>
            <a:ext cx="3195478" cy="61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207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0D704-4295-7543-BC6E-065D00B9B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SENSORS – TYPICAL MOUNTING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5BBF0C-E654-CD73-9239-9B25845DB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9871" y="1445342"/>
            <a:ext cx="9807678" cy="4318469"/>
          </a:xfrm>
        </p:spPr>
      </p:pic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50C4A00C-5344-7926-4DF5-5D0488B0C4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/>
          <a:stretch/>
        </p:blipFill>
        <p:spPr>
          <a:xfrm>
            <a:off x="9521688" y="6007608"/>
            <a:ext cx="2670312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199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A45D0-5475-0E6F-448E-3471610D2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SENSORS – LOOKING AT ORBITS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FC645A-2DB0-9240-ED30-3E39C5F061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8076" y="1417562"/>
            <a:ext cx="8554065" cy="4824466"/>
          </a:xfrm>
        </p:spPr>
      </p:pic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297CD561-51F3-2A5C-3DF8-8C2BA9B441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/>
          <a:stretch/>
        </p:blipFill>
        <p:spPr>
          <a:xfrm>
            <a:off x="9521688" y="6007608"/>
            <a:ext cx="2670312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496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75C87-69DE-5D94-C718-9C9F7C853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555"/>
            <a:ext cx="10515600" cy="1325563"/>
          </a:xfr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SENSORS – THE ORBIT DISPLAY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0637C6-64AD-0A64-01AE-7554EAAAD7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5342" y="1439118"/>
            <a:ext cx="8613058" cy="4620678"/>
          </a:xfrm>
        </p:spPr>
      </p:pic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DAFEECE6-D8C6-8654-59F9-DDF822F95F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/>
          <a:stretch/>
        </p:blipFill>
        <p:spPr>
          <a:xfrm>
            <a:off x="9521690" y="6007608"/>
            <a:ext cx="2670310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039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52F77-A50D-A7EF-C617-F124CBD99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62"/>
            <a:ext cx="10515600" cy="1325563"/>
          </a:xfr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SENSORS – UNBALANCE WITH ORBIT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C6D5A9-18D3-ACB4-FAA6-5F92A9BE7A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4503" y="1366225"/>
            <a:ext cx="9202994" cy="4449382"/>
          </a:xfrm>
        </p:spPr>
      </p:pic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A62A951E-F538-1CD6-D80C-322A0D01CD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/>
          <a:stretch/>
        </p:blipFill>
        <p:spPr>
          <a:xfrm>
            <a:off x="9521688" y="6007608"/>
            <a:ext cx="2670312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40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0941-10FB-C76A-E79F-E9A0E6121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Waveform &amp; Its Scaling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3D483-31CC-BDC4-B654-14E8B3798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20148" cy="4351338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it?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time waveform represents a signal's variation over time.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X-Axis (Time):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Shows the time progression of the signal.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Y-Axis (Amplitude):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Indicates the signal's intensity, reflecting "how bad is it?"</a:t>
            </a:r>
          </a:p>
          <a:p>
            <a:endParaRPr lang="en-US" dirty="0"/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E666D65F-CBE2-3A47-932E-F95F22DE71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/>
          <a:stretch/>
        </p:blipFill>
        <p:spPr>
          <a:xfrm>
            <a:off x="9521687" y="5989353"/>
            <a:ext cx="2670312" cy="8503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CD98CB-52CA-134C-F28F-C8A21B3E0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348" y="1343819"/>
            <a:ext cx="6233651" cy="428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320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12442-1693-22A3-80D3-AB912E4C6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SENSORS – MISALIGNMENT WITH ORBIT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FD3DD4-AD3E-79B5-4E8E-2B6A695780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4334" y="1690688"/>
            <a:ext cx="9026013" cy="4111224"/>
          </a:xfrm>
        </p:spPr>
      </p:pic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4FBF2B05-00CD-DFAB-DCAD-4411AFDDCE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/>
          <a:stretch/>
        </p:blipFill>
        <p:spPr>
          <a:xfrm>
            <a:off x="9521688" y="6007608"/>
            <a:ext cx="2670312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966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8104-389A-DC6F-98F5-6EB85075280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SENSORS – PROXIMITY PROBE ALARMS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310EA-1C42-C5C8-9C5A-FD1742D9B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68329" cy="4351338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1: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is the relative displacement of the shaft measured by either probe in mils peak-peak </a:t>
            </a:r>
          </a:p>
          <a:p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2: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is the diametrical clearance (difference between shaft OD and journal ID) measured in mils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C33769-997D-D741-1F4B-37B30E563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713" y="1825625"/>
            <a:ext cx="7882288" cy="4132723"/>
          </a:xfrm>
          <a:prstGeom prst="rect">
            <a:avLst/>
          </a:prstGeom>
        </p:spPr>
      </p:pic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90B595F3-E4E8-D6D4-8F3B-ED9E584659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/>
          <a:stretch/>
        </p:blipFill>
        <p:spPr>
          <a:xfrm>
            <a:off x="9521688" y="6007608"/>
            <a:ext cx="2670312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428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DA4CB1-2B2E-E30D-8286-CA59B45B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412955"/>
            <a:ext cx="5323715" cy="1732035"/>
          </a:xfr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>
            <a:normAutofit/>
          </a:bodyPr>
          <a:lstStyle/>
          <a:p>
            <a:pPr algn="ctr"/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SENSORS – ANALYZER INPUT – FRONT 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1F20E-79CB-2567-1187-3FB67C6F1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3853" y="2144990"/>
            <a:ext cx="6642620" cy="4712997"/>
          </a:xfrm>
        </p:spPr>
        <p:txBody>
          <a:bodyPr anchor="t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 Coupling: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Blocks DC voltage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Amplitude error below 1 Hz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 Coupling: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error below 1 Hz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Analyzer must range on total signal amplitude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Antialias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Filter: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On/Off: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Prevents higher frequencies from wrapping into the spectrum</a:t>
            </a:r>
          </a:p>
          <a:p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724461-2EEF-48BD-7283-97AFF6B14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967" y="959557"/>
            <a:ext cx="4170530" cy="4970779"/>
          </a:xfrm>
          <a:prstGeom prst="rect">
            <a:avLst/>
          </a:prstGeom>
        </p:spPr>
      </p:pic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888B5516-E160-0988-9C46-494B2B4038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/>
          <a:stretch/>
        </p:blipFill>
        <p:spPr>
          <a:xfrm>
            <a:off x="8803788" y="6001546"/>
            <a:ext cx="3412065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934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D1A9B-63BE-3DF5-0752-8E165B9D7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129" y="18256"/>
            <a:ext cx="10515600" cy="1257560"/>
          </a:xfr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SENSORS – LOW END FREQUENCY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E8FAB-CB4E-555C-59E2-25E766BAD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20497" cy="435133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Ensures accurate measurement of low-frequency signals, critical for detecting slow-moving or subtle changes. Proper coupling (AC/DC) affects accuracy, with DC coupling avoiding errors below 1 Hz.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7364BA-1E0E-B309-6EEB-09A3B7575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072" y="1275815"/>
            <a:ext cx="5486400" cy="5233415"/>
          </a:xfrm>
          <a:prstGeom prst="rect">
            <a:avLst/>
          </a:prstGeom>
        </p:spPr>
      </p:pic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9595E88B-BC82-3C0B-751F-409732115B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/>
          <a:stretch/>
        </p:blipFill>
        <p:spPr>
          <a:xfrm>
            <a:off x="0" y="6007608"/>
            <a:ext cx="2670312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975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7D7B3-F113-1815-0158-09F70D9CB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089173" cy="1974716"/>
          </a:xfr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COLLECTION - DATA COLLECTOR ‘ROTATING EQUIPMENT’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09D45-1738-5CBC-B2F2-8FE4CC951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547" y="2307441"/>
            <a:ext cx="4646905" cy="4217833"/>
          </a:xfrm>
        </p:spPr>
        <p:txBody>
          <a:bodyPr anchor="ctr">
            <a:no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 based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Frequency spectrum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Time waveform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Orbits q Balancing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Alignment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analysis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History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Trending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Download to PC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Alarms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’Smart’ algorithms</a:t>
            </a:r>
          </a:p>
        </p:txBody>
      </p:sp>
      <p:pic>
        <p:nvPicPr>
          <p:cNvPr id="13" name="Picture 12" descr="Upwards trending chart on a screen">
            <a:extLst>
              <a:ext uri="{FF2B5EF4-FFF2-40B4-BE49-F238E27FC236}">
                <a16:creationId xmlns:a16="http://schemas.microsoft.com/office/drawing/2014/main" id="{EABF74D7-3731-5C3D-A576-FB9FA1E99F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64" r="20635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2CAB8FEF-2F6A-B87F-FA9C-5FD5B7E920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/>
          <a:stretch/>
        </p:blipFill>
        <p:spPr>
          <a:xfrm>
            <a:off x="9521686" y="6007607"/>
            <a:ext cx="2670312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553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F0A9BF-0C2D-3BBA-11F6-00C107F7B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5471652" cy="1849408"/>
          </a:xfr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9DFEA-CAFA-E49E-B7F9-71E1F679F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Do you have any questions?</a:t>
            </a:r>
          </a:p>
          <a:p>
            <a:pPr marL="0" indent="0">
              <a:buNone/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youremail@gmail.com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+92-xxxxxx-yy</a:t>
            </a:r>
          </a:p>
          <a:p>
            <a:pPr marL="0" indent="0">
              <a:buNone/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www.yourwebsite.com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@yourusername</a:t>
            </a:r>
          </a:p>
          <a:p>
            <a:pPr marL="0" indent="0">
              <a:buNone/>
            </a:pPr>
            <a:endParaRPr lang="en-US" sz="2200"/>
          </a:p>
        </p:txBody>
      </p:sp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740CBF07-9F6F-46F1-A711-4343A13806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77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C1AA648B-8934-B7C1-65E3-A585C94727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/>
          <a:stretch/>
        </p:blipFill>
        <p:spPr>
          <a:xfrm>
            <a:off x="9521688" y="6007598"/>
            <a:ext cx="2670312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69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F263B-ACF2-BF6A-B91A-B4B99237EDE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and Frequency Double Trouble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100DD-C182-BED9-9F74-9D28D7FAD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195483" cy="4351338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 Trouble: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Problems can exist simultaneously in both the time and frequency domains, making it challenging to diagnose and analyze signal issues accurately.</a:t>
            </a: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01BBD6E5-1316-3017-3A48-5E3DAED9A3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/>
          <a:stretch/>
        </p:blipFill>
        <p:spPr>
          <a:xfrm>
            <a:off x="9521688" y="6007608"/>
            <a:ext cx="2670312" cy="8503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B38569-D118-D52E-5B38-71C630D61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31174"/>
            <a:ext cx="6017480" cy="410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42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2101E-464C-165D-9E75-FB81C0EEB6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X- Scale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405BF60-9E7C-946C-95C6-4A8ADB10AE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27931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FE782D5E-D8BF-F468-46A9-FD78F58F6C1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/>
          <a:stretch/>
        </p:blipFill>
        <p:spPr>
          <a:xfrm>
            <a:off x="9521688" y="6007608"/>
            <a:ext cx="2670312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49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AFEEE-3746-65E5-5E86-A219F30236B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X-Scale in Vibration Analysis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345F2-ADB8-FBE0-663B-62F35DBB8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Frequency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One specific frequency component (e.g., 1 Hz).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Frequencies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Combination of different frequency components.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Time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Multiple time intervals corresponding to different frequencies.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Life Time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Actual time over which vibrations are measured.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Spectrum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Graph showing amplitude vs. frequency, illustrating all frequency components present.</a:t>
            </a:r>
          </a:p>
          <a:p>
            <a:endParaRPr lang="en-US" dirty="0"/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566FD403-CEEA-9314-824D-7B695D79E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/>
          <a:stretch/>
        </p:blipFill>
        <p:spPr>
          <a:xfrm>
            <a:off x="9521688" y="6007608"/>
            <a:ext cx="2670312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44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7DBD1-D5FF-DCE7-DB84-8C76FAC8C31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X Scale – Lines or Bins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5EAC4-675E-44D8-6CDB-204408C1B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0344"/>
            <a:ext cx="5621594" cy="4351338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FFT has a defined number of lines or bins.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Common choices include: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100 lines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200 lines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400 lines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800 lines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1600 lines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3200 lines</a:t>
            </a:r>
          </a:p>
          <a:p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90346BA-7FA7-286F-932E-BD00A877E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8510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4F7E5B80-3D19-E120-372B-7F0B69F185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/>
          <a:stretch/>
        </p:blipFill>
        <p:spPr>
          <a:xfrm>
            <a:off x="9521687" y="6007608"/>
            <a:ext cx="2670312" cy="8503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C22CB9-B0F5-8E70-AA66-EF2B38F98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02654" y="1828800"/>
            <a:ext cx="5989345" cy="413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8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2795</Words>
  <Application>Microsoft Office PowerPoint</Application>
  <PresentationFormat>Widescreen</PresentationFormat>
  <Paragraphs>342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Aptos</vt:lpstr>
      <vt:lpstr>Aptos Display</vt:lpstr>
      <vt:lpstr>Arial</vt:lpstr>
      <vt:lpstr>Times New Roman</vt:lpstr>
      <vt:lpstr>Wingdings</vt:lpstr>
      <vt:lpstr>Office Theme</vt:lpstr>
      <vt:lpstr>Foundations of Vibration Analysis:</vt:lpstr>
      <vt:lpstr>Introduction:</vt:lpstr>
      <vt:lpstr>Mass and Stiffness</vt:lpstr>
      <vt:lpstr>Spectrum Analysis </vt:lpstr>
      <vt:lpstr>Time Waveform &amp; Its Scaling </vt:lpstr>
      <vt:lpstr>Time and Frequency Double Trouble</vt:lpstr>
      <vt:lpstr>The X- Scale</vt:lpstr>
      <vt:lpstr>The X-Scale in Vibration Analysis </vt:lpstr>
      <vt:lpstr>The X Scale – Lines or Bins </vt:lpstr>
      <vt:lpstr>The X Scale – Filter Windows (Continued) </vt:lpstr>
      <vt:lpstr>Types and Recommended Uses </vt:lpstr>
      <vt:lpstr>Practical Recommendations </vt:lpstr>
      <vt:lpstr>THE X SCALE – LRF</vt:lpstr>
      <vt:lpstr>THE X SCALE – BANDWITH</vt:lpstr>
      <vt:lpstr>THE X SCALE – RESOLUTION</vt:lpstr>
      <vt:lpstr>THE X SCALE – USING RESOLUTION</vt:lpstr>
      <vt:lpstr>THE X SCALE – DATA SAMPLING TIME</vt:lpstr>
      <vt:lpstr>THE X SCALE – AVERAGE AND OVERLAP</vt:lpstr>
      <vt:lpstr>How long will it take for 10 averages at 75% overlap using a 800 line analyzer and a 200 Hz frequency span?</vt:lpstr>
      <vt:lpstr>The Y Scale – Amplitude</vt:lpstr>
      <vt:lpstr>Y Scale – PK-PK (Peak-to-Peak):</vt:lpstr>
      <vt:lpstr>Y Scale – PK (Peak):</vt:lpstr>
      <vt:lpstr>Y Scale – RMS (Root Mean Square):</vt:lpstr>
      <vt:lpstr>The Y Scale – Changing Suffixes &amp; Standard Suffixes </vt:lpstr>
      <vt:lpstr>The Y Scale – Engineering Units (EU)</vt:lpstr>
      <vt:lpstr>PowerPoint Presentation</vt:lpstr>
      <vt:lpstr>THE Y SCALE – GO WITH THE FLOW I</vt:lpstr>
      <vt:lpstr>THE Y SCALE – METRIC GO WITH THE FLOW I</vt:lpstr>
      <vt:lpstr>THE Y SCALE – GO WITH THE FLOW II</vt:lpstr>
      <vt:lpstr>THE Y SCALE – DOING THE MATH UNITS</vt:lpstr>
      <vt:lpstr>Sensors and Accelerometers</vt:lpstr>
      <vt:lpstr>Sensors – Accelerometers</vt:lpstr>
      <vt:lpstr>Sensors – Accelerometers</vt:lpstr>
      <vt:lpstr>SENSORS – MASS AND CHARGE</vt:lpstr>
      <vt:lpstr>SENSORS – ACCELEROMETER CONSTRUCTION</vt:lpstr>
      <vt:lpstr>SENSORS – ACCELEROMETER OPERATION</vt:lpstr>
      <vt:lpstr>SENSORS – ACCELEROMETER PARAMETERS</vt:lpstr>
      <vt:lpstr>SENSORS – MOUNTING THE ACCELEROMETER</vt:lpstr>
      <vt:lpstr>SENSORS – REALISTIC MOUNTING</vt:lpstr>
      <vt:lpstr>SENSORS – MOUNTING LOCATION</vt:lpstr>
      <vt:lpstr>SENSORS – ACCELEROMETER ALARMS</vt:lpstr>
      <vt:lpstr>SENSORS – PROXIMITY PROBES</vt:lpstr>
      <vt:lpstr>SENSORS – PROXIMITY PROBE THEORY</vt:lpstr>
      <vt:lpstr>SENSORS – OUTPUT VALUES</vt:lpstr>
      <vt:lpstr>SENSORS – PROXIMITY PROBE </vt:lpstr>
      <vt:lpstr>SENSORS – TYPICAL MOUNTING</vt:lpstr>
      <vt:lpstr>SENSORS – LOOKING AT ORBITS</vt:lpstr>
      <vt:lpstr>SENSORS – THE ORBIT DISPLAY</vt:lpstr>
      <vt:lpstr>SENSORS – UNBALANCE WITH ORBIT</vt:lpstr>
      <vt:lpstr>SENSORS – MISALIGNMENT WITH ORBIT</vt:lpstr>
      <vt:lpstr>SENSORS – PROXIMITY PROBE ALARMS</vt:lpstr>
      <vt:lpstr>SENSORS – ANALYZER INPUT – FRONT END</vt:lpstr>
      <vt:lpstr>SENSORS – LOW END FREQUENCY RESPONSE</vt:lpstr>
      <vt:lpstr>DATA COLLECTION - DATA COLLECTOR ‘ROTATING EQUIPMENT’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AREEBA FATIMA</dc:creator>
  <cp:lastModifiedBy>AREEBA FATIMA</cp:lastModifiedBy>
  <cp:revision>4</cp:revision>
  <dcterms:created xsi:type="dcterms:W3CDTF">2024-06-21T13:11:08Z</dcterms:created>
  <dcterms:modified xsi:type="dcterms:W3CDTF">2024-06-25T05:54:01Z</dcterms:modified>
</cp:coreProperties>
</file>