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26591-0E12-4669-8E59-D88910A2EB19}" v="66" dt="2024-06-27T05:15:15.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EEBA FATIMA" userId="55f269f3-360c-43d4-aab0-0b058aafdcdd" providerId="ADAL" clId="{7DA26591-0E12-4669-8E59-D88910A2EB19}"/>
    <pc:docChg chg="undo redo custSel addSld delSld modSld">
      <pc:chgData name="AREEBA FATIMA" userId="55f269f3-360c-43d4-aab0-0b058aafdcdd" providerId="ADAL" clId="{7DA26591-0E12-4669-8E59-D88910A2EB19}" dt="2024-06-27T05:15:25.771" v="622" actId="1076"/>
      <pc:docMkLst>
        <pc:docMk/>
      </pc:docMkLst>
      <pc:sldChg chg="addSp delSp modSp mod setBg addAnim delAnim">
        <pc:chgData name="AREEBA FATIMA" userId="55f269f3-360c-43d4-aab0-0b058aafdcdd" providerId="ADAL" clId="{7DA26591-0E12-4669-8E59-D88910A2EB19}" dt="2024-06-27T05:12:32.076" v="602" actId="14100"/>
        <pc:sldMkLst>
          <pc:docMk/>
          <pc:sldMk cId="3880198476" sldId="256"/>
        </pc:sldMkLst>
        <pc:spChg chg="mod">
          <ac:chgData name="AREEBA FATIMA" userId="55f269f3-360c-43d4-aab0-0b058aafdcdd" providerId="ADAL" clId="{7DA26591-0E12-4669-8E59-D88910A2EB19}" dt="2024-06-27T05:00:07.452" v="584" actId="26606"/>
          <ac:spMkLst>
            <pc:docMk/>
            <pc:sldMk cId="3880198476" sldId="256"/>
            <ac:spMk id="2" creationId="{CF9D2BD0-EDF5-3D77-01C1-AF9B348A40A3}"/>
          </ac:spMkLst>
        </pc:spChg>
        <pc:spChg chg="mod">
          <ac:chgData name="AREEBA FATIMA" userId="55f269f3-360c-43d4-aab0-0b058aafdcdd" providerId="ADAL" clId="{7DA26591-0E12-4669-8E59-D88910A2EB19}" dt="2024-06-27T05:00:45.454" v="586" actId="255"/>
          <ac:spMkLst>
            <pc:docMk/>
            <pc:sldMk cId="3880198476" sldId="256"/>
            <ac:spMk id="3" creationId="{A0A538A4-379A-6AA2-6FF7-37C6BEFF2B9C}"/>
          </ac:spMkLst>
        </pc:spChg>
        <pc:spChg chg="add del">
          <ac:chgData name="AREEBA FATIMA" userId="55f269f3-360c-43d4-aab0-0b058aafdcdd" providerId="ADAL" clId="{7DA26591-0E12-4669-8E59-D88910A2EB19}" dt="2024-06-27T04:59:54.550" v="579" actId="26606"/>
          <ac:spMkLst>
            <pc:docMk/>
            <pc:sldMk cId="3880198476" sldId="256"/>
            <ac:spMk id="8" creationId="{0E30439A-8A5B-46EC-8283-9B6B031D40D0}"/>
          </ac:spMkLst>
        </pc:spChg>
        <pc:spChg chg="add del">
          <ac:chgData name="AREEBA FATIMA" userId="55f269f3-360c-43d4-aab0-0b058aafdcdd" providerId="ADAL" clId="{7DA26591-0E12-4669-8E59-D88910A2EB19}" dt="2024-06-27T04:59:54.550" v="579" actId="26606"/>
          <ac:spMkLst>
            <pc:docMk/>
            <pc:sldMk cId="3880198476" sldId="256"/>
            <ac:spMk id="10" creationId="{5CEAD642-85CF-4750-8432-7C80C901F001}"/>
          </ac:spMkLst>
        </pc:spChg>
        <pc:spChg chg="add del">
          <ac:chgData name="AREEBA FATIMA" userId="55f269f3-360c-43d4-aab0-0b058aafdcdd" providerId="ADAL" clId="{7DA26591-0E12-4669-8E59-D88910A2EB19}" dt="2024-06-27T04:59:54.550" v="579" actId="26606"/>
          <ac:spMkLst>
            <pc:docMk/>
            <pc:sldMk cId="3880198476" sldId="256"/>
            <ac:spMk id="12" creationId="{FA33EEAE-15D5-4119-8C1E-89D943F911EF}"/>
          </ac:spMkLst>
        </pc:spChg>
        <pc:spChg chg="add del">
          <ac:chgData name="AREEBA FATIMA" userId="55f269f3-360c-43d4-aab0-0b058aafdcdd" providerId="ADAL" clId="{7DA26591-0E12-4669-8E59-D88910A2EB19}" dt="2024-06-27T04:59:54.550" v="579" actId="26606"/>
          <ac:spMkLst>
            <pc:docMk/>
            <pc:sldMk cId="3880198476" sldId="256"/>
            <ac:spMk id="14" creationId="{730D8B3B-9B80-4025-B934-26DC7D7CD231}"/>
          </ac:spMkLst>
        </pc:spChg>
        <pc:spChg chg="add del">
          <ac:chgData name="AREEBA FATIMA" userId="55f269f3-360c-43d4-aab0-0b058aafdcdd" providerId="ADAL" clId="{7DA26591-0E12-4669-8E59-D88910A2EB19}" dt="2024-06-27T04:59:54.550" v="579" actId="26606"/>
          <ac:spMkLst>
            <pc:docMk/>
            <pc:sldMk cId="3880198476" sldId="256"/>
            <ac:spMk id="16" creationId="{B5A1B09C-1565-46F8-B70F-621C5EB48A09}"/>
          </ac:spMkLst>
        </pc:spChg>
        <pc:spChg chg="add del">
          <ac:chgData name="AREEBA FATIMA" userId="55f269f3-360c-43d4-aab0-0b058aafdcdd" providerId="ADAL" clId="{7DA26591-0E12-4669-8E59-D88910A2EB19}" dt="2024-06-27T04:59:54.550" v="579" actId="26606"/>
          <ac:spMkLst>
            <pc:docMk/>
            <pc:sldMk cId="3880198476" sldId="256"/>
            <ac:spMk id="18" creationId="{8C516CC8-80AC-446C-A56E-9F54B7210402}"/>
          </ac:spMkLst>
        </pc:spChg>
        <pc:spChg chg="add del">
          <ac:chgData name="AREEBA FATIMA" userId="55f269f3-360c-43d4-aab0-0b058aafdcdd" providerId="ADAL" clId="{7DA26591-0E12-4669-8E59-D88910A2EB19}" dt="2024-06-27T04:59:54.550" v="579" actId="26606"/>
          <ac:spMkLst>
            <pc:docMk/>
            <pc:sldMk cId="3880198476" sldId="256"/>
            <ac:spMk id="20" creationId="{53947E58-F088-49F1-A3D1-DEA690192E84}"/>
          </ac:spMkLst>
        </pc:spChg>
        <pc:spChg chg="add del">
          <ac:chgData name="AREEBA FATIMA" userId="55f269f3-360c-43d4-aab0-0b058aafdcdd" providerId="ADAL" clId="{7DA26591-0E12-4669-8E59-D88910A2EB19}" dt="2024-06-27T05:00:07.432" v="583" actId="26606"/>
          <ac:spMkLst>
            <pc:docMk/>
            <pc:sldMk cId="3880198476" sldId="256"/>
            <ac:spMk id="22" creationId="{DA9C8D46-54D8-4DF1-99A2-E651C7B132F4}"/>
          </ac:spMkLst>
        </pc:spChg>
        <pc:spChg chg="add del">
          <ac:chgData name="AREEBA FATIMA" userId="55f269f3-360c-43d4-aab0-0b058aafdcdd" providerId="ADAL" clId="{7DA26591-0E12-4669-8E59-D88910A2EB19}" dt="2024-06-27T05:00:07.432" v="583" actId="26606"/>
          <ac:spMkLst>
            <pc:docMk/>
            <pc:sldMk cId="3880198476" sldId="256"/>
            <ac:spMk id="23" creationId="{9715DAF0-AE1B-46C9-8A6B-DB2AA05AB91D}"/>
          </ac:spMkLst>
        </pc:spChg>
        <pc:spChg chg="add del">
          <ac:chgData name="AREEBA FATIMA" userId="55f269f3-360c-43d4-aab0-0b058aafdcdd" providerId="ADAL" clId="{7DA26591-0E12-4669-8E59-D88910A2EB19}" dt="2024-06-27T05:00:07.432" v="583" actId="26606"/>
          <ac:spMkLst>
            <pc:docMk/>
            <pc:sldMk cId="3880198476" sldId="256"/>
            <ac:spMk id="24" creationId="{DE12BF4D-F47A-41C1-85FC-652E412D3B47}"/>
          </ac:spMkLst>
        </pc:spChg>
        <pc:spChg chg="add del">
          <ac:chgData name="AREEBA FATIMA" userId="55f269f3-360c-43d4-aab0-0b058aafdcdd" providerId="ADAL" clId="{7DA26591-0E12-4669-8E59-D88910A2EB19}" dt="2024-06-27T05:00:07.432" v="583" actId="26606"/>
          <ac:spMkLst>
            <pc:docMk/>
            <pc:sldMk cId="3880198476" sldId="256"/>
            <ac:spMk id="25" creationId="{AAF055B3-1F95-4ABA-BFE4-A58320A8206E}"/>
          </ac:spMkLst>
        </pc:spChg>
        <pc:spChg chg="add del">
          <ac:chgData name="AREEBA FATIMA" userId="55f269f3-360c-43d4-aab0-0b058aafdcdd" providerId="ADAL" clId="{7DA26591-0E12-4669-8E59-D88910A2EB19}" dt="2024-06-27T05:00:07.432" v="583" actId="26606"/>
          <ac:spMkLst>
            <pc:docMk/>
            <pc:sldMk cId="3880198476" sldId="256"/>
            <ac:spMk id="26" creationId="{65FBF53F-BBBA-4974-AD72-0E8CD294E50F}"/>
          </ac:spMkLst>
        </pc:spChg>
        <pc:spChg chg="add del">
          <ac:chgData name="AREEBA FATIMA" userId="55f269f3-360c-43d4-aab0-0b058aafdcdd" providerId="ADAL" clId="{7DA26591-0E12-4669-8E59-D88910A2EB19}" dt="2024-06-27T05:00:07.432" v="583" actId="26606"/>
          <ac:spMkLst>
            <pc:docMk/>
            <pc:sldMk cId="3880198476" sldId="256"/>
            <ac:spMk id="27" creationId="{5A2875D7-3769-4291-959E-9FAD764A760C}"/>
          </ac:spMkLst>
        </pc:spChg>
        <pc:spChg chg="add">
          <ac:chgData name="AREEBA FATIMA" userId="55f269f3-360c-43d4-aab0-0b058aafdcdd" providerId="ADAL" clId="{7DA26591-0E12-4669-8E59-D88910A2EB19}" dt="2024-06-27T05:00:07.452" v="584" actId="26606"/>
          <ac:spMkLst>
            <pc:docMk/>
            <pc:sldMk cId="3880198476" sldId="256"/>
            <ac:spMk id="29" creationId="{FFD48BC7-DC40-47DE-87EE-9F4B6ECB9ABB}"/>
          </ac:spMkLst>
        </pc:spChg>
        <pc:spChg chg="add">
          <ac:chgData name="AREEBA FATIMA" userId="55f269f3-360c-43d4-aab0-0b058aafdcdd" providerId="ADAL" clId="{7DA26591-0E12-4669-8E59-D88910A2EB19}" dt="2024-06-27T05:00:07.452" v="584" actId="26606"/>
          <ac:spMkLst>
            <pc:docMk/>
            <pc:sldMk cId="3880198476" sldId="256"/>
            <ac:spMk id="30" creationId="{E502BBC7-2C76-46F3-BC24-5985BC13DB88}"/>
          </ac:spMkLst>
        </pc:spChg>
        <pc:spChg chg="add">
          <ac:chgData name="AREEBA FATIMA" userId="55f269f3-360c-43d4-aab0-0b058aafdcdd" providerId="ADAL" clId="{7DA26591-0E12-4669-8E59-D88910A2EB19}" dt="2024-06-27T05:00:07.452" v="584" actId="26606"/>
          <ac:spMkLst>
            <pc:docMk/>
            <pc:sldMk cId="3880198476" sldId="256"/>
            <ac:spMk id="31" creationId="{C7F28D52-2A5F-4D23-81AE-7CB8B591C7AF}"/>
          </ac:spMkLst>
        </pc:spChg>
        <pc:spChg chg="add">
          <ac:chgData name="AREEBA FATIMA" userId="55f269f3-360c-43d4-aab0-0b058aafdcdd" providerId="ADAL" clId="{7DA26591-0E12-4669-8E59-D88910A2EB19}" dt="2024-06-27T05:00:07.452" v="584" actId="26606"/>
          <ac:spMkLst>
            <pc:docMk/>
            <pc:sldMk cId="3880198476" sldId="256"/>
            <ac:spMk id="32" creationId="{3629484E-3792-4B3D-89AD-7C8A1ED0E0D4}"/>
          </ac:spMkLst>
        </pc:spChg>
        <pc:picChg chg="add mod modCrop">
          <ac:chgData name="AREEBA FATIMA" userId="55f269f3-360c-43d4-aab0-0b058aafdcdd" providerId="ADAL" clId="{7DA26591-0E12-4669-8E59-D88910A2EB19}" dt="2024-06-27T05:12:32.076" v="602" actId="14100"/>
          <ac:picMkLst>
            <pc:docMk/>
            <pc:sldMk cId="3880198476" sldId="256"/>
            <ac:picMk id="5" creationId="{F739046F-0753-EDB4-8180-9BBB9F3C46AC}"/>
          </ac:picMkLst>
        </pc:picChg>
      </pc:sldChg>
      <pc:sldChg chg="addSp modSp">
        <pc:chgData name="AREEBA FATIMA" userId="55f269f3-360c-43d4-aab0-0b058aafdcdd" providerId="ADAL" clId="{7DA26591-0E12-4669-8E59-D88910A2EB19}" dt="2024-06-27T05:12:44.644" v="603"/>
        <pc:sldMkLst>
          <pc:docMk/>
          <pc:sldMk cId="1953544689" sldId="257"/>
        </pc:sldMkLst>
        <pc:picChg chg="add mod">
          <ac:chgData name="AREEBA FATIMA" userId="55f269f3-360c-43d4-aab0-0b058aafdcdd" providerId="ADAL" clId="{7DA26591-0E12-4669-8E59-D88910A2EB19}" dt="2024-06-27T05:12:44.644" v="603"/>
          <ac:picMkLst>
            <pc:docMk/>
            <pc:sldMk cId="1953544689" sldId="257"/>
            <ac:picMk id="3" creationId="{303AC624-258F-4A96-D066-095D033CA46B}"/>
          </ac:picMkLst>
        </pc:picChg>
      </pc:sldChg>
      <pc:sldChg chg="addSp modSp">
        <pc:chgData name="AREEBA FATIMA" userId="55f269f3-360c-43d4-aab0-0b058aafdcdd" providerId="ADAL" clId="{7DA26591-0E12-4669-8E59-D88910A2EB19}" dt="2024-06-27T05:12:50.693" v="604"/>
        <pc:sldMkLst>
          <pc:docMk/>
          <pc:sldMk cId="3858628563" sldId="258"/>
        </pc:sldMkLst>
        <pc:picChg chg="add mod">
          <ac:chgData name="AREEBA FATIMA" userId="55f269f3-360c-43d4-aab0-0b058aafdcdd" providerId="ADAL" clId="{7DA26591-0E12-4669-8E59-D88910A2EB19}" dt="2024-06-27T05:12:50.693" v="604"/>
          <ac:picMkLst>
            <pc:docMk/>
            <pc:sldMk cId="3858628563" sldId="258"/>
            <ac:picMk id="3" creationId="{57BFD566-B6D0-4DBA-EB3D-F77602CF7DC3}"/>
          </ac:picMkLst>
        </pc:picChg>
      </pc:sldChg>
      <pc:sldChg chg="addSp modSp">
        <pc:chgData name="AREEBA FATIMA" userId="55f269f3-360c-43d4-aab0-0b058aafdcdd" providerId="ADAL" clId="{7DA26591-0E12-4669-8E59-D88910A2EB19}" dt="2024-06-27T05:12:58.441" v="605"/>
        <pc:sldMkLst>
          <pc:docMk/>
          <pc:sldMk cId="249230945" sldId="259"/>
        </pc:sldMkLst>
        <pc:picChg chg="add mod">
          <ac:chgData name="AREEBA FATIMA" userId="55f269f3-360c-43d4-aab0-0b058aafdcdd" providerId="ADAL" clId="{7DA26591-0E12-4669-8E59-D88910A2EB19}" dt="2024-06-27T05:12:58.441" v="605"/>
          <ac:picMkLst>
            <pc:docMk/>
            <pc:sldMk cId="249230945" sldId="259"/>
            <ac:picMk id="3" creationId="{45BDE70F-6EBD-388A-18B1-55384CE4C681}"/>
          </ac:picMkLst>
        </pc:picChg>
      </pc:sldChg>
      <pc:sldChg chg="addSp modSp">
        <pc:chgData name="AREEBA FATIMA" userId="55f269f3-360c-43d4-aab0-0b058aafdcdd" providerId="ADAL" clId="{7DA26591-0E12-4669-8E59-D88910A2EB19}" dt="2024-06-27T05:13:03.295" v="606"/>
        <pc:sldMkLst>
          <pc:docMk/>
          <pc:sldMk cId="953767029" sldId="260"/>
        </pc:sldMkLst>
        <pc:picChg chg="add mod">
          <ac:chgData name="AREEBA FATIMA" userId="55f269f3-360c-43d4-aab0-0b058aafdcdd" providerId="ADAL" clId="{7DA26591-0E12-4669-8E59-D88910A2EB19}" dt="2024-06-27T05:13:03.295" v="606"/>
          <ac:picMkLst>
            <pc:docMk/>
            <pc:sldMk cId="953767029" sldId="260"/>
            <ac:picMk id="4" creationId="{F7658D80-3664-36F3-CCB8-51CFE31789FA}"/>
          </ac:picMkLst>
        </pc:picChg>
      </pc:sldChg>
      <pc:sldChg chg="addSp modSp">
        <pc:chgData name="AREEBA FATIMA" userId="55f269f3-360c-43d4-aab0-0b058aafdcdd" providerId="ADAL" clId="{7DA26591-0E12-4669-8E59-D88910A2EB19}" dt="2024-06-27T05:13:29.310" v="607"/>
        <pc:sldMkLst>
          <pc:docMk/>
          <pc:sldMk cId="2834855830" sldId="262"/>
        </pc:sldMkLst>
        <pc:picChg chg="add mod">
          <ac:chgData name="AREEBA FATIMA" userId="55f269f3-360c-43d4-aab0-0b058aafdcdd" providerId="ADAL" clId="{7DA26591-0E12-4669-8E59-D88910A2EB19}" dt="2024-06-27T05:13:29.310" v="607"/>
          <ac:picMkLst>
            <pc:docMk/>
            <pc:sldMk cId="2834855830" sldId="262"/>
            <ac:picMk id="4" creationId="{66FA1529-39C5-596D-A57E-53466D37F327}"/>
          </ac:picMkLst>
        </pc:picChg>
      </pc:sldChg>
      <pc:sldChg chg="addSp delSp modSp mod">
        <pc:chgData name="AREEBA FATIMA" userId="55f269f3-360c-43d4-aab0-0b058aafdcdd" providerId="ADAL" clId="{7DA26591-0E12-4669-8E59-D88910A2EB19}" dt="2024-06-27T05:13:37.294" v="608"/>
        <pc:sldMkLst>
          <pc:docMk/>
          <pc:sldMk cId="331091458" sldId="263"/>
        </pc:sldMkLst>
        <pc:spChg chg="mod">
          <ac:chgData name="AREEBA FATIMA" userId="55f269f3-360c-43d4-aab0-0b058aafdcdd" providerId="ADAL" clId="{7DA26591-0E12-4669-8E59-D88910A2EB19}" dt="2024-06-26T13:20:13.618" v="56" actId="122"/>
          <ac:spMkLst>
            <pc:docMk/>
            <pc:sldMk cId="331091458" sldId="263"/>
            <ac:spMk id="2" creationId="{8DE75237-7FD5-47F3-82B2-8707EE7F91ED}"/>
          </ac:spMkLst>
        </pc:spChg>
        <pc:spChg chg="add del mod">
          <ac:chgData name="AREEBA FATIMA" userId="55f269f3-360c-43d4-aab0-0b058aafdcdd" providerId="ADAL" clId="{7DA26591-0E12-4669-8E59-D88910A2EB19}" dt="2024-06-26T13:20:01.464" v="55" actId="207"/>
          <ac:spMkLst>
            <pc:docMk/>
            <pc:sldMk cId="331091458" sldId="263"/>
            <ac:spMk id="3" creationId="{C3964F61-8A98-6659-87F5-64BF434B110D}"/>
          </ac:spMkLst>
        </pc:spChg>
        <pc:spChg chg="add">
          <ac:chgData name="AREEBA FATIMA" userId="55f269f3-360c-43d4-aab0-0b058aafdcdd" providerId="ADAL" clId="{7DA26591-0E12-4669-8E59-D88910A2EB19}" dt="2024-06-26T13:14:13.402" v="3"/>
          <ac:spMkLst>
            <pc:docMk/>
            <pc:sldMk cId="331091458" sldId="263"/>
            <ac:spMk id="4" creationId="{8D79DADE-A809-1629-B352-CB7242161E66}"/>
          </ac:spMkLst>
        </pc:spChg>
        <pc:spChg chg="add">
          <ac:chgData name="AREEBA FATIMA" userId="55f269f3-360c-43d4-aab0-0b058aafdcdd" providerId="ADAL" clId="{7DA26591-0E12-4669-8E59-D88910A2EB19}" dt="2024-06-26T13:14:13.402" v="3"/>
          <ac:spMkLst>
            <pc:docMk/>
            <pc:sldMk cId="331091458" sldId="263"/>
            <ac:spMk id="5" creationId="{8CC4493F-595A-1F0F-6832-BA0F17AC76FC}"/>
          </ac:spMkLst>
        </pc:spChg>
        <pc:spChg chg="add">
          <ac:chgData name="AREEBA FATIMA" userId="55f269f3-360c-43d4-aab0-0b058aafdcdd" providerId="ADAL" clId="{7DA26591-0E12-4669-8E59-D88910A2EB19}" dt="2024-06-26T13:14:13.402" v="3"/>
          <ac:spMkLst>
            <pc:docMk/>
            <pc:sldMk cId="331091458" sldId="263"/>
            <ac:spMk id="6" creationId="{9653DD2A-D8B5-CC00-DD63-0779B41A16C6}"/>
          </ac:spMkLst>
        </pc:spChg>
        <pc:graphicFrameChg chg="add del">
          <ac:chgData name="AREEBA FATIMA" userId="55f269f3-360c-43d4-aab0-0b058aafdcdd" providerId="ADAL" clId="{7DA26591-0E12-4669-8E59-D88910A2EB19}" dt="2024-06-26T13:19:11.261" v="42" actId="26606"/>
          <ac:graphicFrameMkLst>
            <pc:docMk/>
            <pc:sldMk cId="331091458" sldId="263"/>
            <ac:graphicFrameMk id="10" creationId="{5E702090-814D-5E6B-78BB-15A344A48BA8}"/>
          </ac:graphicFrameMkLst>
        </pc:graphicFrameChg>
        <pc:graphicFrameChg chg="add del">
          <ac:chgData name="AREEBA FATIMA" userId="55f269f3-360c-43d4-aab0-0b058aafdcdd" providerId="ADAL" clId="{7DA26591-0E12-4669-8E59-D88910A2EB19}" dt="2024-06-26T13:19:14.530" v="44" actId="26606"/>
          <ac:graphicFrameMkLst>
            <pc:docMk/>
            <pc:sldMk cId="331091458" sldId="263"/>
            <ac:graphicFrameMk id="12" creationId="{8BB1260C-2FA3-20A3-40D9-B03FF628E46B}"/>
          </ac:graphicFrameMkLst>
        </pc:graphicFrameChg>
        <pc:graphicFrameChg chg="add del">
          <ac:chgData name="AREEBA FATIMA" userId="55f269f3-360c-43d4-aab0-0b058aafdcdd" providerId="ADAL" clId="{7DA26591-0E12-4669-8E59-D88910A2EB19}" dt="2024-06-26T13:19:17.683" v="46" actId="26606"/>
          <ac:graphicFrameMkLst>
            <pc:docMk/>
            <pc:sldMk cId="331091458" sldId="263"/>
            <ac:graphicFrameMk id="14" creationId="{844DD4A4-0F7C-5C87-50B3-2E6A520EC229}"/>
          </ac:graphicFrameMkLst>
        </pc:graphicFrameChg>
        <pc:picChg chg="add mod">
          <ac:chgData name="AREEBA FATIMA" userId="55f269f3-360c-43d4-aab0-0b058aafdcdd" providerId="ADAL" clId="{7DA26591-0E12-4669-8E59-D88910A2EB19}" dt="2024-06-27T05:13:37.294" v="608"/>
          <ac:picMkLst>
            <pc:docMk/>
            <pc:sldMk cId="331091458" sldId="263"/>
            <ac:picMk id="4" creationId="{370C1075-A70A-E838-57BF-D3B47F2CE5FD}"/>
          </ac:picMkLst>
        </pc:picChg>
        <pc:picChg chg="add mod">
          <ac:chgData name="AREEBA FATIMA" userId="55f269f3-360c-43d4-aab0-0b058aafdcdd" providerId="ADAL" clId="{7DA26591-0E12-4669-8E59-D88910A2EB19}" dt="2024-06-26T13:30:03.366" v="83"/>
          <ac:picMkLst>
            <pc:docMk/>
            <pc:sldMk cId="331091458" sldId="263"/>
            <ac:picMk id="8" creationId="{980D6A5F-F781-5949-96ED-844C8352A9A5}"/>
          </ac:picMkLst>
        </pc:picChg>
      </pc:sldChg>
      <pc:sldChg chg="addSp delSp modSp new mod setBg">
        <pc:chgData name="AREEBA FATIMA" userId="55f269f3-360c-43d4-aab0-0b058aafdcdd" providerId="ADAL" clId="{7DA26591-0E12-4669-8E59-D88910A2EB19}" dt="2024-06-27T05:13:44.414" v="609"/>
        <pc:sldMkLst>
          <pc:docMk/>
          <pc:sldMk cId="1418991062" sldId="264"/>
        </pc:sldMkLst>
        <pc:spChg chg="mod">
          <ac:chgData name="AREEBA FATIMA" userId="55f269f3-360c-43d4-aab0-0b058aafdcdd" providerId="ADAL" clId="{7DA26591-0E12-4669-8E59-D88910A2EB19}" dt="2024-06-26T13:36:19.286" v="106" actId="1076"/>
          <ac:spMkLst>
            <pc:docMk/>
            <pc:sldMk cId="1418991062" sldId="264"/>
            <ac:spMk id="2" creationId="{7F5D30C3-9420-8AB8-4C81-AB328607CB94}"/>
          </ac:spMkLst>
        </pc:spChg>
        <pc:spChg chg="del mod">
          <ac:chgData name="AREEBA FATIMA" userId="55f269f3-360c-43d4-aab0-0b058aafdcdd" providerId="ADAL" clId="{7DA26591-0E12-4669-8E59-D88910A2EB19}" dt="2024-06-26T13:32:02.101" v="88" actId="26606"/>
          <ac:spMkLst>
            <pc:docMk/>
            <pc:sldMk cId="1418991062" sldId="264"/>
            <ac:spMk id="3" creationId="{90966946-B4D7-DC10-D0B8-D1D05E08C9BC}"/>
          </ac:spMkLst>
        </pc:spChg>
        <pc:spChg chg="add del">
          <ac:chgData name="AREEBA FATIMA" userId="55f269f3-360c-43d4-aab0-0b058aafdcdd" providerId="ADAL" clId="{7DA26591-0E12-4669-8E59-D88910A2EB19}" dt="2024-06-26T13:33:19.924" v="93" actId="26606"/>
          <ac:spMkLst>
            <pc:docMk/>
            <pc:sldMk cId="1418991062" sldId="264"/>
            <ac:spMk id="9" creationId="{058A14AF-9FB5-4CC7-BA35-E8E85D3EDF0E}"/>
          </ac:spMkLst>
        </pc:spChg>
        <pc:spChg chg="add del">
          <ac:chgData name="AREEBA FATIMA" userId="55f269f3-360c-43d4-aab0-0b058aafdcdd" providerId="ADAL" clId="{7DA26591-0E12-4669-8E59-D88910A2EB19}" dt="2024-06-26T13:32:02.038" v="87" actId="26606"/>
          <ac:spMkLst>
            <pc:docMk/>
            <pc:sldMk cId="1418991062" sldId="264"/>
            <ac:spMk id="10" creationId="{0B9EE3F3-89B7-43C3-8651-C4C96830993D}"/>
          </ac:spMkLst>
        </pc:spChg>
        <pc:spChg chg="add del">
          <ac:chgData name="AREEBA FATIMA" userId="55f269f3-360c-43d4-aab0-0b058aafdcdd" providerId="ADAL" clId="{7DA26591-0E12-4669-8E59-D88910A2EB19}" dt="2024-06-26T13:33:19.924" v="93" actId="26606"/>
          <ac:spMkLst>
            <pc:docMk/>
            <pc:sldMk cId="1418991062" sldId="264"/>
            <ac:spMk id="11" creationId="{3A9A4357-BD1D-4622-A4FE-766E6AB8DE84}"/>
          </ac:spMkLst>
        </pc:spChg>
        <pc:spChg chg="add del">
          <ac:chgData name="AREEBA FATIMA" userId="55f269f3-360c-43d4-aab0-0b058aafdcdd" providerId="ADAL" clId="{7DA26591-0E12-4669-8E59-D88910A2EB19}" dt="2024-06-26T13:32:02.038" v="87" actId="26606"/>
          <ac:spMkLst>
            <pc:docMk/>
            <pc:sldMk cId="1418991062" sldId="264"/>
            <ac:spMk id="12" creationId="{33AE4636-AEEC-45D6-84D4-7AC2DA48ECF8}"/>
          </ac:spMkLst>
        </pc:spChg>
        <pc:spChg chg="add del">
          <ac:chgData name="AREEBA FATIMA" userId="55f269f3-360c-43d4-aab0-0b058aafdcdd" providerId="ADAL" clId="{7DA26591-0E12-4669-8E59-D88910A2EB19}" dt="2024-06-26T13:33:54.348" v="95" actId="26606"/>
          <ac:spMkLst>
            <pc:docMk/>
            <pc:sldMk cId="1418991062" sldId="264"/>
            <ac:spMk id="13" creationId="{058A14AF-9FB5-4CC7-BA35-E8E85D3EDF0E}"/>
          </ac:spMkLst>
        </pc:spChg>
        <pc:spChg chg="add del">
          <ac:chgData name="AREEBA FATIMA" userId="55f269f3-360c-43d4-aab0-0b058aafdcdd" providerId="ADAL" clId="{7DA26591-0E12-4669-8E59-D88910A2EB19}" dt="2024-06-26T13:32:02.038" v="87" actId="26606"/>
          <ac:spMkLst>
            <pc:docMk/>
            <pc:sldMk cId="1418991062" sldId="264"/>
            <ac:spMk id="14" creationId="{8D9CE0F4-2EB2-4F1F-8AAC-DB3571D9FE10}"/>
          </ac:spMkLst>
        </pc:spChg>
        <pc:spChg chg="add del">
          <ac:chgData name="AREEBA FATIMA" userId="55f269f3-360c-43d4-aab0-0b058aafdcdd" providerId="ADAL" clId="{7DA26591-0E12-4669-8E59-D88910A2EB19}" dt="2024-06-26T13:33:54.348" v="95" actId="26606"/>
          <ac:spMkLst>
            <pc:docMk/>
            <pc:sldMk cId="1418991062" sldId="264"/>
            <ac:spMk id="15" creationId="{3A9A4357-BD1D-4622-A4FE-766E6AB8DE84}"/>
          </ac:spMkLst>
        </pc:spChg>
        <pc:spChg chg="add del">
          <ac:chgData name="AREEBA FATIMA" userId="55f269f3-360c-43d4-aab0-0b058aafdcdd" providerId="ADAL" clId="{7DA26591-0E12-4669-8E59-D88910A2EB19}" dt="2024-06-26T13:33:19.924" v="93" actId="26606"/>
          <ac:spMkLst>
            <pc:docMk/>
            <pc:sldMk cId="1418991062" sldId="264"/>
            <ac:spMk id="16" creationId="{E659831F-0D9A-4C63-9EBB-8435B85A440F}"/>
          </ac:spMkLst>
        </pc:spChg>
        <pc:spChg chg="add del">
          <ac:chgData name="AREEBA FATIMA" userId="55f269f3-360c-43d4-aab0-0b058aafdcdd" providerId="ADAL" clId="{7DA26591-0E12-4669-8E59-D88910A2EB19}" dt="2024-06-26T13:33:54.348" v="95" actId="26606"/>
          <ac:spMkLst>
            <pc:docMk/>
            <pc:sldMk cId="1418991062" sldId="264"/>
            <ac:spMk id="17" creationId="{E659831F-0D9A-4C63-9EBB-8435B85A440F}"/>
          </ac:spMkLst>
        </pc:spChg>
        <pc:spChg chg="add del">
          <ac:chgData name="AREEBA FATIMA" userId="55f269f3-360c-43d4-aab0-0b058aafdcdd" providerId="ADAL" clId="{7DA26591-0E12-4669-8E59-D88910A2EB19}" dt="2024-06-26T13:33:19.924" v="93" actId="26606"/>
          <ac:spMkLst>
            <pc:docMk/>
            <pc:sldMk cId="1418991062" sldId="264"/>
            <ac:spMk id="18" creationId="{E6995CE5-F890-4ABA-82A2-26507CE8D2A3}"/>
          </ac:spMkLst>
        </pc:spChg>
        <pc:spChg chg="add del">
          <ac:chgData name="AREEBA FATIMA" userId="55f269f3-360c-43d4-aab0-0b058aafdcdd" providerId="ADAL" clId="{7DA26591-0E12-4669-8E59-D88910A2EB19}" dt="2024-06-26T13:33:54.348" v="95" actId="26606"/>
          <ac:spMkLst>
            <pc:docMk/>
            <pc:sldMk cId="1418991062" sldId="264"/>
            <ac:spMk id="19" creationId="{E6995CE5-F890-4ABA-82A2-26507CE8D2A3}"/>
          </ac:spMkLst>
        </pc:spChg>
        <pc:graphicFrameChg chg="add mod ord modGraphic">
          <ac:chgData name="AREEBA FATIMA" userId="55f269f3-360c-43d4-aab0-0b058aafdcdd" providerId="ADAL" clId="{7DA26591-0E12-4669-8E59-D88910A2EB19}" dt="2024-06-26T13:36:12.068" v="104"/>
          <ac:graphicFrameMkLst>
            <pc:docMk/>
            <pc:sldMk cId="1418991062" sldId="264"/>
            <ac:graphicFrameMk id="7" creationId="{DD0F485D-DB58-B0C5-19AC-DA8391F849B6}"/>
          </ac:graphicFrameMkLst>
        </pc:graphicFrameChg>
        <pc:picChg chg="add mod">
          <ac:chgData name="AREEBA FATIMA" userId="55f269f3-360c-43d4-aab0-0b058aafdcdd" providerId="ADAL" clId="{7DA26591-0E12-4669-8E59-D88910A2EB19}" dt="2024-06-27T05:13:44.414" v="609"/>
          <ac:picMkLst>
            <pc:docMk/>
            <pc:sldMk cId="1418991062" sldId="264"/>
            <ac:picMk id="3" creationId="{EDDB20DE-4A32-0F95-B7DD-8E457FB4B475}"/>
          </ac:picMkLst>
        </pc:picChg>
        <pc:picChg chg="add mod">
          <ac:chgData name="AREEBA FATIMA" userId="55f269f3-360c-43d4-aab0-0b058aafdcdd" providerId="ADAL" clId="{7DA26591-0E12-4669-8E59-D88910A2EB19}" dt="2024-06-26T13:35:51.830" v="101" actId="14100"/>
          <ac:picMkLst>
            <pc:docMk/>
            <pc:sldMk cId="1418991062" sldId="264"/>
            <ac:picMk id="5" creationId="{E2408341-32E6-41C5-92E4-9023FA12FA44}"/>
          </ac:picMkLst>
        </pc:picChg>
      </pc:sldChg>
      <pc:sldChg chg="addSp delSp modSp new mod setBg">
        <pc:chgData name="AREEBA FATIMA" userId="55f269f3-360c-43d4-aab0-0b058aafdcdd" providerId="ADAL" clId="{7DA26591-0E12-4669-8E59-D88910A2EB19}" dt="2024-06-27T05:13:48.171" v="610"/>
        <pc:sldMkLst>
          <pc:docMk/>
          <pc:sldMk cId="3814516242" sldId="265"/>
        </pc:sldMkLst>
        <pc:spChg chg="mod">
          <ac:chgData name="AREEBA FATIMA" userId="55f269f3-360c-43d4-aab0-0b058aafdcdd" providerId="ADAL" clId="{7DA26591-0E12-4669-8E59-D88910A2EB19}" dt="2024-06-26T13:51:18.649" v="193" actId="26606"/>
          <ac:spMkLst>
            <pc:docMk/>
            <pc:sldMk cId="3814516242" sldId="265"/>
            <ac:spMk id="2" creationId="{F348E78B-615A-563A-3291-2ED3194461DC}"/>
          </ac:spMkLst>
        </pc:spChg>
        <pc:spChg chg="mod">
          <ac:chgData name="AREEBA FATIMA" userId="55f269f3-360c-43d4-aab0-0b058aafdcdd" providerId="ADAL" clId="{7DA26591-0E12-4669-8E59-D88910A2EB19}" dt="2024-06-26T13:53:21.211" v="210" actId="207"/>
          <ac:spMkLst>
            <pc:docMk/>
            <pc:sldMk cId="3814516242" sldId="265"/>
            <ac:spMk id="3" creationId="{4FEF9498-4EA2-7ABE-D367-3BE9958A3EEF}"/>
          </ac:spMkLst>
        </pc:spChg>
        <pc:spChg chg="add del mod">
          <ac:chgData name="AREEBA FATIMA" userId="55f269f3-360c-43d4-aab0-0b058aafdcdd" providerId="ADAL" clId="{7DA26591-0E12-4669-8E59-D88910A2EB19}" dt="2024-06-26T13:47:30.676" v="147"/>
          <ac:spMkLst>
            <pc:docMk/>
            <pc:sldMk cId="3814516242" sldId="265"/>
            <ac:spMk id="4" creationId="{EF1FCA30-ED35-DB55-9B01-2DAD8681B8F0}"/>
          </ac:spMkLst>
        </pc:spChg>
        <pc:spChg chg="add">
          <ac:chgData name="AREEBA FATIMA" userId="55f269f3-360c-43d4-aab0-0b058aafdcdd" providerId="ADAL" clId="{7DA26591-0E12-4669-8E59-D88910A2EB19}" dt="2024-06-26T13:51:18.649" v="193" actId="26606"/>
          <ac:spMkLst>
            <pc:docMk/>
            <pc:sldMk cId="3814516242" sldId="265"/>
            <ac:spMk id="11" creationId="{3ECBE1F1-D69B-4AFA-ABD5-8E41720EF6DE}"/>
          </ac:spMkLst>
        </pc:spChg>
        <pc:spChg chg="add">
          <ac:chgData name="AREEBA FATIMA" userId="55f269f3-360c-43d4-aab0-0b058aafdcdd" providerId="ADAL" clId="{7DA26591-0E12-4669-8E59-D88910A2EB19}" dt="2024-06-26T13:51:18.649" v="193" actId="26606"/>
          <ac:spMkLst>
            <pc:docMk/>
            <pc:sldMk cId="3814516242" sldId="265"/>
            <ac:spMk id="13" creationId="{603A6265-E10C-4B85-9C20-E75FCAF9CC63}"/>
          </ac:spMkLst>
        </pc:spChg>
        <pc:picChg chg="add mod">
          <ac:chgData name="AREEBA FATIMA" userId="55f269f3-360c-43d4-aab0-0b058aafdcdd" providerId="ADAL" clId="{7DA26591-0E12-4669-8E59-D88910A2EB19}" dt="2024-06-27T05:13:48.171" v="610"/>
          <ac:picMkLst>
            <pc:docMk/>
            <pc:sldMk cId="3814516242" sldId="265"/>
            <ac:picMk id="4" creationId="{0ED0BB21-2B27-7CF2-AE2C-427646D240B4}"/>
          </ac:picMkLst>
        </pc:picChg>
        <pc:picChg chg="add mod ord modCrop">
          <ac:chgData name="AREEBA FATIMA" userId="55f269f3-360c-43d4-aab0-0b058aafdcdd" providerId="ADAL" clId="{7DA26591-0E12-4669-8E59-D88910A2EB19}" dt="2024-06-26T13:52:54.708" v="206" actId="1076"/>
          <ac:picMkLst>
            <pc:docMk/>
            <pc:sldMk cId="3814516242" sldId="265"/>
            <ac:picMk id="6" creationId="{731AF931-D0B2-EAA8-710E-4B40F6CA7952}"/>
          </ac:picMkLst>
        </pc:picChg>
        <pc:picChg chg="add del mod">
          <ac:chgData name="AREEBA FATIMA" userId="55f269f3-360c-43d4-aab0-0b058aafdcdd" providerId="ADAL" clId="{7DA26591-0E12-4669-8E59-D88910A2EB19}" dt="2024-06-26T13:48:07.622" v="157" actId="21"/>
          <ac:picMkLst>
            <pc:docMk/>
            <pc:sldMk cId="3814516242" sldId="265"/>
            <ac:picMk id="8" creationId="{76BF819A-DB62-AE5C-897F-E48FBFC93FF0}"/>
          </ac:picMkLst>
        </pc:picChg>
      </pc:sldChg>
      <pc:sldChg chg="addSp delSp modSp new mod setBg">
        <pc:chgData name="AREEBA FATIMA" userId="55f269f3-360c-43d4-aab0-0b058aafdcdd" providerId="ADAL" clId="{7DA26591-0E12-4669-8E59-D88910A2EB19}" dt="2024-06-27T05:13:52.148" v="611"/>
        <pc:sldMkLst>
          <pc:docMk/>
          <pc:sldMk cId="2017341617" sldId="266"/>
        </pc:sldMkLst>
        <pc:spChg chg="mod">
          <ac:chgData name="AREEBA FATIMA" userId="55f269f3-360c-43d4-aab0-0b058aafdcdd" providerId="ADAL" clId="{7DA26591-0E12-4669-8E59-D88910A2EB19}" dt="2024-06-26T13:50:10.998" v="187" actId="26606"/>
          <ac:spMkLst>
            <pc:docMk/>
            <pc:sldMk cId="2017341617" sldId="266"/>
            <ac:spMk id="2" creationId="{668314B7-A529-8B6F-462B-F1BD9281FB3A}"/>
          </ac:spMkLst>
        </pc:spChg>
        <pc:spChg chg="add del mod">
          <ac:chgData name="AREEBA FATIMA" userId="55f269f3-360c-43d4-aab0-0b058aafdcdd" providerId="ADAL" clId="{7DA26591-0E12-4669-8E59-D88910A2EB19}" dt="2024-06-26T13:50:10.998" v="187" actId="26606"/>
          <ac:spMkLst>
            <pc:docMk/>
            <pc:sldMk cId="2017341617" sldId="266"/>
            <ac:spMk id="3" creationId="{983B63D2-F376-C3D3-11EE-3227878A71B3}"/>
          </ac:spMkLst>
        </pc:spChg>
        <pc:spChg chg="add del">
          <ac:chgData name="AREEBA FATIMA" userId="55f269f3-360c-43d4-aab0-0b058aafdcdd" providerId="ADAL" clId="{7DA26591-0E12-4669-8E59-D88910A2EB19}" dt="2024-06-26T13:49:21.034" v="173" actId="26606"/>
          <ac:spMkLst>
            <pc:docMk/>
            <pc:sldMk cId="2017341617" sldId="266"/>
            <ac:spMk id="9" creationId="{D009D6D5-DAC2-4A8B-A17A-E206B9012D09}"/>
          </ac:spMkLst>
        </pc:spChg>
        <pc:spChg chg="add del">
          <ac:chgData name="AREEBA FATIMA" userId="55f269f3-360c-43d4-aab0-0b058aafdcdd" providerId="ADAL" clId="{7DA26591-0E12-4669-8E59-D88910A2EB19}" dt="2024-06-26T13:50:10.998" v="187" actId="26606"/>
          <ac:spMkLst>
            <pc:docMk/>
            <pc:sldMk cId="2017341617" sldId="266"/>
            <ac:spMk id="11" creationId="{650D18FE-0824-4A46-B22C-A86B52E5780A}"/>
          </ac:spMkLst>
        </pc:spChg>
        <pc:spChg chg="add del">
          <ac:chgData name="AREEBA FATIMA" userId="55f269f3-360c-43d4-aab0-0b058aafdcdd" providerId="ADAL" clId="{7DA26591-0E12-4669-8E59-D88910A2EB19}" dt="2024-06-26T13:49:21.034" v="173" actId="26606"/>
          <ac:spMkLst>
            <pc:docMk/>
            <pc:sldMk cId="2017341617" sldId="266"/>
            <ac:spMk id="12" creationId="{983B63D2-F376-C3D3-11EE-3227878A71B3}"/>
          </ac:spMkLst>
        </pc:spChg>
        <pc:spChg chg="add del">
          <ac:chgData name="AREEBA FATIMA" userId="55f269f3-360c-43d4-aab0-0b058aafdcdd" providerId="ADAL" clId="{7DA26591-0E12-4669-8E59-D88910A2EB19}" dt="2024-06-26T13:50:10.998" v="187" actId="26606"/>
          <ac:spMkLst>
            <pc:docMk/>
            <pc:sldMk cId="2017341617" sldId="266"/>
            <ac:spMk id="14" creationId="{743AA782-23D1-4521-8CAD-47662984AA08}"/>
          </ac:spMkLst>
        </pc:spChg>
        <pc:spChg chg="add del mod">
          <ac:chgData name="AREEBA FATIMA" userId="55f269f3-360c-43d4-aab0-0b058aafdcdd" providerId="ADAL" clId="{7DA26591-0E12-4669-8E59-D88910A2EB19}" dt="2024-06-26T13:50:10.998" v="187" actId="26606"/>
          <ac:spMkLst>
            <pc:docMk/>
            <pc:sldMk cId="2017341617" sldId="266"/>
            <ac:spMk id="15" creationId="{983B63D2-F376-C3D3-11EE-3227878A71B3}"/>
          </ac:spMkLst>
        </pc:spChg>
        <pc:graphicFrameChg chg="add del">
          <ac:chgData name="AREEBA FATIMA" userId="55f269f3-360c-43d4-aab0-0b058aafdcdd" providerId="ADAL" clId="{7DA26591-0E12-4669-8E59-D88910A2EB19}" dt="2024-06-26T13:49:05.312" v="167" actId="26606"/>
          <ac:graphicFrameMkLst>
            <pc:docMk/>
            <pc:sldMk cId="2017341617" sldId="266"/>
            <ac:graphicFrameMk id="6" creationId="{71D66594-5B1D-622C-9EF8-298D051783A7}"/>
          </ac:graphicFrameMkLst>
        </pc:graphicFrameChg>
        <pc:graphicFrameChg chg="add del">
          <ac:chgData name="AREEBA FATIMA" userId="55f269f3-360c-43d4-aab0-0b058aafdcdd" providerId="ADAL" clId="{7DA26591-0E12-4669-8E59-D88910A2EB19}" dt="2024-06-26T13:49:07.986" v="169" actId="26606"/>
          <ac:graphicFrameMkLst>
            <pc:docMk/>
            <pc:sldMk cId="2017341617" sldId="266"/>
            <ac:graphicFrameMk id="8" creationId="{2AAED798-8BB4-FDF7-81C4-535043B5A689}"/>
          </ac:graphicFrameMkLst>
        </pc:graphicFrameChg>
        <pc:graphicFrameChg chg="add del">
          <ac:chgData name="AREEBA FATIMA" userId="55f269f3-360c-43d4-aab0-0b058aafdcdd" providerId="ADAL" clId="{7DA26591-0E12-4669-8E59-D88910A2EB19}" dt="2024-06-26T13:49:14.754" v="171" actId="26606"/>
          <ac:graphicFrameMkLst>
            <pc:docMk/>
            <pc:sldMk cId="2017341617" sldId="266"/>
            <ac:graphicFrameMk id="10" creationId="{8392E707-8806-B84E-A396-33D6805A8595}"/>
          </ac:graphicFrameMkLst>
        </pc:graphicFrameChg>
        <pc:picChg chg="add mod">
          <ac:chgData name="AREEBA FATIMA" userId="55f269f3-360c-43d4-aab0-0b058aafdcdd" providerId="ADAL" clId="{7DA26591-0E12-4669-8E59-D88910A2EB19}" dt="2024-06-26T13:50:39.603" v="190" actId="14100"/>
          <ac:picMkLst>
            <pc:docMk/>
            <pc:sldMk cId="2017341617" sldId="266"/>
            <ac:picMk id="4" creationId="{A4DF468F-90E6-ADC3-561C-CEC347B1C182}"/>
          </ac:picMkLst>
        </pc:picChg>
        <pc:picChg chg="add mod">
          <ac:chgData name="AREEBA FATIMA" userId="55f269f3-360c-43d4-aab0-0b058aafdcdd" providerId="ADAL" clId="{7DA26591-0E12-4669-8E59-D88910A2EB19}" dt="2024-06-27T05:13:52.148" v="611"/>
          <ac:picMkLst>
            <pc:docMk/>
            <pc:sldMk cId="2017341617" sldId="266"/>
            <ac:picMk id="5" creationId="{DE63ECF9-E3A0-6C14-1E7D-6356C55533FA}"/>
          </ac:picMkLst>
        </pc:picChg>
      </pc:sldChg>
      <pc:sldChg chg="addSp delSp modSp new mod setBg">
        <pc:chgData name="AREEBA FATIMA" userId="55f269f3-360c-43d4-aab0-0b058aafdcdd" providerId="ADAL" clId="{7DA26591-0E12-4669-8E59-D88910A2EB19}" dt="2024-06-27T05:13:57.353" v="612"/>
        <pc:sldMkLst>
          <pc:docMk/>
          <pc:sldMk cId="2965033738" sldId="267"/>
        </pc:sldMkLst>
        <pc:spChg chg="mod">
          <ac:chgData name="AREEBA FATIMA" userId="55f269f3-360c-43d4-aab0-0b058aafdcdd" providerId="ADAL" clId="{7DA26591-0E12-4669-8E59-D88910A2EB19}" dt="2024-06-26T14:14:06.394" v="275" actId="207"/>
          <ac:spMkLst>
            <pc:docMk/>
            <pc:sldMk cId="2965033738" sldId="267"/>
            <ac:spMk id="2" creationId="{718967DD-AE7C-7942-019F-B7250533F24F}"/>
          </ac:spMkLst>
        </pc:spChg>
        <pc:spChg chg="mod ord">
          <ac:chgData name="AREEBA FATIMA" userId="55f269f3-360c-43d4-aab0-0b058aafdcdd" providerId="ADAL" clId="{7DA26591-0E12-4669-8E59-D88910A2EB19}" dt="2024-06-26T14:14:18.287" v="278" actId="255"/>
          <ac:spMkLst>
            <pc:docMk/>
            <pc:sldMk cId="2965033738" sldId="267"/>
            <ac:spMk id="3" creationId="{793FFEE4-0486-0556-1878-5CEB3D89EF22}"/>
          </ac:spMkLst>
        </pc:spChg>
        <pc:spChg chg="add del">
          <ac:chgData name="AREEBA FATIMA" userId="55f269f3-360c-43d4-aab0-0b058aafdcdd" providerId="ADAL" clId="{7DA26591-0E12-4669-8E59-D88910A2EB19}" dt="2024-06-26T14:14:01.483" v="273" actId="26606"/>
          <ac:spMkLst>
            <pc:docMk/>
            <pc:sldMk cId="2965033738" sldId="267"/>
            <ac:spMk id="10" creationId="{5A0118C5-4F8D-4CF4-BADD-53FEACC6C42A}"/>
          </ac:spMkLst>
        </pc:spChg>
        <pc:spChg chg="add del">
          <ac:chgData name="AREEBA FATIMA" userId="55f269f3-360c-43d4-aab0-0b058aafdcdd" providerId="ADAL" clId="{7DA26591-0E12-4669-8E59-D88910A2EB19}" dt="2024-06-26T14:14:01.483" v="273" actId="26606"/>
          <ac:spMkLst>
            <pc:docMk/>
            <pc:sldMk cId="2965033738" sldId="267"/>
            <ac:spMk id="12" creationId="{EAED1919-54A1-41C9-B30B-A3FF3F58E38B}"/>
          </ac:spMkLst>
        </pc:spChg>
        <pc:spChg chg="add del">
          <ac:chgData name="AREEBA FATIMA" userId="55f269f3-360c-43d4-aab0-0b058aafdcdd" providerId="ADAL" clId="{7DA26591-0E12-4669-8E59-D88910A2EB19}" dt="2024-06-26T14:14:01.483" v="273" actId="26606"/>
          <ac:spMkLst>
            <pc:docMk/>
            <pc:sldMk cId="2965033738" sldId="267"/>
            <ac:spMk id="18" creationId="{FFFEB18F-F81F-4CED-BE64-EB888A77C3B8}"/>
          </ac:spMkLst>
        </pc:spChg>
        <pc:spChg chg="add">
          <ac:chgData name="AREEBA FATIMA" userId="55f269f3-360c-43d4-aab0-0b058aafdcdd" providerId="ADAL" clId="{7DA26591-0E12-4669-8E59-D88910A2EB19}" dt="2024-06-26T14:14:01.545" v="274" actId="26606"/>
          <ac:spMkLst>
            <pc:docMk/>
            <pc:sldMk cId="2965033738" sldId="267"/>
            <ac:spMk id="195" creationId="{637B2035-1FCB-439A-B421-095E136C7E07}"/>
          </ac:spMkLst>
        </pc:spChg>
        <pc:spChg chg="add">
          <ac:chgData name="AREEBA FATIMA" userId="55f269f3-360c-43d4-aab0-0b058aafdcdd" providerId="ADAL" clId="{7DA26591-0E12-4669-8E59-D88910A2EB19}" dt="2024-06-26T14:14:01.545" v="274" actId="26606"/>
          <ac:spMkLst>
            <pc:docMk/>
            <pc:sldMk cId="2965033738" sldId="267"/>
            <ac:spMk id="196" creationId="{B39A1F5A-E57E-4178-8F57-A18DC747E5E1}"/>
          </ac:spMkLst>
        </pc:spChg>
        <pc:spChg chg="add">
          <ac:chgData name="AREEBA FATIMA" userId="55f269f3-360c-43d4-aab0-0b058aafdcdd" providerId="ADAL" clId="{7DA26591-0E12-4669-8E59-D88910A2EB19}" dt="2024-06-26T14:14:01.545" v="274" actId="26606"/>
          <ac:spMkLst>
            <pc:docMk/>
            <pc:sldMk cId="2965033738" sldId="267"/>
            <ac:spMk id="197" creationId="{CF93DC6C-1BFD-4414-BF23-471C8831CA04}"/>
          </ac:spMkLst>
        </pc:spChg>
        <pc:spChg chg="add">
          <ac:chgData name="AREEBA FATIMA" userId="55f269f3-360c-43d4-aab0-0b058aafdcdd" providerId="ADAL" clId="{7DA26591-0E12-4669-8E59-D88910A2EB19}" dt="2024-06-26T14:14:01.545" v="274" actId="26606"/>
          <ac:spMkLst>
            <pc:docMk/>
            <pc:sldMk cId="2965033738" sldId="267"/>
            <ac:spMk id="198" creationId="{001928A5-13A8-4372-8A77-BCAAE5553E6F}"/>
          </ac:spMkLst>
        </pc:spChg>
        <pc:grpChg chg="add del">
          <ac:chgData name="AREEBA FATIMA" userId="55f269f3-360c-43d4-aab0-0b058aafdcdd" providerId="ADAL" clId="{7DA26591-0E12-4669-8E59-D88910A2EB19}" dt="2024-06-26T14:14:01.483" v="273" actId="26606"/>
          <ac:grpSpMkLst>
            <pc:docMk/>
            <pc:sldMk cId="2965033738" sldId="267"/>
            <ac:grpSpMk id="14" creationId="{C4751043-2EE3-4222-9979-8E61D93DA8DC}"/>
          </ac:grpSpMkLst>
        </pc:grpChg>
        <pc:grpChg chg="add del">
          <ac:chgData name="AREEBA FATIMA" userId="55f269f3-360c-43d4-aab0-0b058aafdcdd" providerId="ADAL" clId="{7DA26591-0E12-4669-8E59-D88910A2EB19}" dt="2024-06-26T14:14:01.483" v="273" actId="26606"/>
          <ac:grpSpMkLst>
            <pc:docMk/>
            <pc:sldMk cId="2965033738" sldId="267"/>
            <ac:grpSpMk id="20" creationId="{00E015F5-1A99-4E40-BC3D-7707802996B5}"/>
          </ac:grpSpMkLst>
        </pc:grpChg>
        <pc:grpChg chg="add del">
          <ac:chgData name="AREEBA FATIMA" userId="55f269f3-360c-43d4-aab0-0b058aafdcdd" providerId="ADAL" clId="{7DA26591-0E12-4669-8E59-D88910A2EB19}" dt="2024-06-26T14:14:01.483" v="273" actId="26606"/>
          <ac:grpSpMkLst>
            <pc:docMk/>
            <pc:sldMk cId="2965033738" sldId="267"/>
            <ac:grpSpMk id="24" creationId="{5468B3A9-705E-43C3-A742-0619B0D8F2EE}"/>
          </ac:grpSpMkLst>
        </pc:grpChg>
        <pc:picChg chg="add mod">
          <ac:chgData name="AREEBA FATIMA" userId="55f269f3-360c-43d4-aab0-0b058aafdcdd" providerId="ADAL" clId="{7DA26591-0E12-4669-8E59-D88910A2EB19}" dt="2024-06-27T05:13:57.353" v="612"/>
          <ac:picMkLst>
            <pc:docMk/>
            <pc:sldMk cId="2965033738" sldId="267"/>
            <ac:picMk id="4" creationId="{37D3A90B-E6BC-EC27-F6DE-92BE7D15F3E4}"/>
          </ac:picMkLst>
        </pc:picChg>
        <pc:picChg chg="add mod ord">
          <ac:chgData name="AREEBA FATIMA" userId="55f269f3-360c-43d4-aab0-0b058aafdcdd" providerId="ADAL" clId="{7DA26591-0E12-4669-8E59-D88910A2EB19}" dt="2024-06-26T14:14:08.754" v="277" actId="962"/>
          <ac:picMkLst>
            <pc:docMk/>
            <pc:sldMk cId="2965033738" sldId="267"/>
            <ac:picMk id="5" creationId="{30D92973-8B69-AC2C-DC5D-EF1AE662DEF2}"/>
          </ac:picMkLst>
        </pc:picChg>
      </pc:sldChg>
      <pc:sldChg chg="addSp delSp modSp new mod setBg">
        <pc:chgData name="AREEBA FATIMA" userId="55f269f3-360c-43d4-aab0-0b058aafdcdd" providerId="ADAL" clId="{7DA26591-0E12-4669-8E59-D88910A2EB19}" dt="2024-06-27T05:14:14.433" v="614" actId="14100"/>
        <pc:sldMkLst>
          <pc:docMk/>
          <pc:sldMk cId="2526545387" sldId="268"/>
        </pc:sldMkLst>
        <pc:spChg chg="mod">
          <ac:chgData name="AREEBA FATIMA" userId="55f269f3-360c-43d4-aab0-0b058aafdcdd" providerId="ADAL" clId="{7DA26591-0E12-4669-8E59-D88910A2EB19}" dt="2024-06-26T14:16:18.043" v="289" actId="255"/>
          <ac:spMkLst>
            <pc:docMk/>
            <pc:sldMk cId="2526545387" sldId="268"/>
            <ac:spMk id="2" creationId="{676AB76C-852C-19DB-75CC-EB5584F5C149}"/>
          </ac:spMkLst>
        </pc:spChg>
        <pc:spChg chg="del">
          <ac:chgData name="AREEBA FATIMA" userId="55f269f3-360c-43d4-aab0-0b058aafdcdd" providerId="ADAL" clId="{7DA26591-0E12-4669-8E59-D88910A2EB19}" dt="2024-06-26T14:06:14.516" v="229"/>
          <ac:spMkLst>
            <pc:docMk/>
            <pc:sldMk cId="2526545387" sldId="268"/>
            <ac:spMk id="3" creationId="{71D9FAB4-0F36-D621-7550-2AA3AEC607C0}"/>
          </ac:spMkLst>
        </pc:spChg>
        <pc:spChg chg="add mod">
          <ac:chgData name="AREEBA FATIMA" userId="55f269f3-360c-43d4-aab0-0b058aafdcdd" providerId="ADAL" clId="{7DA26591-0E12-4669-8E59-D88910A2EB19}" dt="2024-06-27T05:14:14.433" v="614" actId="14100"/>
          <ac:spMkLst>
            <pc:docMk/>
            <pc:sldMk cId="2526545387" sldId="268"/>
            <ac:spMk id="4" creationId="{ACAAE6DB-99B4-3A43-52DF-33845A6EE6EF}"/>
          </ac:spMkLst>
        </pc:spChg>
        <pc:spChg chg="add">
          <ac:chgData name="AREEBA FATIMA" userId="55f269f3-360c-43d4-aab0-0b058aafdcdd" providerId="ADAL" clId="{7DA26591-0E12-4669-8E59-D88910A2EB19}" dt="2024-06-26T14:11:41.975" v="255" actId="26606"/>
          <ac:spMkLst>
            <pc:docMk/>
            <pc:sldMk cId="2526545387" sldId="268"/>
            <ac:spMk id="11" creationId="{55F7ABCA-A68A-47DD-B732-76FF34C6FB7D}"/>
          </ac:spMkLst>
        </pc:spChg>
        <pc:picChg chg="add mod">
          <ac:chgData name="AREEBA FATIMA" userId="55f269f3-360c-43d4-aab0-0b058aafdcdd" providerId="ADAL" clId="{7DA26591-0E12-4669-8E59-D88910A2EB19}" dt="2024-06-27T05:14:03.766" v="613"/>
          <ac:picMkLst>
            <pc:docMk/>
            <pc:sldMk cId="2526545387" sldId="268"/>
            <ac:picMk id="3" creationId="{A2363BBF-BE78-4611-EE98-36341305A7CF}"/>
          </ac:picMkLst>
        </pc:picChg>
        <pc:picChg chg="add mod">
          <ac:chgData name="AREEBA FATIMA" userId="55f269f3-360c-43d4-aab0-0b058aafdcdd" providerId="ADAL" clId="{7DA26591-0E12-4669-8E59-D88910A2EB19}" dt="2024-06-26T14:14:31.020" v="280" actId="207"/>
          <ac:picMkLst>
            <pc:docMk/>
            <pc:sldMk cId="2526545387" sldId="268"/>
            <ac:picMk id="8" creationId="{CF0D256A-8440-77C3-7A53-D119C205BE7B}"/>
          </ac:picMkLst>
        </pc:picChg>
      </pc:sldChg>
      <pc:sldChg chg="addSp delSp modSp new mod">
        <pc:chgData name="AREEBA FATIMA" userId="55f269f3-360c-43d4-aab0-0b058aafdcdd" providerId="ADAL" clId="{7DA26591-0E12-4669-8E59-D88910A2EB19}" dt="2024-06-27T05:14:31.587" v="616" actId="14100"/>
        <pc:sldMkLst>
          <pc:docMk/>
          <pc:sldMk cId="1844525803" sldId="269"/>
        </pc:sldMkLst>
        <pc:spChg chg="mod">
          <ac:chgData name="AREEBA FATIMA" userId="55f269f3-360c-43d4-aab0-0b058aafdcdd" providerId="ADAL" clId="{7DA26591-0E12-4669-8E59-D88910A2EB19}" dt="2024-06-26T14:21:45.376" v="318" actId="1076"/>
          <ac:spMkLst>
            <pc:docMk/>
            <pc:sldMk cId="1844525803" sldId="269"/>
            <ac:spMk id="2" creationId="{481D226F-1B14-4B8C-0E36-077E03AD8EE7}"/>
          </ac:spMkLst>
        </pc:spChg>
        <pc:spChg chg="del mod">
          <ac:chgData name="AREEBA FATIMA" userId="55f269f3-360c-43d4-aab0-0b058aafdcdd" providerId="ADAL" clId="{7DA26591-0E12-4669-8E59-D88910A2EB19}" dt="2024-06-26T14:21:21.465" v="310" actId="26606"/>
          <ac:spMkLst>
            <pc:docMk/>
            <pc:sldMk cId="1844525803" sldId="269"/>
            <ac:spMk id="3" creationId="{819A0508-C2F5-7B81-4020-326381D54985}"/>
          </ac:spMkLst>
        </pc:spChg>
        <pc:graphicFrameChg chg="add mod">
          <ac:chgData name="AREEBA FATIMA" userId="55f269f3-360c-43d4-aab0-0b058aafdcdd" providerId="ADAL" clId="{7DA26591-0E12-4669-8E59-D88910A2EB19}" dt="2024-06-26T14:23:09.072" v="331"/>
          <ac:graphicFrameMkLst>
            <pc:docMk/>
            <pc:sldMk cId="1844525803" sldId="269"/>
            <ac:graphicFrameMk id="9" creationId="{1EF30197-BA69-EDE4-0F22-E45D637B1905}"/>
          </ac:graphicFrameMkLst>
        </pc:graphicFrameChg>
        <pc:picChg chg="add mod">
          <ac:chgData name="AREEBA FATIMA" userId="55f269f3-360c-43d4-aab0-0b058aafdcdd" providerId="ADAL" clId="{7DA26591-0E12-4669-8E59-D88910A2EB19}" dt="2024-06-27T05:14:23.116" v="615"/>
          <ac:picMkLst>
            <pc:docMk/>
            <pc:sldMk cId="1844525803" sldId="269"/>
            <ac:picMk id="3" creationId="{F28FBE2B-4DC0-EF9E-D1CE-42F64DC1657F}"/>
          </ac:picMkLst>
        </pc:picChg>
        <pc:picChg chg="add mod">
          <ac:chgData name="AREEBA FATIMA" userId="55f269f3-360c-43d4-aab0-0b058aafdcdd" providerId="ADAL" clId="{7DA26591-0E12-4669-8E59-D88910A2EB19}" dt="2024-06-26T14:22:01.313" v="321" actId="1076"/>
          <ac:picMkLst>
            <pc:docMk/>
            <pc:sldMk cId="1844525803" sldId="269"/>
            <ac:picMk id="5" creationId="{4ADCF45C-F740-CEEB-A233-FE97B839828E}"/>
          </ac:picMkLst>
        </pc:picChg>
        <pc:picChg chg="add mod">
          <ac:chgData name="AREEBA FATIMA" userId="55f269f3-360c-43d4-aab0-0b058aafdcdd" providerId="ADAL" clId="{7DA26591-0E12-4669-8E59-D88910A2EB19}" dt="2024-06-27T05:14:31.587" v="616" actId="14100"/>
          <ac:picMkLst>
            <pc:docMk/>
            <pc:sldMk cId="1844525803" sldId="269"/>
            <ac:picMk id="7" creationId="{CCD52CDF-50BD-E222-0D12-9C71CC441F96}"/>
          </ac:picMkLst>
        </pc:picChg>
      </pc:sldChg>
      <pc:sldChg chg="addSp modSp new mod">
        <pc:chgData name="AREEBA FATIMA" userId="55f269f3-360c-43d4-aab0-0b058aafdcdd" providerId="ADAL" clId="{7DA26591-0E12-4669-8E59-D88910A2EB19}" dt="2024-06-27T05:14:56.813" v="617"/>
        <pc:sldMkLst>
          <pc:docMk/>
          <pc:sldMk cId="2127910166" sldId="270"/>
        </pc:sldMkLst>
        <pc:spChg chg="mod">
          <ac:chgData name="AREEBA FATIMA" userId="55f269f3-360c-43d4-aab0-0b058aafdcdd" providerId="ADAL" clId="{7DA26591-0E12-4669-8E59-D88910A2EB19}" dt="2024-06-26T14:25:35.150" v="346" actId="27636"/>
          <ac:spMkLst>
            <pc:docMk/>
            <pc:sldMk cId="2127910166" sldId="270"/>
            <ac:spMk id="2" creationId="{E850FB82-6465-9555-E502-5C8AF4B2C7EB}"/>
          </ac:spMkLst>
        </pc:spChg>
        <pc:spChg chg="mod">
          <ac:chgData name="AREEBA FATIMA" userId="55f269f3-360c-43d4-aab0-0b058aafdcdd" providerId="ADAL" clId="{7DA26591-0E12-4669-8E59-D88910A2EB19}" dt="2024-06-26T14:37:57.976" v="375" actId="14100"/>
          <ac:spMkLst>
            <pc:docMk/>
            <pc:sldMk cId="2127910166" sldId="270"/>
            <ac:spMk id="3" creationId="{AA9A5E04-5B84-1DA5-7C98-8122F0A74E15}"/>
          </ac:spMkLst>
        </pc:spChg>
        <pc:picChg chg="add mod">
          <ac:chgData name="AREEBA FATIMA" userId="55f269f3-360c-43d4-aab0-0b058aafdcdd" providerId="ADAL" clId="{7DA26591-0E12-4669-8E59-D88910A2EB19}" dt="2024-06-27T05:14:56.813" v="617"/>
          <ac:picMkLst>
            <pc:docMk/>
            <pc:sldMk cId="2127910166" sldId="270"/>
            <ac:picMk id="4" creationId="{C4D26B65-10CC-1375-ABA5-CA9C5822E71F}"/>
          </ac:picMkLst>
        </pc:picChg>
        <pc:picChg chg="add mod">
          <ac:chgData name="AREEBA FATIMA" userId="55f269f3-360c-43d4-aab0-0b058aafdcdd" providerId="ADAL" clId="{7DA26591-0E12-4669-8E59-D88910A2EB19}" dt="2024-06-26T14:38:31.976" v="380"/>
          <ac:picMkLst>
            <pc:docMk/>
            <pc:sldMk cId="2127910166" sldId="270"/>
            <ac:picMk id="5" creationId="{FFFA8421-F807-F105-717E-E377FDF40175}"/>
          </ac:picMkLst>
        </pc:picChg>
      </pc:sldChg>
      <pc:sldChg chg="addSp modSp new mod">
        <pc:chgData name="AREEBA FATIMA" userId="55f269f3-360c-43d4-aab0-0b058aafdcdd" providerId="ADAL" clId="{7DA26591-0E12-4669-8E59-D88910A2EB19}" dt="2024-06-27T05:15:00.522" v="618"/>
        <pc:sldMkLst>
          <pc:docMk/>
          <pc:sldMk cId="2716607566" sldId="271"/>
        </pc:sldMkLst>
        <pc:spChg chg="mod">
          <ac:chgData name="AREEBA FATIMA" userId="55f269f3-360c-43d4-aab0-0b058aafdcdd" providerId="ADAL" clId="{7DA26591-0E12-4669-8E59-D88910A2EB19}" dt="2024-06-26T17:06:47.925" v="403" actId="1076"/>
          <ac:spMkLst>
            <pc:docMk/>
            <pc:sldMk cId="2716607566" sldId="271"/>
            <ac:spMk id="2" creationId="{E9B9FAAA-79C6-2CA0-B0AB-5FD739D9E219}"/>
          </ac:spMkLst>
        </pc:spChg>
        <pc:spChg chg="mod">
          <ac:chgData name="AREEBA FATIMA" userId="55f269f3-360c-43d4-aab0-0b058aafdcdd" providerId="ADAL" clId="{7DA26591-0E12-4669-8E59-D88910A2EB19}" dt="2024-06-26T17:07:38.895" v="411" actId="207"/>
          <ac:spMkLst>
            <pc:docMk/>
            <pc:sldMk cId="2716607566" sldId="271"/>
            <ac:spMk id="3" creationId="{3BE31B49-8FB7-CABB-7226-5391CBEAFAD1}"/>
          </ac:spMkLst>
        </pc:spChg>
        <pc:picChg chg="add mod">
          <ac:chgData name="AREEBA FATIMA" userId="55f269f3-360c-43d4-aab0-0b058aafdcdd" providerId="ADAL" clId="{7DA26591-0E12-4669-8E59-D88910A2EB19}" dt="2024-06-27T05:15:00.522" v="618"/>
          <ac:picMkLst>
            <pc:docMk/>
            <pc:sldMk cId="2716607566" sldId="271"/>
            <ac:picMk id="4" creationId="{12752B16-BE91-63DB-3487-E0A63DEA2A60}"/>
          </ac:picMkLst>
        </pc:picChg>
        <pc:picChg chg="add mod">
          <ac:chgData name="AREEBA FATIMA" userId="55f269f3-360c-43d4-aab0-0b058aafdcdd" providerId="ADAL" clId="{7DA26591-0E12-4669-8E59-D88910A2EB19}" dt="2024-06-26T17:06:32.050" v="400"/>
          <ac:picMkLst>
            <pc:docMk/>
            <pc:sldMk cId="2716607566" sldId="271"/>
            <ac:picMk id="5" creationId="{ADB1DE28-E169-AE5C-2BD5-D14856B559D2}"/>
          </ac:picMkLst>
        </pc:picChg>
      </pc:sldChg>
      <pc:sldChg chg="addSp modSp new mod">
        <pc:chgData name="AREEBA FATIMA" userId="55f269f3-360c-43d4-aab0-0b058aafdcdd" providerId="ADAL" clId="{7DA26591-0E12-4669-8E59-D88910A2EB19}" dt="2024-06-27T05:15:04.006" v="619"/>
        <pc:sldMkLst>
          <pc:docMk/>
          <pc:sldMk cId="1281836198" sldId="272"/>
        </pc:sldMkLst>
        <pc:spChg chg="mod">
          <ac:chgData name="AREEBA FATIMA" userId="55f269f3-360c-43d4-aab0-0b058aafdcdd" providerId="ADAL" clId="{7DA26591-0E12-4669-8E59-D88910A2EB19}" dt="2024-06-26T17:11:33.822" v="446" actId="207"/>
          <ac:spMkLst>
            <pc:docMk/>
            <pc:sldMk cId="1281836198" sldId="272"/>
            <ac:spMk id="2" creationId="{8C6A6713-E528-563A-6385-DBF5CF803801}"/>
          </ac:spMkLst>
        </pc:spChg>
        <pc:spChg chg="mod">
          <ac:chgData name="AREEBA FATIMA" userId="55f269f3-360c-43d4-aab0-0b058aafdcdd" providerId="ADAL" clId="{7DA26591-0E12-4669-8E59-D88910A2EB19}" dt="2024-06-26T17:09:25.544" v="431" actId="14100"/>
          <ac:spMkLst>
            <pc:docMk/>
            <pc:sldMk cId="1281836198" sldId="272"/>
            <ac:spMk id="3" creationId="{15177239-CA9D-BD41-204B-04AC8BF8EB88}"/>
          </ac:spMkLst>
        </pc:spChg>
        <pc:picChg chg="add mod">
          <ac:chgData name="AREEBA FATIMA" userId="55f269f3-360c-43d4-aab0-0b058aafdcdd" providerId="ADAL" clId="{7DA26591-0E12-4669-8E59-D88910A2EB19}" dt="2024-06-27T05:15:04.006" v="619"/>
          <ac:picMkLst>
            <pc:docMk/>
            <pc:sldMk cId="1281836198" sldId="272"/>
            <ac:picMk id="4" creationId="{73D609B5-96FB-E7A9-B492-6905E28D4FD2}"/>
          </ac:picMkLst>
        </pc:picChg>
        <pc:picChg chg="add mod">
          <ac:chgData name="AREEBA FATIMA" userId="55f269f3-360c-43d4-aab0-0b058aafdcdd" providerId="ADAL" clId="{7DA26591-0E12-4669-8E59-D88910A2EB19}" dt="2024-06-26T17:10:40.968" v="438"/>
          <ac:picMkLst>
            <pc:docMk/>
            <pc:sldMk cId="1281836198" sldId="272"/>
            <ac:picMk id="5" creationId="{B21D3391-5A65-D466-EE75-AFC4C6511F37}"/>
          </ac:picMkLst>
        </pc:picChg>
      </pc:sldChg>
      <pc:sldChg chg="new del">
        <pc:chgData name="AREEBA FATIMA" userId="55f269f3-360c-43d4-aab0-0b058aafdcdd" providerId="ADAL" clId="{7DA26591-0E12-4669-8E59-D88910A2EB19}" dt="2024-06-26T17:11:25.982" v="442" actId="680"/>
        <pc:sldMkLst>
          <pc:docMk/>
          <pc:sldMk cId="3199258422" sldId="273"/>
        </pc:sldMkLst>
      </pc:sldChg>
      <pc:sldChg chg="addSp modSp new mod">
        <pc:chgData name="AREEBA FATIMA" userId="55f269f3-360c-43d4-aab0-0b058aafdcdd" providerId="ADAL" clId="{7DA26591-0E12-4669-8E59-D88910A2EB19}" dt="2024-06-27T05:15:11.604" v="620"/>
        <pc:sldMkLst>
          <pc:docMk/>
          <pc:sldMk cId="4085612681" sldId="273"/>
        </pc:sldMkLst>
        <pc:spChg chg="mod">
          <ac:chgData name="AREEBA FATIMA" userId="55f269f3-360c-43d4-aab0-0b058aafdcdd" providerId="ADAL" clId="{7DA26591-0E12-4669-8E59-D88910A2EB19}" dt="2024-06-26T17:12:29.188" v="454" actId="1076"/>
          <ac:spMkLst>
            <pc:docMk/>
            <pc:sldMk cId="4085612681" sldId="273"/>
            <ac:spMk id="2" creationId="{67E9C73F-5316-3250-39B1-41856DFD9F83}"/>
          </ac:spMkLst>
        </pc:spChg>
        <pc:spChg chg="mod">
          <ac:chgData name="AREEBA FATIMA" userId="55f269f3-360c-43d4-aab0-0b058aafdcdd" providerId="ADAL" clId="{7DA26591-0E12-4669-8E59-D88910A2EB19}" dt="2024-06-26T17:14:10.979" v="470" actId="14100"/>
          <ac:spMkLst>
            <pc:docMk/>
            <pc:sldMk cId="4085612681" sldId="273"/>
            <ac:spMk id="3" creationId="{DF3E6992-DB11-0937-9F24-8436EC7832A6}"/>
          </ac:spMkLst>
        </pc:spChg>
        <pc:picChg chg="add mod">
          <ac:chgData name="AREEBA FATIMA" userId="55f269f3-360c-43d4-aab0-0b058aafdcdd" providerId="ADAL" clId="{7DA26591-0E12-4669-8E59-D88910A2EB19}" dt="2024-06-27T05:15:11.604" v="620"/>
          <ac:picMkLst>
            <pc:docMk/>
            <pc:sldMk cId="4085612681" sldId="273"/>
            <ac:picMk id="4" creationId="{B57411DA-A7E0-5606-3F72-3CA8DE657BCD}"/>
          </ac:picMkLst>
        </pc:picChg>
        <pc:picChg chg="add mod">
          <ac:chgData name="AREEBA FATIMA" userId="55f269f3-360c-43d4-aab0-0b058aafdcdd" providerId="ADAL" clId="{7DA26591-0E12-4669-8E59-D88910A2EB19}" dt="2024-06-26T17:14:52.697" v="475" actId="1076"/>
          <ac:picMkLst>
            <pc:docMk/>
            <pc:sldMk cId="4085612681" sldId="273"/>
            <ac:picMk id="5" creationId="{30C9B537-78E6-7964-0E59-AD54BD787550}"/>
          </ac:picMkLst>
        </pc:picChg>
      </pc:sldChg>
      <pc:sldChg chg="addSp delSp modSp new mod setBg">
        <pc:chgData name="AREEBA FATIMA" userId="55f269f3-360c-43d4-aab0-0b058aafdcdd" providerId="ADAL" clId="{7DA26591-0E12-4669-8E59-D88910A2EB19}" dt="2024-06-27T05:15:25.771" v="622" actId="1076"/>
        <pc:sldMkLst>
          <pc:docMk/>
          <pc:sldMk cId="2966795" sldId="274"/>
        </pc:sldMkLst>
        <pc:spChg chg="mod">
          <ac:chgData name="AREEBA FATIMA" userId="55f269f3-360c-43d4-aab0-0b058aafdcdd" providerId="ADAL" clId="{7DA26591-0E12-4669-8E59-D88910A2EB19}" dt="2024-06-27T04:59:14.936" v="577" actId="26606"/>
          <ac:spMkLst>
            <pc:docMk/>
            <pc:sldMk cId="2966795" sldId="274"/>
            <ac:spMk id="2" creationId="{75829745-9AF4-F851-F4AF-FF212151E747}"/>
          </ac:spMkLst>
        </pc:spChg>
        <pc:spChg chg="mod">
          <ac:chgData name="AREEBA FATIMA" userId="55f269f3-360c-43d4-aab0-0b058aafdcdd" providerId="ADAL" clId="{7DA26591-0E12-4669-8E59-D88910A2EB19}" dt="2024-06-27T04:59:14.936" v="577" actId="26606"/>
          <ac:spMkLst>
            <pc:docMk/>
            <pc:sldMk cId="2966795" sldId="274"/>
            <ac:spMk id="3" creationId="{68D4FA77-4091-7C1E-8AB2-0619B2897BE5}"/>
          </ac:spMkLst>
        </pc:spChg>
        <pc:spChg chg="add del">
          <ac:chgData name="AREEBA FATIMA" userId="55f269f3-360c-43d4-aab0-0b058aafdcdd" providerId="ADAL" clId="{7DA26591-0E12-4669-8E59-D88910A2EB19}" dt="2024-06-27T04:58:25.082" v="568" actId="26606"/>
          <ac:spMkLst>
            <pc:docMk/>
            <pc:sldMk cId="2966795" sldId="274"/>
            <ac:spMk id="9" creationId="{3ECBE1F1-D69B-4AFA-ABD5-8E41720EF6DE}"/>
          </ac:spMkLst>
        </pc:spChg>
        <pc:spChg chg="add del">
          <ac:chgData name="AREEBA FATIMA" userId="55f269f3-360c-43d4-aab0-0b058aafdcdd" providerId="ADAL" clId="{7DA26591-0E12-4669-8E59-D88910A2EB19}" dt="2024-06-27T04:58:25.082" v="568" actId="26606"/>
          <ac:spMkLst>
            <pc:docMk/>
            <pc:sldMk cId="2966795" sldId="274"/>
            <ac:spMk id="11" creationId="{603A6265-E10C-4B85-9C20-E75FCAF9CC63}"/>
          </ac:spMkLst>
        </pc:spChg>
        <pc:spChg chg="add del">
          <ac:chgData name="AREEBA FATIMA" userId="55f269f3-360c-43d4-aab0-0b058aafdcdd" providerId="ADAL" clId="{7DA26591-0E12-4669-8E59-D88910A2EB19}" dt="2024-06-27T04:59:14.936" v="577" actId="26606"/>
          <ac:spMkLst>
            <pc:docMk/>
            <pc:sldMk cId="2966795" sldId="274"/>
            <ac:spMk id="16" creationId="{3ECBE1F1-D69B-4AFA-ABD5-8E41720EF6DE}"/>
          </ac:spMkLst>
        </pc:spChg>
        <pc:spChg chg="add del">
          <ac:chgData name="AREEBA FATIMA" userId="55f269f3-360c-43d4-aab0-0b058aafdcdd" providerId="ADAL" clId="{7DA26591-0E12-4669-8E59-D88910A2EB19}" dt="2024-06-27T04:59:14.936" v="577" actId="26606"/>
          <ac:spMkLst>
            <pc:docMk/>
            <pc:sldMk cId="2966795" sldId="274"/>
            <ac:spMk id="18" creationId="{603A6265-E10C-4B85-9C20-E75FCAF9CC63}"/>
          </ac:spMkLst>
        </pc:spChg>
        <pc:spChg chg="add del">
          <ac:chgData name="AREEBA FATIMA" userId="55f269f3-360c-43d4-aab0-0b058aafdcdd" providerId="ADAL" clId="{7DA26591-0E12-4669-8E59-D88910A2EB19}" dt="2024-06-27T04:59:10.397" v="574" actId="26606"/>
          <ac:spMkLst>
            <pc:docMk/>
            <pc:sldMk cId="2966795" sldId="274"/>
            <ac:spMk id="23" creationId="{F13C74B1-5B17-4795-BED0-7140497B445A}"/>
          </ac:spMkLst>
        </pc:spChg>
        <pc:spChg chg="add del">
          <ac:chgData name="AREEBA FATIMA" userId="55f269f3-360c-43d4-aab0-0b058aafdcdd" providerId="ADAL" clId="{7DA26591-0E12-4669-8E59-D88910A2EB19}" dt="2024-06-27T04:59:10.397" v="574" actId="26606"/>
          <ac:spMkLst>
            <pc:docMk/>
            <pc:sldMk cId="2966795" sldId="274"/>
            <ac:spMk id="25" creationId="{D4974D33-8DC5-464E-8C6D-BE58F0669C17}"/>
          </ac:spMkLst>
        </pc:spChg>
        <pc:spChg chg="add del">
          <ac:chgData name="AREEBA FATIMA" userId="55f269f3-360c-43d4-aab0-0b058aafdcdd" providerId="ADAL" clId="{7DA26591-0E12-4669-8E59-D88910A2EB19}" dt="2024-06-27T04:59:14.923" v="576" actId="26606"/>
          <ac:spMkLst>
            <pc:docMk/>
            <pc:sldMk cId="2966795" sldId="274"/>
            <ac:spMk id="27" creationId="{04812C46-200A-4DEB-A05E-3ED6C68C2387}"/>
          </ac:spMkLst>
        </pc:spChg>
        <pc:spChg chg="add del">
          <ac:chgData name="AREEBA FATIMA" userId="55f269f3-360c-43d4-aab0-0b058aafdcdd" providerId="ADAL" clId="{7DA26591-0E12-4669-8E59-D88910A2EB19}" dt="2024-06-27T04:59:14.923" v="576" actId="26606"/>
          <ac:spMkLst>
            <pc:docMk/>
            <pc:sldMk cId="2966795" sldId="274"/>
            <ac:spMk id="28" creationId="{D1EA859B-E555-4109-94F3-6700E046E008}"/>
          </ac:spMkLst>
        </pc:spChg>
        <pc:spChg chg="add">
          <ac:chgData name="AREEBA FATIMA" userId="55f269f3-360c-43d4-aab0-0b058aafdcdd" providerId="ADAL" clId="{7DA26591-0E12-4669-8E59-D88910A2EB19}" dt="2024-06-27T04:59:14.936" v="577" actId="26606"/>
          <ac:spMkLst>
            <pc:docMk/>
            <pc:sldMk cId="2966795" sldId="274"/>
            <ac:spMk id="30" creationId="{F13C74B1-5B17-4795-BED0-7140497B445A}"/>
          </ac:spMkLst>
        </pc:spChg>
        <pc:spChg chg="add">
          <ac:chgData name="AREEBA FATIMA" userId="55f269f3-360c-43d4-aab0-0b058aafdcdd" providerId="ADAL" clId="{7DA26591-0E12-4669-8E59-D88910A2EB19}" dt="2024-06-27T04:59:14.936" v="577" actId="26606"/>
          <ac:spMkLst>
            <pc:docMk/>
            <pc:sldMk cId="2966795" sldId="274"/>
            <ac:spMk id="31" creationId="{D4974D33-8DC5-464E-8C6D-BE58F0669C17}"/>
          </ac:spMkLst>
        </pc:spChg>
        <pc:picChg chg="add mod">
          <ac:chgData name="AREEBA FATIMA" userId="55f269f3-360c-43d4-aab0-0b058aafdcdd" providerId="ADAL" clId="{7DA26591-0E12-4669-8E59-D88910A2EB19}" dt="2024-06-27T05:15:25.771" v="622" actId="1076"/>
          <ac:picMkLst>
            <pc:docMk/>
            <pc:sldMk cId="2966795" sldId="274"/>
            <ac:picMk id="4" creationId="{CF5A0280-7862-4254-476C-52D41C54AE13}"/>
          </ac:picMkLst>
        </pc:picChg>
        <pc:picChg chg="add del">
          <ac:chgData name="AREEBA FATIMA" userId="55f269f3-360c-43d4-aab0-0b058aafdcdd" providerId="ADAL" clId="{7DA26591-0E12-4669-8E59-D88910A2EB19}" dt="2024-06-27T04:58:25.082" v="568" actId="26606"/>
          <ac:picMkLst>
            <pc:docMk/>
            <pc:sldMk cId="2966795" sldId="274"/>
            <ac:picMk id="5" creationId="{21786F56-C0F2-598E-8CFE-5BF419A0DC46}"/>
          </ac:picMkLst>
        </pc:picChg>
        <pc:picChg chg="add del">
          <ac:chgData name="AREEBA FATIMA" userId="55f269f3-360c-43d4-aab0-0b058aafdcdd" providerId="ADAL" clId="{7DA26591-0E12-4669-8E59-D88910A2EB19}" dt="2024-06-27T04:58:27.942" v="570" actId="26606"/>
          <ac:picMkLst>
            <pc:docMk/>
            <pc:sldMk cId="2966795" sldId="274"/>
            <ac:picMk id="14" creationId="{2E134A31-3827-BC85-0A3E-0A09DE5A53A7}"/>
          </ac:picMkLst>
        </pc:picChg>
        <pc:picChg chg="add mod ord">
          <ac:chgData name="AREEBA FATIMA" userId="55f269f3-360c-43d4-aab0-0b058aafdcdd" providerId="ADAL" clId="{7DA26591-0E12-4669-8E59-D88910A2EB19}" dt="2024-06-27T04:59:14.936" v="577" actId="26606"/>
          <ac:picMkLst>
            <pc:docMk/>
            <pc:sldMk cId="2966795" sldId="274"/>
            <ac:picMk id="17" creationId="{21786F56-C0F2-598E-8CFE-5BF419A0DC46}"/>
          </ac:picMkLst>
        </pc:picChg>
        <pc:cxnChg chg="add del">
          <ac:chgData name="AREEBA FATIMA" userId="55f269f3-360c-43d4-aab0-0b058aafdcdd" providerId="ADAL" clId="{7DA26591-0E12-4669-8E59-D88910A2EB19}" dt="2024-06-27T04:58:27.942" v="570" actId="26606"/>
          <ac:cxnSpMkLst>
            <pc:docMk/>
            <pc:sldMk cId="2966795" sldId="274"/>
            <ac:cxnSpMk id="13" creationId="{1503BFE4-729B-D9D0-C17B-501E6AF1127A}"/>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30825-78A5-43E2-A361-3139683F7F2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83A3E76-E1AD-4B4C-B2E4-3983C8DC58B4}">
      <dgm:prSet custT="1"/>
      <dgm:spPr/>
      <dgm:t>
        <a:bodyPr/>
        <a:lstStyle/>
        <a:p>
          <a:pPr>
            <a:lnSpc>
              <a:spcPct val="100000"/>
            </a:lnSpc>
          </a:pPr>
          <a:r>
            <a:rPr lang="en-US" sz="2800" b="1" i="0" baseline="0" dirty="0">
              <a:latin typeface="Times New Roman" panose="02020603050405020304" pitchFamily="18" charset="0"/>
              <a:cs typeface="Times New Roman" panose="02020603050405020304" pitchFamily="18" charset="0"/>
            </a:rPr>
            <a:t>Lesson Objectives:</a:t>
          </a:r>
          <a:endParaRPr lang="en-US" sz="2800" b="1" dirty="0">
            <a:latin typeface="Times New Roman" panose="02020603050405020304" pitchFamily="18" charset="0"/>
            <a:cs typeface="Times New Roman" panose="02020603050405020304" pitchFamily="18" charset="0"/>
          </a:endParaRPr>
        </a:p>
      </dgm:t>
    </dgm:pt>
    <dgm:pt modelId="{48FF2D75-FF59-44BA-9967-BE34CEDDD17F}" type="parTrans" cxnId="{801F9C1C-1BD7-4975-B207-CD0757FF098A}">
      <dgm:prSet/>
      <dgm:spPr/>
      <dgm:t>
        <a:bodyPr/>
        <a:lstStyle/>
        <a:p>
          <a:endParaRPr lang="en-US"/>
        </a:p>
      </dgm:t>
    </dgm:pt>
    <dgm:pt modelId="{93246F52-F8F0-4B5B-A1DF-EF4BD626AA4C}" type="sibTrans" cxnId="{801F9C1C-1BD7-4975-B207-CD0757FF098A}">
      <dgm:prSet/>
      <dgm:spPr/>
      <dgm:t>
        <a:bodyPr/>
        <a:lstStyle/>
        <a:p>
          <a:pPr>
            <a:lnSpc>
              <a:spcPct val="100000"/>
            </a:lnSpc>
          </a:pPr>
          <a:endParaRPr lang="en-US"/>
        </a:p>
      </dgm:t>
    </dgm:pt>
    <dgm:pt modelId="{7817035F-73B0-48B9-9A38-8DF697E3A27F}">
      <dgm:prSet custT="1"/>
      <dgm:spPr/>
      <dgm:t>
        <a:bodyPr/>
        <a:lstStyle/>
        <a:p>
          <a:pPr>
            <a:lnSpc>
              <a:spcPct val="100000"/>
            </a:lnSpc>
          </a:pPr>
          <a:r>
            <a:rPr lang="en-US" sz="2000" b="0" i="0" baseline="0" dirty="0">
              <a:latin typeface="Times New Roman" panose="02020603050405020304" pitchFamily="18" charset="0"/>
              <a:cs typeface="Times New Roman" panose="02020603050405020304" pitchFamily="18" charset="0"/>
            </a:rPr>
            <a:t>Understand the advantages and disadvantages of various mounting methods for accelerometers and Piezo velocity sensors.</a:t>
          </a:r>
          <a:endParaRPr lang="en-US" sz="2000" dirty="0">
            <a:latin typeface="Times New Roman" panose="02020603050405020304" pitchFamily="18" charset="0"/>
            <a:cs typeface="Times New Roman" panose="02020603050405020304" pitchFamily="18" charset="0"/>
          </a:endParaRPr>
        </a:p>
      </dgm:t>
    </dgm:pt>
    <dgm:pt modelId="{B14D84E4-10D3-4749-8945-4DCE4B600BFF}" type="parTrans" cxnId="{4D95B398-8FD4-42D5-8E17-0F131A6BF3F4}">
      <dgm:prSet/>
      <dgm:spPr/>
      <dgm:t>
        <a:bodyPr/>
        <a:lstStyle/>
        <a:p>
          <a:endParaRPr lang="en-US"/>
        </a:p>
      </dgm:t>
    </dgm:pt>
    <dgm:pt modelId="{8659DA81-8135-44D4-98A0-E9DFF7CDB406}" type="sibTrans" cxnId="{4D95B398-8FD4-42D5-8E17-0F131A6BF3F4}">
      <dgm:prSet/>
      <dgm:spPr/>
      <dgm:t>
        <a:bodyPr/>
        <a:lstStyle/>
        <a:p>
          <a:pPr>
            <a:lnSpc>
              <a:spcPct val="100000"/>
            </a:lnSpc>
          </a:pPr>
          <a:endParaRPr lang="en-US"/>
        </a:p>
      </dgm:t>
    </dgm:pt>
    <dgm:pt modelId="{976CDC3E-C131-488F-BA0E-7C9143DD93F8}">
      <dgm:prSet custT="1"/>
      <dgm:spPr/>
      <dgm:t>
        <a:bodyPr/>
        <a:lstStyle/>
        <a:p>
          <a:pPr>
            <a:lnSpc>
              <a:spcPct val="100000"/>
            </a:lnSpc>
          </a:pPr>
          <a:r>
            <a:rPr lang="en-US" sz="2000" b="0" i="0" baseline="0" dirty="0">
              <a:latin typeface="Times New Roman" panose="02020603050405020304" pitchFamily="18" charset="0"/>
              <a:cs typeface="Times New Roman" panose="02020603050405020304" pitchFamily="18" charset="0"/>
            </a:rPr>
            <a:t>Learn to choose appropriate hardware and techniques based on data requirements for specific applications.</a:t>
          </a:r>
          <a:endParaRPr lang="en-US" sz="2000" dirty="0">
            <a:latin typeface="Times New Roman" panose="02020603050405020304" pitchFamily="18" charset="0"/>
            <a:cs typeface="Times New Roman" panose="02020603050405020304" pitchFamily="18" charset="0"/>
          </a:endParaRPr>
        </a:p>
      </dgm:t>
    </dgm:pt>
    <dgm:pt modelId="{38141698-D5DA-4FF8-9C26-E3D5B93EFBF5}" type="parTrans" cxnId="{E14B8DC5-B87A-430F-81F3-8514975BF76B}">
      <dgm:prSet/>
      <dgm:spPr/>
      <dgm:t>
        <a:bodyPr/>
        <a:lstStyle/>
        <a:p>
          <a:endParaRPr lang="en-US"/>
        </a:p>
      </dgm:t>
    </dgm:pt>
    <dgm:pt modelId="{81BA803E-615A-4BC3-B157-51C3603771B4}" type="sibTrans" cxnId="{E14B8DC5-B87A-430F-81F3-8514975BF76B}">
      <dgm:prSet/>
      <dgm:spPr/>
      <dgm:t>
        <a:bodyPr/>
        <a:lstStyle/>
        <a:p>
          <a:pPr>
            <a:lnSpc>
              <a:spcPct val="100000"/>
            </a:lnSpc>
          </a:pPr>
          <a:endParaRPr lang="en-US"/>
        </a:p>
      </dgm:t>
    </dgm:pt>
    <dgm:pt modelId="{4CFB9EC1-2732-402D-A912-46A85D2AB3B1}">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Installation Techniques Reviewed:</a:t>
          </a:r>
        </a:p>
      </dgm:t>
    </dgm:pt>
    <dgm:pt modelId="{EA163AAA-F63C-43BE-B6E3-DD032517DD92}" type="parTrans" cxnId="{3D712A18-9574-4F8C-8B6B-DB22EBFAEF49}">
      <dgm:prSet/>
      <dgm:spPr/>
      <dgm:t>
        <a:bodyPr/>
        <a:lstStyle/>
        <a:p>
          <a:endParaRPr lang="en-US"/>
        </a:p>
      </dgm:t>
    </dgm:pt>
    <dgm:pt modelId="{824F9698-6971-438F-B85C-551E2CEC80A7}" type="sibTrans" cxnId="{3D712A18-9574-4F8C-8B6B-DB22EBFAEF49}">
      <dgm:prSet/>
      <dgm:spPr/>
      <dgm:t>
        <a:bodyPr/>
        <a:lstStyle/>
        <a:p>
          <a:pPr>
            <a:lnSpc>
              <a:spcPct val="100000"/>
            </a:lnSpc>
          </a:pPr>
          <a:endParaRPr lang="en-US"/>
        </a:p>
      </dgm:t>
    </dgm:pt>
    <dgm:pt modelId="{26F85EC2-4E56-4805-A4E7-98FF874D43F0}">
      <dgm:prSet custT="1"/>
      <dgm:spPr/>
      <dgm:t>
        <a:bodyPr/>
        <a:lstStyle/>
        <a:p>
          <a:pPr>
            <a:lnSpc>
              <a:spcPct val="100000"/>
            </a:lnSpc>
          </a:pPr>
          <a:r>
            <a:rPr lang="en-US" sz="2000" i="0" baseline="0" dirty="0">
              <a:latin typeface="Times New Roman" panose="02020603050405020304" pitchFamily="18" charset="0"/>
              <a:cs typeface="Times New Roman" panose="02020603050405020304" pitchFamily="18" charset="0"/>
            </a:rPr>
            <a:t>Stud Mount</a:t>
          </a:r>
          <a:endParaRPr lang="en-US" sz="2000" dirty="0">
            <a:latin typeface="Times New Roman" panose="02020603050405020304" pitchFamily="18" charset="0"/>
            <a:cs typeface="Times New Roman" panose="02020603050405020304" pitchFamily="18" charset="0"/>
          </a:endParaRPr>
        </a:p>
      </dgm:t>
    </dgm:pt>
    <dgm:pt modelId="{554E4478-D13E-4D88-B982-3BCF72ABEEDA}" type="parTrans" cxnId="{2FC7D8D7-19FE-4D67-B67A-89E6D27AFC1A}">
      <dgm:prSet/>
      <dgm:spPr/>
      <dgm:t>
        <a:bodyPr/>
        <a:lstStyle/>
        <a:p>
          <a:endParaRPr lang="en-US"/>
        </a:p>
      </dgm:t>
    </dgm:pt>
    <dgm:pt modelId="{43BCD5E9-F7A6-4819-BF46-E3A5DBAD65A1}" type="sibTrans" cxnId="{2FC7D8D7-19FE-4D67-B67A-89E6D27AFC1A}">
      <dgm:prSet/>
      <dgm:spPr/>
      <dgm:t>
        <a:bodyPr/>
        <a:lstStyle/>
        <a:p>
          <a:pPr>
            <a:lnSpc>
              <a:spcPct val="100000"/>
            </a:lnSpc>
          </a:pPr>
          <a:endParaRPr lang="en-US"/>
        </a:p>
      </dgm:t>
    </dgm:pt>
    <dgm:pt modelId="{51E0F80E-35E4-4C06-BF03-E3E26956D853}">
      <dgm:prSet custT="1"/>
      <dgm:spPr/>
      <dgm:t>
        <a:bodyPr/>
        <a:lstStyle/>
        <a:p>
          <a:pPr>
            <a:lnSpc>
              <a:spcPct val="100000"/>
            </a:lnSpc>
          </a:pPr>
          <a:r>
            <a:rPr lang="en-US" sz="2000" i="0" baseline="0" dirty="0">
              <a:latin typeface="Times New Roman" panose="02020603050405020304" pitchFamily="18" charset="0"/>
              <a:cs typeface="Times New Roman" panose="02020603050405020304" pitchFamily="18" charset="0"/>
            </a:rPr>
            <a:t>Adhesive Mount</a:t>
          </a:r>
          <a:endParaRPr lang="en-US" sz="2000" dirty="0">
            <a:latin typeface="Times New Roman" panose="02020603050405020304" pitchFamily="18" charset="0"/>
            <a:cs typeface="Times New Roman" panose="02020603050405020304" pitchFamily="18" charset="0"/>
          </a:endParaRPr>
        </a:p>
      </dgm:t>
    </dgm:pt>
    <dgm:pt modelId="{B12C2F81-6CD9-4AAD-9E1C-C5B857B0AE08}" type="parTrans" cxnId="{FAB0A6BA-519C-46D3-AA22-D3244F060820}">
      <dgm:prSet/>
      <dgm:spPr/>
      <dgm:t>
        <a:bodyPr/>
        <a:lstStyle/>
        <a:p>
          <a:endParaRPr lang="en-US"/>
        </a:p>
      </dgm:t>
    </dgm:pt>
    <dgm:pt modelId="{43E9B95A-229C-49D8-8997-45DD1B1FA568}" type="sibTrans" cxnId="{FAB0A6BA-519C-46D3-AA22-D3244F060820}">
      <dgm:prSet/>
      <dgm:spPr/>
      <dgm:t>
        <a:bodyPr/>
        <a:lstStyle/>
        <a:p>
          <a:pPr>
            <a:lnSpc>
              <a:spcPct val="100000"/>
            </a:lnSpc>
          </a:pPr>
          <a:endParaRPr lang="en-US"/>
        </a:p>
      </dgm:t>
    </dgm:pt>
    <dgm:pt modelId="{2C5AA467-2F17-4933-B9D2-6F50788849FA}">
      <dgm:prSet custT="1"/>
      <dgm:spPr/>
      <dgm:t>
        <a:bodyPr/>
        <a:lstStyle/>
        <a:p>
          <a:pPr>
            <a:lnSpc>
              <a:spcPct val="100000"/>
            </a:lnSpc>
          </a:pPr>
          <a:r>
            <a:rPr lang="en-US" sz="2000" i="0" baseline="0" dirty="0">
              <a:latin typeface="Times New Roman" panose="02020603050405020304" pitchFamily="18" charset="0"/>
              <a:cs typeface="Times New Roman" panose="02020603050405020304" pitchFamily="18" charset="0"/>
            </a:rPr>
            <a:t>Portable Mount</a:t>
          </a:r>
          <a:endParaRPr lang="en-US" sz="2000" dirty="0">
            <a:latin typeface="Times New Roman" panose="02020603050405020304" pitchFamily="18" charset="0"/>
            <a:cs typeface="Times New Roman" panose="02020603050405020304" pitchFamily="18" charset="0"/>
          </a:endParaRPr>
        </a:p>
      </dgm:t>
    </dgm:pt>
    <dgm:pt modelId="{C9EC208C-9E96-44BA-9ADA-A1B8D89FFA8E}" type="parTrans" cxnId="{E08ADB66-9248-4343-8180-291FCC464997}">
      <dgm:prSet/>
      <dgm:spPr/>
      <dgm:t>
        <a:bodyPr/>
        <a:lstStyle/>
        <a:p>
          <a:endParaRPr lang="en-US"/>
        </a:p>
      </dgm:t>
    </dgm:pt>
    <dgm:pt modelId="{27FA5660-AD0B-4736-ABA2-F080BA510708}" type="sibTrans" cxnId="{E08ADB66-9248-4343-8180-291FCC464997}">
      <dgm:prSet/>
      <dgm:spPr/>
      <dgm:t>
        <a:bodyPr/>
        <a:lstStyle/>
        <a:p>
          <a:endParaRPr lang="en-US"/>
        </a:p>
      </dgm:t>
    </dgm:pt>
    <dgm:pt modelId="{B7B2508C-453C-47A9-AB1C-2BE592BF1494}" type="pres">
      <dgm:prSet presAssocID="{42930825-78A5-43E2-A361-3139683F7F20}" presName="root" presStyleCnt="0">
        <dgm:presLayoutVars>
          <dgm:dir/>
          <dgm:resizeHandles val="exact"/>
        </dgm:presLayoutVars>
      </dgm:prSet>
      <dgm:spPr/>
    </dgm:pt>
    <dgm:pt modelId="{32B29253-ED90-4EEF-B3B4-BF691DFED0A8}" type="pres">
      <dgm:prSet presAssocID="{42930825-78A5-43E2-A361-3139683F7F20}" presName="container" presStyleCnt="0">
        <dgm:presLayoutVars>
          <dgm:dir/>
          <dgm:resizeHandles val="exact"/>
        </dgm:presLayoutVars>
      </dgm:prSet>
      <dgm:spPr/>
    </dgm:pt>
    <dgm:pt modelId="{2678A029-C010-4ED5-B0F9-FF0051C33AEF}" type="pres">
      <dgm:prSet presAssocID="{583A3E76-E1AD-4B4C-B2E4-3983C8DC58B4}" presName="compNode" presStyleCnt="0"/>
      <dgm:spPr/>
    </dgm:pt>
    <dgm:pt modelId="{8E58BA1D-CC90-4EED-89B9-0B53E7896520}" type="pres">
      <dgm:prSet presAssocID="{583A3E76-E1AD-4B4C-B2E4-3983C8DC58B4}" presName="iconBgRect" presStyleLbl="bgShp" presStyleIdx="0" presStyleCnt="7"/>
      <dgm:spPr/>
    </dgm:pt>
    <dgm:pt modelId="{25B726F0-16DF-43B6-93F2-D41FEAFE43E2}" type="pres">
      <dgm:prSet presAssocID="{583A3E76-E1AD-4B4C-B2E4-3983C8DC58B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3EAEB8E-5596-4C6E-BB13-7876BA535044}" type="pres">
      <dgm:prSet presAssocID="{583A3E76-E1AD-4B4C-B2E4-3983C8DC58B4}" presName="spaceRect" presStyleCnt="0"/>
      <dgm:spPr/>
    </dgm:pt>
    <dgm:pt modelId="{03A312D8-C606-4CB1-AECE-49B69043EC9C}" type="pres">
      <dgm:prSet presAssocID="{583A3E76-E1AD-4B4C-B2E4-3983C8DC58B4}" presName="textRect" presStyleLbl="revTx" presStyleIdx="0" presStyleCnt="7" custScaleX="115347" custScaleY="148252">
        <dgm:presLayoutVars>
          <dgm:chMax val="1"/>
          <dgm:chPref val="1"/>
        </dgm:presLayoutVars>
      </dgm:prSet>
      <dgm:spPr/>
    </dgm:pt>
    <dgm:pt modelId="{E7EBD515-61C7-4849-AAFC-10F3EC345994}" type="pres">
      <dgm:prSet presAssocID="{93246F52-F8F0-4B5B-A1DF-EF4BD626AA4C}" presName="sibTrans" presStyleLbl="sibTrans2D1" presStyleIdx="0" presStyleCnt="0"/>
      <dgm:spPr/>
    </dgm:pt>
    <dgm:pt modelId="{A25B30AC-D2E6-4C43-8C3B-68ED7DEB01B4}" type="pres">
      <dgm:prSet presAssocID="{7817035F-73B0-48B9-9A38-8DF697E3A27F}" presName="compNode" presStyleCnt="0"/>
      <dgm:spPr/>
    </dgm:pt>
    <dgm:pt modelId="{4B3DCEA6-7A2E-4788-B9A6-A2F352F58266}" type="pres">
      <dgm:prSet presAssocID="{7817035F-73B0-48B9-9A38-8DF697E3A27F}" presName="iconBgRect" presStyleLbl="bgShp" presStyleIdx="1" presStyleCnt="7"/>
      <dgm:spPr/>
    </dgm:pt>
    <dgm:pt modelId="{E254E572-A6E6-4A04-A14B-096986269FFE}" type="pres">
      <dgm:prSet presAssocID="{7817035F-73B0-48B9-9A38-8DF697E3A27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134D6F1-7E24-4ADF-883F-5B122A624E03}" type="pres">
      <dgm:prSet presAssocID="{7817035F-73B0-48B9-9A38-8DF697E3A27F}" presName="spaceRect" presStyleCnt="0"/>
      <dgm:spPr/>
    </dgm:pt>
    <dgm:pt modelId="{85BCEFB3-7425-4A93-8E96-6E6D0D40DD06}" type="pres">
      <dgm:prSet presAssocID="{7817035F-73B0-48B9-9A38-8DF697E3A27F}" presName="textRect" presStyleLbl="revTx" presStyleIdx="1" presStyleCnt="7" custScaleY="237203">
        <dgm:presLayoutVars>
          <dgm:chMax val="1"/>
          <dgm:chPref val="1"/>
        </dgm:presLayoutVars>
      </dgm:prSet>
      <dgm:spPr/>
    </dgm:pt>
    <dgm:pt modelId="{16C4B4F7-6A52-43FE-AC60-49486803A98D}" type="pres">
      <dgm:prSet presAssocID="{8659DA81-8135-44D4-98A0-E9DFF7CDB406}" presName="sibTrans" presStyleLbl="sibTrans2D1" presStyleIdx="0" presStyleCnt="0"/>
      <dgm:spPr/>
    </dgm:pt>
    <dgm:pt modelId="{EE59A602-0115-4BDB-B61B-3B16DAA2DE5D}" type="pres">
      <dgm:prSet presAssocID="{976CDC3E-C131-488F-BA0E-7C9143DD93F8}" presName="compNode" presStyleCnt="0"/>
      <dgm:spPr/>
    </dgm:pt>
    <dgm:pt modelId="{52F154D7-AAED-42B6-9864-2742B8C562C9}" type="pres">
      <dgm:prSet presAssocID="{976CDC3E-C131-488F-BA0E-7C9143DD93F8}" presName="iconBgRect" presStyleLbl="bgShp" presStyleIdx="2" presStyleCnt="7"/>
      <dgm:spPr/>
    </dgm:pt>
    <dgm:pt modelId="{C91552C7-136A-4004-8A79-0B4FE30456E0}" type="pres">
      <dgm:prSet presAssocID="{976CDC3E-C131-488F-BA0E-7C9143DD93F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0042D354-976A-4989-A80C-0158BCE5953F}" type="pres">
      <dgm:prSet presAssocID="{976CDC3E-C131-488F-BA0E-7C9143DD93F8}" presName="spaceRect" presStyleCnt="0"/>
      <dgm:spPr/>
    </dgm:pt>
    <dgm:pt modelId="{E5757467-5609-4E2F-BA19-C85CC6E12E2C}" type="pres">
      <dgm:prSet presAssocID="{976CDC3E-C131-488F-BA0E-7C9143DD93F8}" presName="textRect" presStyleLbl="revTx" presStyleIdx="2" presStyleCnt="7">
        <dgm:presLayoutVars>
          <dgm:chMax val="1"/>
          <dgm:chPref val="1"/>
        </dgm:presLayoutVars>
      </dgm:prSet>
      <dgm:spPr/>
    </dgm:pt>
    <dgm:pt modelId="{17F07C10-41C7-42D1-916F-6ADBE862E3D2}" type="pres">
      <dgm:prSet presAssocID="{81BA803E-615A-4BC3-B157-51C3603771B4}" presName="sibTrans" presStyleLbl="sibTrans2D1" presStyleIdx="0" presStyleCnt="0"/>
      <dgm:spPr/>
    </dgm:pt>
    <dgm:pt modelId="{0AD0325C-9799-450D-9525-BEF49FDD68B8}" type="pres">
      <dgm:prSet presAssocID="{4CFB9EC1-2732-402D-A912-46A85D2AB3B1}" presName="compNode" presStyleCnt="0"/>
      <dgm:spPr/>
    </dgm:pt>
    <dgm:pt modelId="{AF5FA8A7-E26C-424C-A55D-AF3FCDBBB36C}" type="pres">
      <dgm:prSet presAssocID="{4CFB9EC1-2732-402D-A912-46A85D2AB3B1}" presName="iconBgRect" presStyleLbl="bgShp" presStyleIdx="3" presStyleCnt="7" custLinFactX="-600000" custLinFactY="100000" custLinFactNeighborX="-613723" custLinFactNeighborY="179134"/>
      <dgm:spPr/>
    </dgm:pt>
    <dgm:pt modelId="{047AF119-D072-4F83-9988-1931A5EB2C5D}" type="pres">
      <dgm:prSet presAssocID="{4CFB9EC1-2732-402D-A912-46A85D2AB3B1}" presName="iconRect" presStyleLbl="node1" presStyleIdx="3" presStyleCnt="7" custLinFactX="-1000000" custLinFactY="200000" custLinFactNeighborX="-1086269" custLinFactNeighborY="288777"/>
      <dgm:spPr>
        <a:blipFill>
          <a:blip xmlns:r="http://schemas.openxmlformats.org/officeDocument/2006/relationships" r:embed="rId7">
            <a:extLst>
              <a:ext uri="{28A0092B-C50C-407E-A947-70E740481C1C}">
                <a14:useLocalDpi xmlns:a14="http://schemas.microsoft.com/office/drawing/2010/main" val="0"/>
              </a:ext>
            </a:extLst>
          </a:blip>
          <a:srcRect/>
          <a:stretch>
            <a:fillRect l="-22000" r="-22000"/>
          </a:stretch>
        </a:blipFill>
      </dgm:spPr>
    </dgm:pt>
    <dgm:pt modelId="{7E14846D-AAC3-421F-9B5A-20B16DFB405B}" type="pres">
      <dgm:prSet presAssocID="{4CFB9EC1-2732-402D-A912-46A85D2AB3B1}" presName="spaceRect" presStyleCnt="0"/>
      <dgm:spPr/>
    </dgm:pt>
    <dgm:pt modelId="{9FEC2198-0EAC-4014-971C-E7059D981CAF}" type="pres">
      <dgm:prSet presAssocID="{4CFB9EC1-2732-402D-A912-46A85D2AB3B1}" presName="textRect" presStyleLbl="revTx" presStyleIdx="3" presStyleCnt="7" custScaleX="125593" custScaleY="172028" custLinFactX="-205863" custLinFactY="102966" custLinFactNeighborX="-300000" custLinFactNeighborY="200000">
        <dgm:presLayoutVars>
          <dgm:chMax val="1"/>
          <dgm:chPref val="1"/>
        </dgm:presLayoutVars>
      </dgm:prSet>
      <dgm:spPr/>
    </dgm:pt>
    <dgm:pt modelId="{0797BFBB-86A4-4CD7-9848-BD713CE2ACBC}" type="pres">
      <dgm:prSet presAssocID="{824F9698-6971-438F-B85C-551E2CEC80A7}" presName="sibTrans" presStyleLbl="sibTrans2D1" presStyleIdx="0" presStyleCnt="0"/>
      <dgm:spPr/>
    </dgm:pt>
    <dgm:pt modelId="{98749B54-8B3A-487E-B300-B56F811564EE}" type="pres">
      <dgm:prSet presAssocID="{26F85EC2-4E56-4805-A4E7-98FF874D43F0}" presName="compNode" presStyleCnt="0"/>
      <dgm:spPr/>
    </dgm:pt>
    <dgm:pt modelId="{F3852FFD-E54D-4B11-87CB-737D92A3FD9A}" type="pres">
      <dgm:prSet presAssocID="{26F85EC2-4E56-4805-A4E7-98FF874D43F0}" presName="iconBgRect" presStyleLbl="bgShp" presStyleIdx="4" presStyleCnt="7" custLinFactX="600000" custLinFactNeighborX="614031"/>
      <dgm:spPr/>
    </dgm:pt>
    <dgm:pt modelId="{242C48E2-EECB-4B21-B909-EC57B4BAD5E7}" type="pres">
      <dgm:prSet presAssocID="{26F85EC2-4E56-4805-A4E7-98FF874D43F0}" presName="iconRect" presStyleLbl="node1" presStyleIdx="4" presStyleCnt="7" custLinFactX="1000000" custLinFactNeighborX="1093157" custLinFactNeighborY="3731"/>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ools"/>
        </a:ext>
      </dgm:extLst>
    </dgm:pt>
    <dgm:pt modelId="{39B30ACA-211A-46E8-A6FC-B8F353FB2F82}" type="pres">
      <dgm:prSet presAssocID="{26F85EC2-4E56-4805-A4E7-98FF874D43F0}" presName="spaceRect" presStyleCnt="0"/>
      <dgm:spPr/>
    </dgm:pt>
    <dgm:pt modelId="{64EA763B-39FA-4536-9867-FF86AA830968}" type="pres">
      <dgm:prSet presAssocID="{26F85EC2-4E56-4805-A4E7-98FF874D43F0}" presName="textRect" presStyleLbl="revTx" presStyleIdx="4" presStyleCnt="7" custLinFactX="221069" custLinFactNeighborX="300000" custLinFactNeighborY="-4328">
        <dgm:presLayoutVars>
          <dgm:chMax val="1"/>
          <dgm:chPref val="1"/>
        </dgm:presLayoutVars>
      </dgm:prSet>
      <dgm:spPr/>
    </dgm:pt>
    <dgm:pt modelId="{24270A9E-81F5-4CA6-828B-6F6DA29B1CB6}" type="pres">
      <dgm:prSet presAssocID="{43BCD5E9-F7A6-4819-BF46-E3A5DBAD65A1}" presName="sibTrans" presStyleLbl="sibTrans2D1" presStyleIdx="0" presStyleCnt="0"/>
      <dgm:spPr/>
    </dgm:pt>
    <dgm:pt modelId="{20E1EEF6-604D-4568-A733-469A7D747DB1}" type="pres">
      <dgm:prSet presAssocID="{51E0F80E-35E4-4C06-BF03-E3E26956D853}" presName="compNode" presStyleCnt="0"/>
      <dgm:spPr/>
    </dgm:pt>
    <dgm:pt modelId="{5EC9B3DE-B9E8-4F11-895B-AB71D748FD22}" type="pres">
      <dgm:prSet presAssocID="{51E0F80E-35E4-4C06-BF03-E3E26956D853}" presName="iconBgRect" presStyleLbl="bgShp" presStyleIdx="5" presStyleCnt="7"/>
      <dgm:spPr/>
    </dgm:pt>
    <dgm:pt modelId="{B889D346-D9EE-4166-A63F-F19CBE0B1B35}" type="pres">
      <dgm:prSet presAssocID="{51E0F80E-35E4-4C06-BF03-E3E26956D853}" presName="iconRect" presStyleLbl="node1" presStyleIdx="5"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Horse"/>
        </a:ext>
      </dgm:extLst>
    </dgm:pt>
    <dgm:pt modelId="{AE7FEBD1-5250-4C5B-81FF-1A46C3606ECE}" type="pres">
      <dgm:prSet presAssocID="{51E0F80E-35E4-4C06-BF03-E3E26956D853}" presName="spaceRect" presStyleCnt="0"/>
      <dgm:spPr/>
    </dgm:pt>
    <dgm:pt modelId="{79051FA9-AD8A-432B-AC67-5F5519518616}" type="pres">
      <dgm:prSet presAssocID="{51E0F80E-35E4-4C06-BF03-E3E26956D853}" presName="textRect" presStyleLbl="revTx" presStyleIdx="5" presStyleCnt="7">
        <dgm:presLayoutVars>
          <dgm:chMax val="1"/>
          <dgm:chPref val="1"/>
        </dgm:presLayoutVars>
      </dgm:prSet>
      <dgm:spPr/>
    </dgm:pt>
    <dgm:pt modelId="{EC38ECB0-F3C8-42FE-A549-F3DFC5974B80}" type="pres">
      <dgm:prSet presAssocID="{43E9B95A-229C-49D8-8997-45DD1B1FA568}" presName="sibTrans" presStyleLbl="sibTrans2D1" presStyleIdx="0" presStyleCnt="0"/>
      <dgm:spPr/>
    </dgm:pt>
    <dgm:pt modelId="{3DE15AFF-77A7-432C-A0F4-B2E08A427EBB}" type="pres">
      <dgm:prSet presAssocID="{2C5AA467-2F17-4933-B9D2-6F50788849FA}" presName="compNode" presStyleCnt="0"/>
      <dgm:spPr/>
    </dgm:pt>
    <dgm:pt modelId="{7CCFC456-7F98-4897-AC00-68A5FF405628}" type="pres">
      <dgm:prSet presAssocID="{2C5AA467-2F17-4933-B9D2-6F50788849FA}" presName="iconBgRect" presStyleLbl="bgShp" presStyleIdx="6" presStyleCnt="7"/>
      <dgm:spPr/>
    </dgm:pt>
    <dgm:pt modelId="{9C2DA05D-FAB4-49AC-811E-56359B6DA7DB}" type="pres">
      <dgm:prSet presAssocID="{2C5AA467-2F17-4933-B9D2-6F50788849FA}" presName="iconRect" presStyleLbl="node1" presStyleIdx="6"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ountains"/>
        </a:ext>
      </dgm:extLst>
    </dgm:pt>
    <dgm:pt modelId="{F51F25A1-D12D-429F-9C27-CFD20A796BFC}" type="pres">
      <dgm:prSet presAssocID="{2C5AA467-2F17-4933-B9D2-6F50788849FA}" presName="spaceRect" presStyleCnt="0"/>
      <dgm:spPr/>
    </dgm:pt>
    <dgm:pt modelId="{2B7EB016-E656-4036-8C95-79CE25205B6A}" type="pres">
      <dgm:prSet presAssocID="{2C5AA467-2F17-4933-B9D2-6F50788849FA}" presName="textRect" presStyleLbl="revTx" presStyleIdx="6" presStyleCnt="7">
        <dgm:presLayoutVars>
          <dgm:chMax val="1"/>
          <dgm:chPref val="1"/>
        </dgm:presLayoutVars>
      </dgm:prSet>
      <dgm:spPr/>
    </dgm:pt>
  </dgm:ptLst>
  <dgm:cxnLst>
    <dgm:cxn modelId="{4644B702-93CD-4B9B-9F51-C50D61BA5F39}" type="presOf" srcId="{93246F52-F8F0-4B5B-A1DF-EF4BD626AA4C}" destId="{E7EBD515-61C7-4849-AAFC-10F3EC345994}" srcOrd="0" destOrd="0" presId="urn:microsoft.com/office/officeart/2018/2/layout/IconCircleList"/>
    <dgm:cxn modelId="{EFC88208-7119-4C27-9DF8-61FE093BF91C}" type="presOf" srcId="{43E9B95A-229C-49D8-8997-45DD1B1FA568}" destId="{EC38ECB0-F3C8-42FE-A549-F3DFC5974B80}" srcOrd="0" destOrd="0" presId="urn:microsoft.com/office/officeart/2018/2/layout/IconCircleList"/>
    <dgm:cxn modelId="{FDD0D70E-DC30-4DD5-8C01-F01EF03C80A4}" type="presOf" srcId="{583A3E76-E1AD-4B4C-B2E4-3983C8DC58B4}" destId="{03A312D8-C606-4CB1-AECE-49B69043EC9C}" srcOrd="0" destOrd="0" presId="urn:microsoft.com/office/officeart/2018/2/layout/IconCircleList"/>
    <dgm:cxn modelId="{3D712A18-9574-4F8C-8B6B-DB22EBFAEF49}" srcId="{42930825-78A5-43E2-A361-3139683F7F20}" destId="{4CFB9EC1-2732-402D-A912-46A85D2AB3B1}" srcOrd="3" destOrd="0" parTransId="{EA163AAA-F63C-43BE-B6E3-DD032517DD92}" sibTransId="{824F9698-6971-438F-B85C-551E2CEC80A7}"/>
    <dgm:cxn modelId="{801F9C1C-1BD7-4975-B207-CD0757FF098A}" srcId="{42930825-78A5-43E2-A361-3139683F7F20}" destId="{583A3E76-E1AD-4B4C-B2E4-3983C8DC58B4}" srcOrd="0" destOrd="0" parTransId="{48FF2D75-FF59-44BA-9967-BE34CEDDD17F}" sibTransId="{93246F52-F8F0-4B5B-A1DF-EF4BD626AA4C}"/>
    <dgm:cxn modelId="{24AD7022-69F7-4EE6-9E4F-2F30A999A4C6}" type="presOf" srcId="{824F9698-6971-438F-B85C-551E2CEC80A7}" destId="{0797BFBB-86A4-4CD7-9848-BD713CE2ACBC}" srcOrd="0" destOrd="0" presId="urn:microsoft.com/office/officeart/2018/2/layout/IconCircleList"/>
    <dgm:cxn modelId="{36609128-8163-48FC-B1A8-DC1B70C7578B}" type="presOf" srcId="{26F85EC2-4E56-4805-A4E7-98FF874D43F0}" destId="{64EA763B-39FA-4536-9867-FF86AA830968}" srcOrd="0" destOrd="0" presId="urn:microsoft.com/office/officeart/2018/2/layout/IconCircleList"/>
    <dgm:cxn modelId="{1E133662-91E8-4AA2-8D0F-A342EB4E63BA}" type="presOf" srcId="{4CFB9EC1-2732-402D-A912-46A85D2AB3B1}" destId="{9FEC2198-0EAC-4014-971C-E7059D981CAF}" srcOrd="0" destOrd="0" presId="urn:microsoft.com/office/officeart/2018/2/layout/IconCircleList"/>
    <dgm:cxn modelId="{E08ADB66-9248-4343-8180-291FCC464997}" srcId="{42930825-78A5-43E2-A361-3139683F7F20}" destId="{2C5AA467-2F17-4933-B9D2-6F50788849FA}" srcOrd="6" destOrd="0" parTransId="{C9EC208C-9E96-44BA-9ADA-A1B8D89FFA8E}" sibTransId="{27FA5660-AD0B-4736-ABA2-F080BA510708}"/>
    <dgm:cxn modelId="{EF9B7E48-953E-4872-AA76-7575B59C64E5}" type="presOf" srcId="{976CDC3E-C131-488F-BA0E-7C9143DD93F8}" destId="{E5757467-5609-4E2F-BA19-C85CC6E12E2C}" srcOrd="0" destOrd="0" presId="urn:microsoft.com/office/officeart/2018/2/layout/IconCircleList"/>
    <dgm:cxn modelId="{29BAB848-03C6-4887-B704-AD33F17EDBF3}" type="presOf" srcId="{2C5AA467-2F17-4933-B9D2-6F50788849FA}" destId="{2B7EB016-E656-4036-8C95-79CE25205B6A}" srcOrd="0" destOrd="0" presId="urn:microsoft.com/office/officeart/2018/2/layout/IconCircleList"/>
    <dgm:cxn modelId="{7927DF8C-C3F2-4476-8E01-FA055154FA80}" type="presOf" srcId="{8659DA81-8135-44D4-98A0-E9DFF7CDB406}" destId="{16C4B4F7-6A52-43FE-AC60-49486803A98D}" srcOrd="0" destOrd="0" presId="urn:microsoft.com/office/officeart/2018/2/layout/IconCircleList"/>
    <dgm:cxn modelId="{4D95B398-8FD4-42D5-8E17-0F131A6BF3F4}" srcId="{42930825-78A5-43E2-A361-3139683F7F20}" destId="{7817035F-73B0-48B9-9A38-8DF697E3A27F}" srcOrd="1" destOrd="0" parTransId="{B14D84E4-10D3-4749-8945-4DCE4B600BFF}" sibTransId="{8659DA81-8135-44D4-98A0-E9DFF7CDB406}"/>
    <dgm:cxn modelId="{48E196A1-8A17-4EED-BE6E-8C4F99EAD78C}" type="presOf" srcId="{43BCD5E9-F7A6-4819-BF46-E3A5DBAD65A1}" destId="{24270A9E-81F5-4CA6-828B-6F6DA29B1CB6}" srcOrd="0" destOrd="0" presId="urn:microsoft.com/office/officeart/2018/2/layout/IconCircleList"/>
    <dgm:cxn modelId="{125F60AE-006D-42EA-A670-B67214189BAE}" type="presOf" srcId="{7817035F-73B0-48B9-9A38-8DF697E3A27F}" destId="{85BCEFB3-7425-4A93-8E96-6E6D0D40DD06}" srcOrd="0" destOrd="0" presId="urn:microsoft.com/office/officeart/2018/2/layout/IconCircleList"/>
    <dgm:cxn modelId="{FAB0A6BA-519C-46D3-AA22-D3244F060820}" srcId="{42930825-78A5-43E2-A361-3139683F7F20}" destId="{51E0F80E-35E4-4C06-BF03-E3E26956D853}" srcOrd="5" destOrd="0" parTransId="{B12C2F81-6CD9-4AAD-9E1C-C5B857B0AE08}" sibTransId="{43E9B95A-229C-49D8-8997-45DD1B1FA568}"/>
    <dgm:cxn modelId="{1075B8BF-F820-4D91-83FE-339CEFE08008}" type="presOf" srcId="{81BA803E-615A-4BC3-B157-51C3603771B4}" destId="{17F07C10-41C7-42D1-916F-6ADBE862E3D2}" srcOrd="0" destOrd="0" presId="urn:microsoft.com/office/officeart/2018/2/layout/IconCircleList"/>
    <dgm:cxn modelId="{E14B8DC5-B87A-430F-81F3-8514975BF76B}" srcId="{42930825-78A5-43E2-A361-3139683F7F20}" destId="{976CDC3E-C131-488F-BA0E-7C9143DD93F8}" srcOrd="2" destOrd="0" parTransId="{38141698-D5DA-4FF8-9C26-E3D5B93EFBF5}" sibTransId="{81BA803E-615A-4BC3-B157-51C3603771B4}"/>
    <dgm:cxn modelId="{E3A884C6-A481-45D3-A694-86C86DB489F6}" type="presOf" srcId="{42930825-78A5-43E2-A361-3139683F7F20}" destId="{B7B2508C-453C-47A9-AB1C-2BE592BF1494}" srcOrd="0" destOrd="0" presId="urn:microsoft.com/office/officeart/2018/2/layout/IconCircleList"/>
    <dgm:cxn modelId="{F9C117CA-A67B-4B3C-9673-7C2AA0FD0EFD}" type="presOf" srcId="{51E0F80E-35E4-4C06-BF03-E3E26956D853}" destId="{79051FA9-AD8A-432B-AC67-5F5519518616}" srcOrd="0" destOrd="0" presId="urn:microsoft.com/office/officeart/2018/2/layout/IconCircleList"/>
    <dgm:cxn modelId="{2FC7D8D7-19FE-4D67-B67A-89E6D27AFC1A}" srcId="{42930825-78A5-43E2-A361-3139683F7F20}" destId="{26F85EC2-4E56-4805-A4E7-98FF874D43F0}" srcOrd="4" destOrd="0" parTransId="{554E4478-D13E-4D88-B982-3BCF72ABEEDA}" sibTransId="{43BCD5E9-F7A6-4819-BF46-E3A5DBAD65A1}"/>
    <dgm:cxn modelId="{72E82606-7F61-4FDC-81F4-EBE100699428}" type="presParOf" srcId="{B7B2508C-453C-47A9-AB1C-2BE592BF1494}" destId="{32B29253-ED90-4EEF-B3B4-BF691DFED0A8}" srcOrd="0" destOrd="0" presId="urn:microsoft.com/office/officeart/2018/2/layout/IconCircleList"/>
    <dgm:cxn modelId="{AF022459-64A2-4033-ABA2-DAD0484B2D58}" type="presParOf" srcId="{32B29253-ED90-4EEF-B3B4-BF691DFED0A8}" destId="{2678A029-C010-4ED5-B0F9-FF0051C33AEF}" srcOrd="0" destOrd="0" presId="urn:microsoft.com/office/officeart/2018/2/layout/IconCircleList"/>
    <dgm:cxn modelId="{F2C94A2C-44DE-488C-BCA3-415BC1E971DA}" type="presParOf" srcId="{2678A029-C010-4ED5-B0F9-FF0051C33AEF}" destId="{8E58BA1D-CC90-4EED-89B9-0B53E7896520}" srcOrd="0" destOrd="0" presId="urn:microsoft.com/office/officeart/2018/2/layout/IconCircleList"/>
    <dgm:cxn modelId="{A9E1F76B-2FB9-4736-BE5E-5459EEF98AAB}" type="presParOf" srcId="{2678A029-C010-4ED5-B0F9-FF0051C33AEF}" destId="{25B726F0-16DF-43B6-93F2-D41FEAFE43E2}" srcOrd="1" destOrd="0" presId="urn:microsoft.com/office/officeart/2018/2/layout/IconCircleList"/>
    <dgm:cxn modelId="{39A1A417-D202-495F-8465-7357CAAD2DAF}" type="presParOf" srcId="{2678A029-C010-4ED5-B0F9-FF0051C33AEF}" destId="{F3EAEB8E-5596-4C6E-BB13-7876BA535044}" srcOrd="2" destOrd="0" presId="urn:microsoft.com/office/officeart/2018/2/layout/IconCircleList"/>
    <dgm:cxn modelId="{75B50353-F652-4740-8CC7-A2879BABC0E4}" type="presParOf" srcId="{2678A029-C010-4ED5-B0F9-FF0051C33AEF}" destId="{03A312D8-C606-4CB1-AECE-49B69043EC9C}" srcOrd="3" destOrd="0" presId="urn:microsoft.com/office/officeart/2018/2/layout/IconCircleList"/>
    <dgm:cxn modelId="{3FF5E70E-CB0A-43D3-B450-F7F957C7E9F3}" type="presParOf" srcId="{32B29253-ED90-4EEF-B3B4-BF691DFED0A8}" destId="{E7EBD515-61C7-4849-AAFC-10F3EC345994}" srcOrd="1" destOrd="0" presId="urn:microsoft.com/office/officeart/2018/2/layout/IconCircleList"/>
    <dgm:cxn modelId="{331AD4E7-A4E3-4579-8EEE-776550B90E90}" type="presParOf" srcId="{32B29253-ED90-4EEF-B3B4-BF691DFED0A8}" destId="{A25B30AC-D2E6-4C43-8C3B-68ED7DEB01B4}" srcOrd="2" destOrd="0" presId="urn:microsoft.com/office/officeart/2018/2/layout/IconCircleList"/>
    <dgm:cxn modelId="{80C7DEB8-66FD-4958-9B7E-896A55D4CE7D}" type="presParOf" srcId="{A25B30AC-D2E6-4C43-8C3B-68ED7DEB01B4}" destId="{4B3DCEA6-7A2E-4788-B9A6-A2F352F58266}" srcOrd="0" destOrd="0" presId="urn:microsoft.com/office/officeart/2018/2/layout/IconCircleList"/>
    <dgm:cxn modelId="{795C4DCB-A7EC-4EAE-AEDD-1F7FD48ED3E0}" type="presParOf" srcId="{A25B30AC-D2E6-4C43-8C3B-68ED7DEB01B4}" destId="{E254E572-A6E6-4A04-A14B-096986269FFE}" srcOrd="1" destOrd="0" presId="urn:microsoft.com/office/officeart/2018/2/layout/IconCircleList"/>
    <dgm:cxn modelId="{4B01DD40-851F-4E2F-BD8F-DED0F44C69F0}" type="presParOf" srcId="{A25B30AC-D2E6-4C43-8C3B-68ED7DEB01B4}" destId="{A134D6F1-7E24-4ADF-883F-5B122A624E03}" srcOrd="2" destOrd="0" presId="urn:microsoft.com/office/officeart/2018/2/layout/IconCircleList"/>
    <dgm:cxn modelId="{EA424602-F382-4150-97AC-55861E727047}" type="presParOf" srcId="{A25B30AC-D2E6-4C43-8C3B-68ED7DEB01B4}" destId="{85BCEFB3-7425-4A93-8E96-6E6D0D40DD06}" srcOrd="3" destOrd="0" presId="urn:microsoft.com/office/officeart/2018/2/layout/IconCircleList"/>
    <dgm:cxn modelId="{1A74962E-0759-4320-B2CB-279832F1B41D}" type="presParOf" srcId="{32B29253-ED90-4EEF-B3B4-BF691DFED0A8}" destId="{16C4B4F7-6A52-43FE-AC60-49486803A98D}" srcOrd="3" destOrd="0" presId="urn:microsoft.com/office/officeart/2018/2/layout/IconCircleList"/>
    <dgm:cxn modelId="{6214C59C-D16D-4F5A-8E8E-637EEA530D7A}" type="presParOf" srcId="{32B29253-ED90-4EEF-B3B4-BF691DFED0A8}" destId="{EE59A602-0115-4BDB-B61B-3B16DAA2DE5D}" srcOrd="4" destOrd="0" presId="urn:microsoft.com/office/officeart/2018/2/layout/IconCircleList"/>
    <dgm:cxn modelId="{EF1F9413-35EF-4670-90F2-28E6FFC36C7C}" type="presParOf" srcId="{EE59A602-0115-4BDB-B61B-3B16DAA2DE5D}" destId="{52F154D7-AAED-42B6-9864-2742B8C562C9}" srcOrd="0" destOrd="0" presId="urn:microsoft.com/office/officeart/2018/2/layout/IconCircleList"/>
    <dgm:cxn modelId="{DB519E77-C5F9-40F8-97F4-9635F5106EB6}" type="presParOf" srcId="{EE59A602-0115-4BDB-B61B-3B16DAA2DE5D}" destId="{C91552C7-136A-4004-8A79-0B4FE30456E0}" srcOrd="1" destOrd="0" presId="urn:microsoft.com/office/officeart/2018/2/layout/IconCircleList"/>
    <dgm:cxn modelId="{27BD772E-1A62-4849-909B-D6A0036F5893}" type="presParOf" srcId="{EE59A602-0115-4BDB-B61B-3B16DAA2DE5D}" destId="{0042D354-976A-4989-A80C-0158BCE5953F}" srcOrd="2" destOrd="0" presId="urn:microsoft.com/office/officeart/2018/2/layout/IconCircleList"/>
    <dgm:cxn modelId="{BE4932C5-B3E2-4F12-B95A-57EECD374B5D}" type="presParOf" srcId="{EE59A602-0115-4BDB-B61B-3B16DAA2DE5D}" destId="{E5757467-5609-4E2F-BA19-C85CC6E12E2C}" srcOrd="3" destOrd="0" presId="urn:microsoft.com/office/officeart/2018/2/layout/IconCircleList"/>
    <dgm:cxn modelId="{42FE22B0-9FFC-410B-86BD-700194CCDF3A}" type="presParOf" srcId="{32B29253-ED90-4EEF-B3B4-BF691DFED0A8}" destId="{17F07C10-41C7-42D1-916F-6ADBE862E3D2}" srcOrd="5" destOrd="0" presId="urn:microsoft.com/office/officeart/2018/2/layout/IconCircleList"/>
    <dgm:cxn modelId="{18EA1135-D5CC-4F86-A4FD-19C5A5F14E88}" type="presParOf" srcId="{32B29253-ED90-4EEF-B3B4-BF691DFED0A8}" destId="{0AD0325C-9799-450D-9525-BEF49FDD68B8}" srcOrd="6" destOrd="0" presId="urn:microsoft.com/office/officeart/2018/2/layout/IconCircleList"/>
    <dgm:cxn modelId="{F2F452C9-54D3-4187-BAB8-DA706DFB4202}" type="presParOf" srcId="{0AD0325C-9799-450D-9525-BEF49FDD68B8}" destId="{AF5FA8A7-E26C-424C-A55D-AF3FCDBBB36C}" srcOrd="0" destOrd="0" presId="urn:microsoft.com/office/officeart/2018/2/layout/IconCircleList"/>
    <dgm:cxn modelId="{A7214B08-7C9B-48DE-B88A-39C06A8BE0CC}" type="presParOf" srcId="{0AD0325C-9799-450D-9525-BEF49FDD68B8}" destId="{047AF119-D072-4F83-9988-1931A5EB2C5D}" srcOrd="1" destOrd="0" presId="urn:microsoft.com/office/officeart/2018/2/layout/IconCircleList"/>
    <dgm:cxn modelId="{85A30E73-AEED-4576-9A3A-D0AB2ACC97F7}" type="presParOf" srcId="{0AD0325C-9799-450D-9525-BEF49FDD68B8}" destId="{7E14846D-AAC3-421F-9B5A-20B16DFB405B}" srcOrd="2" destOrd="0" presId="urn:microsoft.com/office/officeart/2018/2/layout/IconCircleList"/>
    <dgm:cxn modelId="{B6AF26AB-E915-46A6-A722-5E9A35E061F1}" type="presParOf" srcId="{0AD0325C-9799-450D-9525-BEF49FDD68B8}" destId="{9FEC2198-0EAC-4014-971C-E7059D981CAF}" srcOrd="3" destOrd="0" presId="urn:microsoft.com/office/officeart/2018/2/layout/IconCircleList"/>
    <dgm:cxn modelId="{BFDC40FB-DF52-41FF-949E-80B18F5A1484}" type="presParOf" srcId="{32B29253-ED90-4EEF-B3B4-BF691DFED0A8}" destId="{0797BFBB-86A4-4CD7-9848-BD713CE2ACBC}" srcOrd="7" destOrd="0" presId="urn:microsoft.com/office/officeart/2018/2/layout/IconCircleList"/>
    <dgm:cxn modelId="{52ACA6CB-864A-4B36-B6F5-64CCDF294980}" type="presParOf" srcId="{32B29253-ED90-4EEF-B3B4-BF691DFED0A8}" destId="{98749B54-8B3A-487E-B300-B56F811564EE}" srcOrd="8" destOrd="0" presId="urn:microsoft.com/office/officeart/2018/2/layout/IconCircleList"/>
    <dgm:cxn modelId="{44234B84-7318-4754-B762-1E344DCE50AB}" type="presParOf" srcId="{98749B54-8B3A-487E-B300-B56F811564EE}" destId="{F3852FFD-E54D-4B11-87CB-737D92A3FD9A}" srcOrd="0" destOrd="0" presId="urn:microsoft.com/office/officeart/2018/2/layout/IconCircleList"/>
    <dgm:cxn modelId="{7E63CE62-4C8F-4B09-9B41-C28348E02896}" type="presParOf" srcId="{98749B54-8B3A-487E-B300-B56F811564EE}" destId="{242C48E2-EECB-4B21-B909-EC57B4BAD5E7}" srcOrd="1" destOrd="0" presId="urn:microsoft.com/office/officeart/2018/2/layout/IconCircleList"/>
    <dgm:cxn modelId="{650383FB-0E9B-463A-B8E6-CF3B6DAC0091}" type="presParOf" srcId="{98749B54-8B3A-487E-B300-B56F811564EE}" destId="{39B30ACA-211A-46E8-A6FC-B8F353FB2F82}" srcOrd="2" destOrd="0" presId="urn:microsoft.com/office/officeart/2018/2/layout/IconCircleList"/>
    <dgm:cxn modelId="{F56F42B8-7F3C-4190-8DE8-29BFBB21E273}" type="presParOf" srcId="{98749B54-8B3A-487E-B300-B56F811564EE}" destId="{64EA763B-39FA-4536-9867-FF86AA830968}" srcOrd="3" destOrd="0" presId="urn:microsoft.com/office/officeart/2018/2/layout/IconCircleList"/>
    <dgm:cxn modelId="{F30C6602-9500-4179-AC9F-28CE0DD87E3C}" type="presParOf" srcId="{32B29253-ED90-4EEF-B3B4-BF691DFED0A8}" destId="{24270A9E-81F5-4CA6-828B-6F6DA29B1CB6}" srcOrd="9" destOrd="0" presId="urn:microsoft.com/office/officeart/2018/2/layout/IconCircleList"/>
    <dgm:cxn modelId="{2594F7F9-F96D-4711-93EE-8A898195AD3D}" type="presParOf" srcId="{32B29253-ED90-4EEF-B3B4-BF691DFED0A8}" destId="{20E1EEF6-604D-4568-A733-469A7D747DB1}" srcOrd="10" destOrd="0" presId="urn:microsoft.com/office/officeart/2018/2/layout/IconCircleList"/>
    <dgm:cxn modelId="{B81691C6-EF6B-4B23-A33A-7A92FEEE592F}" type="presParOf" srcId="{20E1EEF6-604D-4568-A733-469A7D747DB1}" destId="{5EC9B3DE-B9E8-4F11-895B-AB71D748FD22}" srcOrd="0" destOrd="0" presId="urn:microsoft.com/office/officeart/2018/2/layout/IconCircleList"/>
    <dgm:cxn modelId="{B1E19F99-4ED3-4856-9876-B345419FB3DD}" type="presParOf" srcId="{20E1EEF6-604D-4568-A733-469A7D747DB1}" destId="{B889D346-D9EE-4166-A63F-F19CBE0B1B35}" srcOrd="1" destOrd="0" presId="urn:microsoft.com/office/officeart/2018/2/layout/IconCircleList"/>
    <dgm:cxn modelId="{80E98D7B-EC2E-4CF4-BF22-2A91E079CEB1}" type="presParOf" srcId="{20E1EEF6-604D-4568-A733-469A7D747DB1}" destId="{AE7FEBD1-5250-4C5B-81FF-1A46C3606ECE}" srcOrd="2" destOrd="0" presId="urn:microsoft.com/office/officeart/2018/2/layout/IconCircleList"/>
    <dgm:cxn modelId="{891663D3-89D3-47F3-89F2-E9CC652F83F6}" type="presParOf" srcId="{20E1EEF6-604D-4568-A733-469A7D747DB1}" destId="{79051FA9-AD8A-432B-AC67-5F5519518616}" srcOrd="3" destOrd="0" presId="urn:microsoft.com/office/officeart/2018/2/layout/IconCircleList"/>
    <dgm:cxn modelId="{4A575567-CFAF-422F-92F4-EF8E738B6DDD}" type="presParOf" srcId="{32B29253-ED90-4EEF-B3B4-BF691DFED0A8}" destId="{EC38ECB0-F3C8-42FE-A549-F3DFC5974B80}" srcOrd="11" destOrd="0" presId="urn:microsoft.com/office/officeart/2018/2/layout/IconCircleList"/>
    <dgm:cxn modelId="{F86F672D-66C5-4B88-8B88-2B407D3090A9}" type="presParOf" srcId="{32B29253-ED90-4EEF-B3B4-BF691DFED0A8}" destId="{3DE15AFF-77A7-432C-A0F4-B2E08A427EBB}" srcOrd="12" destOrd="0" presId="urn:microsoft.com/office/officeart/2018/2/layout/IconCircleList"/>
    <dgm:cxn modelId="{11F2C76C-4029-49BD-8389-69CB4101CB32}" type="presParOf" srcId="{3DE15AFF-77A7-432C-A0F4-B2E08A427EBB}" destId="{7CCFC456-7F98-4897-AC00-68A5FF405628}" srcOrd="0" destOrd="0" presId="urn:microsoft.com/office/officeart/2018/2/layout/IconCircleList"/>
    <dgm:cxn modelId="{A3D4CA6E-6E95-4880-AC9F-6D31386BDAE9}" type="presParOf" srcId="{3DE15AFF-77A7-432C-A0F4-B2E08A427EBB}" destId="{9C2DA05D-FAB4-49AC-811E-56359B6DA7DB}" srcOrd="1" destOrd="0" presId="urn:microsoft.com/office/officeart/2018/2/layout/IconCircleList"/>
    <dgm:cxn modelId="{A79B401C-6812-407B-A572-DF22466190A9}" type="presParOf" srcId="{3DE15AFF-77A7-432C-A0F4-B2E08A427EBB}" destId="{F51F25A1-D12D-429F-9C27-CFD20A796BFC}" srcOrd="2" destOrd="0" presId="urn:microsoft.com/office/officeart/2018/2/layout/IconCircleList"/>
    <dgm:cxn modelId="{53FB5B3C-2731-43D1-8D92-6A8722F43D89}" type="presParOf" srcId="{3DE15AFF-77A7-432C-A0F4-B2E08A427EBB}" destId="{2B7EB016-E656-4036-8C95-79CE25205B6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46FDE-9438-4A09-BE5F-55DA82C4C6B7}"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A9332408-A8F7-4637-A8A0-C6841B4A89DE}">
      <dgm:prSet/>
      <dgm:spPr/>
      <dgm:t>
        <a:bodyPr/>
        <a:lstStyle/>
        <a:p>
          <a:r>
            <a:rPr lang="en-US" dirty="0">
              <a:latin typeface="Times New Roman" panose="02020603050405020304" pitchFamily="18" charset="0"/>
              <a:cs typeface="Times New Roman" panose="02020603050405020304" pitchFamily="18" charset="0"/>
            </a:rPr>
            <a:t>There are 4 general categories of mounting styles which we will focus on: </a:t>
          </a:r>
        </a:p>
      </dgm:t>
    </dgm:pt>
    <dgm:pt modelId="{71115844-E150-45B6-B94D-2BFD27BDEA66}" type="parTrans" cxnId="{FBB849AF-EFC9-4134-BA74-25BB279DE52F}">
      <dgm:prSet/>
      <dgm:spPr/>
      <dgm:t>
        <a:bodyPr/>
        <a:lstStyle/>
        <a:p>
          <a:endParaRPr lang="en-US"/>
        </a:p>
      </dgm:t>
    </dgm:pt>
    <dgm:pt modelId="{9F32FAC0-E44F-4261-84C5-1C60CDBF85D1}" type="sibTrans" cxnId="{FBB849AF-EFC9-4134-BA74-25BB279DE52F}">
      <dgm:prSet/>
      <dgm:spPr/>
      <dgm:t>
        <a:bodyPr/>
        <a:lstStyle/>
        <a:p>
          <a:endParaRPr lang="en-US"/>
        </a:p>
      </dgm:t>
    </dgm:pt>
    <dgm:pt modelId="{63B02B3F-E309-40A4-B5E1-BEFAF663B7D0}">
      <dgm:prSet custT="1"/>
      <dgm:spPr/>
      <dgm:t>
        <a:bodyPr/>
        <a:lstStyle/>
        <a:p>
          <a:r>
            <a:rPr lang="en-US" sz="2000" b="1" dirty="0">
              <a:latin typeface="Times New Roman" panose="02020603050405020304" pitchFamily="18" charset="0"/>
              <a:cs typeface="Times New Roman" panose="02020603050405020304" pitchFamily="18" charset="0"/>
            </a:rPr>
            <a:t>MAGNET MOUNT </a:t>
          </a:r>
          <a:r>
            <a:rPr lang="en-US" sz="2000" dirty="0">
              <a:latin typeface="Times New Roman" panose="02020603050405020304" pitchFamily="18" charset="0"/>
              <a:cs typeface="Times New Roman" panose="02020603050405020304" pitchFamily="18" charset="0"/>
            </a:rPr>
            <a:t>with a curved-surface magnet </a:t>
          </a:r>
        </a:p>
      </dgm:t>
    </dgm:pt>
    <dgm:pt modelId="{194DAC88-68BC-455C-A08B-D31C8F032784}" type="parTrans" cxnId="{A1CF6D72-7C6E-4604-9581-7CAD9852E0C4}">
      <dgm:prSet/>
      <dgm:spPr/>
      <dgm:t>
        <a:bodyPr/>
        <a:lstStyle/>
        <a:p>
          <a:endParaRPr lang="en-US"/>
        </a:p>
      </dgm:t>
    </dgm:pt>
    <dgm:pt modelId="{DF4A3D5A-43C7-4FD0-AEE0-4FC48B2B15C5}" type="sibTrans" cxnId="{A1CF6D72-7C6E-4604-9581-7CAD9852E0C4}">
      <dgm:prSet/>
      <dgm:spPr/>
      <dgm:t>
        <a:bodyPr/>
        <a:lstStyle/>
        <a:p>
          <a:endParaRPr lang="en-US"/>
        </a:p>
      </dgm:t>
    </dgm:pt>
    <dgm:pt modelId="{3801AF9E-FC2A-486B-8130-4BEF13703517}">
      <dgm:prSet custT="1"/>
      <dgm:spPr/>
      <dgm:t>
        <a:bodyPr/>
        <a:lstStyle/>
        <a:p>
          <a:r>
            <a:rPr lang="en-US" sz="2000" b="1" dirty="0">
              <a:latin typeface="Times New Roman" panose="02020603050405020304" pitchFamily="18" charset="0"/>
              <a:cs typeface="Times New Roman" panose="02020603050405020304" pitchFamily="18" charset="0"/>
            </a:rPr>
            <a:t>SPECIALTY MOUNTING PADS </a:t>
          </a:r>
          <a:r>
            <a:rPr lang="en-US" sz="2000" dirty="0">
              <a:latin typeface="Times New Roman" panose="02020603050405020304" pitchFamily="18" charset="0"/>
              <a:cs typeface="Times New Roman" panose="02020603050405020304" pitchFamily="18" charset="0"/>
            </a:rPr>
            <a:t>such as motor fin mount pads </a:t>
          </a:r>
        </a:p>
      </dgm:t>
    </dgm:pt>
    <dgm:pt modelId="{4E10C02C-9C69-41DE-9AC0-A0046FB915C3}" type="parTrans" cxnId="{63DBCE77-AF6C-4FA7-ADAF-D8B9C477920A}">
      <dgm:prSet/>
      <dgm:spPr/>
      <dgm:t>
        <a:bodyPr/>
        <a:lstStyle/>
        <a:p>
          <a:endParaRPr lang="en-US"/>
        </a:p>
      </dgm:t>
    </dgm:pt>
    <dgm:pt modelId="{DD212E36-E5A4-4613-B584-0731A708AF1D}" type="sibTrans" cxnId="{63DBCE77-AF6C-4FA7-ADAF-D8B9C477920A}">
      <dgm:prSet/>
      <dgm:spPr/>
      <dgm:t>
        <a:bodyPr/>
        <a:lstStyle/>
        <a:p>
          <a:endParaRPr lang="en-US"/>
        </a:p>
      </dgm:t>
    </dgm:pt>
    <dgm:pt modelId="{B1901711-62EE-48A3-A575-18F6EEFC9B45}">
      <dgm:prSet/>
      <dgm:spPr/>
      <dgm:t>
        <a:bodyPr/>
        <a:lstStyle/>
        <a:p>
          <a:r>
            <a:rPr lang="en-US" b="1" dirty="0">
              <a:latin typeface="Times New Roman" panose="02020603050405020304" pitchFamily="18" charset="0"/>
              <a:cs typeface="Times New Roman" panose="02020603050405020304" pitchFamily="18" charset="0"/>
            </a:rPr>
            <a:t>EPOXY PADS </a:t>
          </a:r>
          <a:r>
            <a:rPr lang="en-US" dirty="0">
              <a:latin typeface="Times New Roman" panose="02020603050405020304" pitchFamily="18" charset="0"/>
              <a:cs typeface="Times New Roman" panose="02020603050405020304" pitchFamily="18" charset="0"/>
            </a:rPr>
            <a:t>including quick connect studs, targets for flat magnets, and permanent mounting studs </a:t>
          </a:r>
        </a:p>
      </dgm:t>
    </dgm:pt>
    <dgm:pt modelId="{1A140248-6631-4375-8D5D-CCD802D10269}" type="parTrans" cxnId="{2051C8FD-0592-46C7-89F0-6469DB533CE7}">
      <dgm:prSet/>
      <dgm:spPr/>
      <dgm:t>
        <a:bodyPr/>
        <a:lstStyle/>
        <a:p>
          <a:endParaRPr lang="en-US"/>
        </a:p>
      </dgm:t>
    </dgm:pt>
    <dgm:pt modelId="{04D46C4E-A484-4735-8C72-7B795FF6F531}" type="sibTrans" cxnId="{2051C8FD-0592-46C7-89F0-6469DB533CE7}">
      <dgm:prSet/>
      <dgm:spPr/>
      <dgm:t>
        <a:bodyPr/>
        <a:lstStyle/>
        <a:p>
          <a:endParaRPr lang="en-US"/>
        </a:p>
      </dgm:t>
    </dgm:pt>
    <dgm:pt modelId="{AAFB11EE-EF68-432E-9899-58770B1CFE3A}">
      <dgm:prSet custT="1"/>
      <dgm:spPr/>
      <dgm:t>
        <a:bodyPr/>
        <a:lstStyle/>
        <a:p>
          <a:r>
            <a:rPr lang="en-US" sz="2000" b="1" dirty="0">
              <a:latin typeface="Times New Roman" panose="02020603050405020304" pitchFamily="18" charset="0"/>
              <a:cs typeface="Times New Roman" panose="02020603050405020304" pitchFamily="18" charset="0"/>
            </a:rPr>
            <a:t>STUD MOUNT </a:t>
          </a:r>
          <a:endParaRPr lang="en-US" sz="2000" dirty="0">
            <a:latin typeface="Times New Roman" panose="02020603050405020304" pitchFamily="18" charset="0"/>
            <a:cs typeface="Times New Roman" panose="02020603050405020304" pitchFamily="18" charset="0"/>
          </a:endParaRPr>
        </a:p>
      </dgm:t>
    </dgm:pt>
    <dgm:pt modelId="{BB6EC59A-F454-4DC8-9F24-709176CB540E}" type="parTrans" cxnId="{9E9D8AA3-6231-4331-81C6-84182DA69F9A}">
      <dgm:prSet/>
      <dgm:spPr/>
      <dgm:t>
        <a:bodyPr/>
        <a:lstStyle/>
        <a:p>
          <a:endParaRPr lang="en-US"/>
        </a:p>
      </dgm:t>
    </dgm:pt>
    <dgm:pt modelId="{879F1063-E5C3-48A8-A157-B2AA623834AB}" type="sibTrans" cxnId="{9E9D8AA3-6231-4331-81C6-84182DA69F9A}">
      <dgm:prSet/>
      <dgm:spPr/>
      <dgm:t>
        <a:bodyPr/>
        <a:lstStyle/>
        <a:p>
          <a:endParaRPr lang="en-US"/>
        </a:p>
      </dgm:t>
    </dgm:pt>
    <dgm:pt modelId="{A5C29628-66DA-43C0-8E29-845DA5494B24}" type="pres">
      <dgm:prSet presAssocID="{06446FDE-9438-4A09-BE5F-55DA82C4C6B7}" presName="Name0" presStyleCnt="0">
        <dgm:presLayoutVars>
          <dgm:dir/>
          <dgm:animLvl val="lvl"/>
          <dgm:resizeHandles val="exact"/>
        </dgm:presLayoutVars>
      </dgm:prSet>
      <dgm:spPr/>
    </dgm:pt>
    <dgm:pt modelId="{C1137F41-C804-4333-BBBC-0DFD3C61707B}" type="pres">
      <dgm:prSet presAssocID="{A9332408-A8F7-4637-A8A0-C6841B4A89DE}" presName="boxAndChildren" presStyleCnt="0"/>
      <dgm:spPr/>
    </dgm:pt>
    <dgm:pt modelId="{A96C818F-10C8-4D85-8771-72EDB298A339}" type="pres">
      <dgm:prSet presAssocID="{A9332408-A8F7-4637-A8A0-C6841B4A89DE}" presName="parentTextBox" presStyleLbl="node1" presStyleIdx="0" presStyleCnt="1"/>
      <dgm:spPr/>
    </dgm:pt>
    <dgm:pt modelId="{193FD778-DF42-40EB-87F6-EC035B0315E5}" type="pres">
      <dgm:prSet presAssocID="{A9332408-A8F7-4637-A8A0-C6841B4A89DE}" presName="entireBox" presStyleLbl="node1" presStyleIdx="0" presStyleCnt="1"/>
      <dgm:spPr/>
    </dgm:pt>
    <dgm:pt modelId="{770DFEFE-5B6F-4C9D-B48E-7F99108976E1}" type="pres">
      <dgm:prSet presAssocID="{A9332408-A8F7-4637-A8A0-C6841B4A89DE}" presName="descendantBox" presStyleCnt="0"/>
      <dgm:spPr/>
    </dgm:pt>
    <dgm:pt modelId="{C0CD8989-64C4-4D76-81AD-C3957B74BE0F}" type="pres">
      <dgm:prSet presAssocID="{63B02B3F-E309-40A4-B5E1-BEFAF663B7D0}" presName="childTextBox" presStyleLbl="fgAccFollowNode1" presStyleIdx="0" presStyleCnt="4">
        <dgm:presLayoutVars>
          <dgm:bulletEnabled val="1"/>
        </dgm:presLayoutVars>
      </dgm:prSet>
      <dgm:spPr/>
    </dgm:pt>
    <dgm:pt modelId="{84356705-D14F-4575-A0DD-4C1EDEF73545}" type="pres">
      <dgm:prSet presAssocID="{3801AF9E-FC2A-486B-8130-4BEF13703517}" presName="childTextBox" presStyleLbl="fgAccFollowNode1" presStyleIdx="1" presStyleCnt="4">
        <dgm:presLayoutVars>
          <dgm:bulletEnabled val="1"/>
        </dgm:presLayoutVars>
      </dgm:prSet>
      <dgm:spPr/>
    </dgm:pt>
    <dgm:pt modelId="{FD0C22E6-CA56-437B-B463-59742D2E0A3C}" type="pres">
      <dgm:prSet presAssocID="{B1901711-62EE-48A3-A575-18F6EEFC9B45}" presName="childTextBox" presStyleLbl="fgAccFollowNode1" presStyleIdx="2" presStyleCnt="4">
        <dgm:presLayoutVars>
          <dgm:bulletEnabled val="1"/>
        </dgm:presLayoutVars>
      </dgm:prSet>
      <dgm:spPr/>
    </dgm:pt>
    <dgm:pt modelId="{7CBE0AAE-827F-481B-9D3A-BAFCE82C6C06}" type="pres">
      <dgm:prSet presAssocID="{AAFB11EE-EF68-432E-9899-58770B1CFE3A}" presName="childTextBox" presStyleLbl="fgAccFollowNode1" presStyleIdx="3" presStyleCnt="4">
        <dgm:presLayoutVars>
          <dgm:bulletEnabled val="1"/>
        </dgm:presLayoutVars>
      </dgm:prSet>
      <dgm:spPr/>
    </dgm:pt>
  </dgm:ptLst>
  <dgm:cxnLst>
    <dgm:cxn modelId="{68E51C0E-D500-4588-85A5-A2B1C8E29A21}" type="presOf" srcId="{A9332408-A8F7-4637-A8A0-C6841B4A89DE}" destId="{A96C818F-10C8-4D85-8771-72EDB298A339}" srcOrd="0" destOrd="0" presId="urn:microsoft.com/office/officeart/2005/8/layout/process4"/>
    <dgm:cxn modelId="{CD9FE33D-9E4A-454D-B1FB-DE2C7C784218}" type="presOf" srcId="{3801AF9E-FC2A-486B-8130-4BEF13703517}" destId="{84356705-D14F-4575-A0DD-4C1EDEF73545}" srcOrd="0" destOrd="0" presId="urn:microsoft.com/office/officeart/2005/8/layout/process4"/>
    <dgm:cxn modelId="{A1CF6D72-7C6E-4604-9581-7CAD9852E0C4}" srcId="{A9332408-A8F7-4637-A8A0-C6841B4A89DE}" destId="{63B02B3F-E309-40A4-B5E1-BEFAF663B7D0}" srcOrd="0" destOrd="0" parTransId="{194DAC88-68BC-455C-A08B-D31C8F032784}" sibTransId="{DF4A3D5A-43C7-4FD0-AEE0-4FC48B2B15C5}"/>
    <dgm:cxn modelId="{63DBCE77-AF6C-4FA7-ADAF-D8B9C477920A}" srcId="{A9332408-A8F7-4637-A8A0-C6841B4A89DE}" destId="{3801AF9E-FC2A-486B-8130-4BEF13703517}" srcOrd="1" destOrd="0" parTransId="{4E10C02C-9C69-41DE-9AC0-A0046FB915C3}" sibTransId="{DD212E36-E5A4-4613-B584-0731A708AF1D}"/>
    <dgm:cxn modelId="{9E9D8AA3-6231-4331-81C6-84182DA69F9A}" srcId="{A9332408-A8F7-4637-A8A0-C6841B4A89DE}" destId="{AAFB11EE-EF68-432E-9899-58770B1CFE3A}" srcOrd="3" destOrd="0" parTransId="{BB6EC59A-F454-4DC8-9F24-709176CB540E}" sibTransId="{879F1063-E5C3-48A8-A157-B2AA623834AB}"/>
    <dgm:cxn modelId="{2380C3A9-0117-49B8-8E21-A4904C566934}" type="presOf" srcId="{A9332408-A8F7-4637-A8A0-C6841B4A89DE}" destId="{193FD778-DF42-40EB-87F6-EC035B0315E5}" srcOrd="1" destOrd="0" presId="urn:microsoft.com/office/officeart/2005/8/layout/process4"/>
    <dgm:cxn modelId="{FBB849AF-EFC9-4134-BA74-25BB279DE52F}" srcId="{06446FDE-9438-4A09-BE5F-55DA82C4C6B7}" destId="{A9332408-A8F7-4637-A8A0-C6841B4A89DE}" srcOrd="0" destOrd="0" parTransId="{71115844-E150-45B6-B94D-2BFD27BDEA66}" sibTransId="{9F32FAC0-E44F-4261-84C5-1C60CDBF85D1}"/>
    <dgm:cxn modelId="{944574D7-6C51-449A-8549-07042D08462C}" type="presOf" srcId="{B1901711-62EE-48A3-A575-18F6EEFC9B45}" destId="{FD0C22E6-CA56-437B-B463-59742D2E0A3C}" srcOrd="0" destOrd="0" presId="urn:microsoft.com/office/officeart/2005/8/layout/process4"/>
    <dgm:cxn modelId="{647A9DDE-E530-4210-B148-312F36025679}" type="presOf" srcId="{06446FDE-9438-4A09-BE5F-55DA82C4C6B7}" destId="{A5C29628-66DA-43C0-8E29-845DA5494B24}" srcOrd="0" destOrd="0" presId="urn:microsoft.com/office/officeart/2005/8/layout/process4"/>
    <dgm:cxn modelId="{E1DEFDDF-83A1-480A-88AA-1C08E8E48D47}" type="presOf" srcId="{63B02B3F-E309-40A4-B5E1-BEFAF663B7D0}" destId="{C0CD8989-64C4-4D76-81AD-C3957B74BE0F}" srcOrd="0" destOrd="0" presId="urn:microsoft.com/office/officeart/2005/8/layout/process4"/>
    <dgm:cxn modelId="{FECF65FB-7383-442C-812D-CB214E23D713}" type="presOf" srcId="{AAFB11EE-EF68-432E-9899-58770B1CFE3A}" destId="{7CBE0AAE-827F-481B-9D3A-BAFCE82C6C06}" srcOrd="0" destOrd="0" presId="urn:microsoft.com/office/officeart/2005/8/layout/process4"/>
    <dgm:cxn modelId="{2051C8FD-0592-46C7-89F0-6469DB533CE7}" srcId="{A9332408-A8F7-4637-A8A0-C6841B4A89DE}" destId="{B1901711-62EE-48A3-A575-18F6EEFC9B45}" srcOrd="2" destOrd="0" parTransId="{1A140248-6631-4375-8D5D-CCD802D10269}" sibTransId="{04D46C4E-A484-4735-8C72-7B795FF6F531}"/>
    <dgm:cxn modelId="{9C4BA4D5-1877-44A9-B363-D6E13CC951A6}" type="presParOf" srcId="{A5C29628-66DA-43C0-8E29-845DA5494B24}" destId="{C1137F41-C804-4333-BBBC-0DFD3C61707B}" srcOrd="0" destOrd="0" presId="urn:microsoft.com/office/officeart/2005/8/layout/process4"/>
    <dgm:cxn modelId="{8C7D9180-6CA0-4A0B-BE94-FF586D4AEB42}" type="presParOf" srcId="{C1137F41-C804-4333-BBBC-0DFD3C61707B}" destId="{A96C818F-10C8-4D85-8771-72EDB298A339}" srcOrd="0" destOrd="0" presId="urn:microsoft.com/office/officeart/2005/8/layout/process4"/>
    <dgm:cxn modelId="{74058AC3-0D29-4030-9339-93C911DD333C}" type="presParOf" srcId="{C1137F41-C804-4333-BBBC-0DFD3C61707B}" destId="{193FD778-DF42-40EB-87F6-EC035B0315E5}" srcOrd="1" destOrd="0" presId="urn:microsoft.com/office/officeart/2005/8/layout/process4"/>
    <dgm:cxn modelId="{0407CBB4-F0A1-4DBA-A3AD-D38D68834451}" type="presParOf" srcId="{C1137F41-C804-4333-BBBC-0DFD3C61707B}" destId="{770DFEFE-5B6F-4C9D-B48E-7F99108976E1}" srcOrd="2" destOrd="0" presId="urn:microsoft.com/office/officeart/2005/8/layout/process4"/>
    <dgm:cxn modelId="{87209515-8D5D-4A3B-81D5-6D3A59F3FFB5}" type="presParOf" srcId="{770DFEFE-5B6F-4C9D-B48E-7F99108976E1}" destId="{C0CD8989-64C4-4D76-81AD-C3957B74BE0F}" srcOrd="0" destOrd="0" presId="urn:microsoft.com/office/officeart/2005/8/layout/process4"/>
    <dgm:cxn modelId="{B7F4A98A-BBDC-49E5-A28A-894CDE29EA7E}" type="presParOf" srcId="{770DFEFE-5B6F-4C9D-B48E-7F99108976E1}" destId="{84356705-D14F-4575-A0DD-4C1EDEF73545}" srcOrd="1" destOrd="0" presId="urn:microsoft.com/office/officeart/2005/8/layout/process4"/>
    <dgm:cxn modelId="{3782003E-A10C-4629-911C-06BF43E283DE}" type="presParOf" srcId="{770DFEFE-5B6F-4C9D-B48E-7F99108976E1}" destId="{FD0C22E6-CA56-437B-B463-59742D2E0A3C}" srcOrd="2" destOrd="0" presId="urn:microsoft.com/office/officeart/2005/8/layout/process4"/>
    <dgm:cxn modelId="{AE23786C-DD48-4AF1-B82B-95E0218D0DBB}" type="presParOf" srcId="{770DFEFE-5B6F-4C9D-B48E-7F99108976E1}" destId="{7CBE0AAE-827F-481B-9D3A-BAFCE82C6C06}"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69FBB3-8AB8-477A-A5E8-45FE19284C7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267DCF0-8929-48D0-9B0C-B145D28497F5}">
      <dgm:prSet/>
      <dgm:spPr/>
      <dgm:t>
        <a:bodyPr/>
        <a:lstStyle/>
        <a:p>
          <a:r>
            <a:rPr lang="en-US" b="1" dirty="0">
              <a:latin typeface="Times New Roman" panose="02020603050405020304" pitchFamily="18" charset="0"/>
              <a:cs typeface="Times New Roman" panose="02020603050405020304" pitchFamily="18" charset="0"/>
            </a:rPr>
            <a:t>Portable Mounting </a:t>
          </a:r>
          <a:endParaRPr lang="en-US" dirty="0">
            <a:latin typeface="Times New Roman" panose="02020603050405020304" pitchFamily="18" charset="0"/>
            <a:cs typeface="Times New Roman" panose="02020603050405020304" pitchFamily="18" charset="0"/>
          </a:endParaRPr>
        </a:p>
      </dgm:t>
    </dgm:pt>
    <dgm:pt modelId="{F3B5AEC2-2AF3-487E-AB04-0318D3B7AC63}" type="parTrans" cxnId="{924ACA7A-3ECE-4532-A0A1-CDD95D4B9123}">
      <dgm:prSet/>
      <dgm:spPr/>
      <dgm:t>
        <a:bodyPr/>
        <a:lstStyle/>
        <a:p>
          <a:endParaRPr lang="en-US"/>
        </a:p>
      </dgm:t>
    </dgm:pt>
    <dgm:pt modelId="{4D058024-38E3-4869-9363-0EFB4309D303}" type="sibTrans" cxnId="{924ACA7A-3ECE-4532-A0A1-CDD95D4B9123}">
      <dgm:prSet/>
      <dgm:spPr/>
      <dgm:t>
        <a:bodyPr/>
        <a:lstStyle/>
        <a:p>
          <a:endParaRPr lang="en-US"/>
        </a:p>
      </dgm:t>
    </dgm:pt>
    <dgm:pt modelId="{6C488182-A593-460F-9C45-82E5C05FD8AF}">
      <dgm:prSet/>
      <dgm:spPr/>
      <dgm:t>
        <a:bodyPr/>
        <a:lstStyle/>
        <a:p>
          <a:r>
            <a:rPr lang="en-US" b="1" dirty="0">
              <a:latin typeface="Times New Roman" panose="02020603050405020304" pitchFamily="18" charset="0"/>
              <a:cs typeface="Times New Roman" panose="02020603050405020304" pitchFamily="18" charset="0"/>
            </a:rPr>
            <a:t>Curved Surface (2-bar) Magnet</a:t>
          </a:r>
          <a:r>
            <a:rPr lang="en-US" dirty="0"/>
            <a:t>:</a:t>
          </a:r>
        </a:p>
      </dgm:t>
    </dgm:pt>
    <dgm:pt modelId="{C4978C8C-D461-4925-A917-EFB7962281B5}" type="parTrans" cxnId="{7313BD54-8E8E-4560-BA53-4151C649A91C}">
      <dgm:prSet/>
      <dgm:spPr/>
      <dgm:t>
        <a:bodyPr/>
        <a:lstStyle/>
        <a:p>
          <a:endParaRPr lang="en-US"/>
        </a:p>
      </dgm:t>
    </dgm:pt>
    <dgm:pt modelId="{510FF607-C027-431B-8770-53000E2646C7}" type="sibTrans" cxnId="{7313BD54-8E8E-4560-BA53-4151C649A91C}">
      <dgm:prSet/>
      <dgm:spPr/>
      <dgm:t>
        <a:bodyPr/>
        <a:lstStyle/>
        <a:p>
          <a:endParaRPr lang="en-US"/>
        </a:p>
      </dgm:t>
    </dgm:pt>
    <dgm:pt modelId="{112DF5EC-BFC3-4F9C-B68B-E2C09A0167AB}">
      <dgm:prSet custT="1"/>
      <dgm:spPr/>
      <dgm:t>
        <a:bodyPr/>
        <a:lstStyle/>
        <a:p>
          <a:r>
            <a:rPr lang="en-US" sz="1600" b="1" dirty="0">
              <a:latin typeface="Times New Roman" panose="02020603050405020304" pitchFamily="18" charset="0"/>
              <a:cs typeface="Times New Roman" panose="02020603050405020304" pitchFamily="18" charset="0"/>
            </a:rPr>
            <a:t>Rating</a:t>
          </a:r>
          <a:r>
            <a:rPr lang="en-US" sz="1600" dirty="0">
              <a:latin typeface="Times New Roman" panose="02020603050405020304" pitchFamily="18" charset="0"/>
              <a:cs typeface="Times New Roman" panose="02020603050405020304" pitchFamily="18" charset="0"/>
            </a:rPr>
            <a:t>: FAIR</a:t>
          </a:r>
        </a:p>
      </dgm:t>
    </dgm:pt>
    <dgm:pt modelId="{3EA6462C-0A32-4497-9B54-DA1D822EC811}" type="parTrans" cxnId="{F9F0C64D-9769-41B8-88FF-FE5BDBC52488}">
      <dgm:prSet/>
      <dgm:spPr/>
      <dgm:t>
        <a:bodyPr/>
        <a:lstStyle/>
        <a:p>
          <a:endParaRPr lang="en-US"/>
        </a:p>
      </dgm:t>
    </dgm:pt>
    <dgm:pt modelId="{5FE6AFE7-556E-4407-8C7E-34243154F3F2}" type="sibTrans" cxnId="{F9F0C64D-9769-41B8-88FF-FE5BDBC52488}">
      <dgm:prSet/>
      <dgm:spPr/>
      <dgm:t>
        <a:bodyPr/>
        <a:lstStyle/>
        <a:p>
          <a:endParaRPr lang="en-US"/>
        </a:p>
      </dgm:t>
    </dgm:pt>
    <dgm:pt modelId="{8A7E9685-B43B-4974-A2C5-C96D7518A413}">
      <dgm:prSet custT="1"/>
      <dgm:spPr/>
      <dgm:t>
        <a:bodyPr/>
        <a:lstStyle/>
        <a:p>
          <a:r>
            <a:rPr lang="en-US" sz="1600" dirty="0">
              <a:latin typeface="Times New Roman" panose="02020603050405020304" pitchFamily="18" charset="0"/>
              <a:cs typeface="Times New Roman" panose="02020603050405020304" pitchFamily="18" charset="0"/>
            </a:rPr>
            <a:t>Higher mass, less surface contact.</a:t>
          </a:r>
        </a:p>
      </dgm:t>
    </dgm:pt>
    <dgm:pt modelId="{A59E9B50-781F-4E78-8665-F69C92E9C40A}" type="parTrans" cxnId="{5A6E6CCC-244E-4EA7-A486-703B912C858B}">
      <dgm:prSet/>
      <dgm:spPr/>
      <dgm:t>
        <a:bodyPr/>
        <a:lstStyle/>
        <a:p>
          <a:endParaRPr lang="en-US"/>
        </a:p>
      </dgm:t>
    </dgm:pt>
    <dgm:pt modelId="{D0CB09E8-FC64-4402-9892-EB6B574C6DA7}" type="sibTrans" cxnId="{5A6E6CCC-244E-4EA7-A486-703B912C858B}">
      <dgm:prSet/>
      <dgm:spPr/>
      <dgm:t>
        <a:bodyPr/>
        <a:lstStyle/>
        <a:p>
          <a:endParaRPr lang="en-US"/>
        </a:p>
      </dgm:t>
    </dgm:pt>
    <dgm:pt modelId="{C240CCD0-DB82-4AB6-8368-3777F97A4447}">
      <dgm:prSet custT="1"/>
      <dgm:spPr/>
      <dgm:t>
        <a:bodyPr/>
        <a:lstStyle/>
        <a:p>
          <a:r>
            <a:rPr lang="en-US" sz="1600" dirty="0">
              <a:latin typeface="Times New Roman" panose="02020603050405020304" pitchFamily="18" charset="0"/>
              <a:cs typeface="Times New Roman" panose="02020603050405020304" pitchFamily="18" charset="0"/>
            </a:rPr>
            <a:t>Reliable data up to 2 kHz (120,000 CPM</a:t>
          </a:r>
          <a:r>
            <a:rPr lang="en-US" sz="1300" dirty="0"/>
            <a:t>).</a:t>
          </a:r>
        </a:p>
      </dgm:t>
    </dgm:pt>
    <dgm:pt modelId="{CEFB2E5D-7A93-46DD-A7BD-C56D32FEFC40}" type="parTrans" cxnId="{B3C9CEAF-1C35-4E7E-B3B0-0185473FE933}">
      <dgm:prSet/>
      <dgm:spPr/>
      <dgm:t>
        <a:bodyPr/>
        <a:lstStyle/>
        <a:p>
          <a:endParaRPr lang="en-US"/>
        </a:p>
      </dgm:t>
    </dgm:pt>
    <dgm:pt modelId="{E6BF229B-B35A-4793-8F5E-B3C4ACD9BEC4}" type="sibTrans" cxnId="{B3C9CEAF-1C35-4E7E-B3B0-0185473FE933}">
      <dgm:prSet/>
      <dgm:spPr/>
      <dgm:t>
        <a:bodyPr/>
        <a:lstStyle/>
        <a:p>
          <a:endParaRPr lang="en-US"/>
        </a:p>
      </dgm:t>
    </dgm:pt>
    <dgm:pt modelId="{53C26468-7833-47C7-98BE-3CCFDB29D298}">
      <dgm:prSet/>
      <dgm:spPr/>
      <dgm:t>
        <a:bodyPr/>
        <a:lstStyle/>
        <a:p>
          <a:r>
            <a:rPr lang="en-US" b="1" dirty="0">
              <a:latin typeface="Times New Roman" panose="02020603050405020304" pitchFamily="18" charset="0"/>
              <a:cs typeface="Times New Roman" panose="02020603050405020304" pitchFamily="18" charset="0"/>
            </a:rPr>
            <a:t>Flat Magnet on Target</a:t>
          </a:r>
          <a:r>
            <a:rPr lang="en-US" dirty="0">
              <a:latin typeface="Times New Roman" panose="02020603050405020304" pitchFamily="18" charset="0"/>
              <a:cs typeface="Times New Roman" panose="02020603050405020304" pitchFamily="18" charset="0"/>
            </a:rPr>
            <a:t>:</a:t>
          </a:r>
        </a:p>
      </dgm:t>
    </dgm:pt>
    <dgm:pt modelId="{1E587457-7E84-44BE-A43A-4D8E151F9942}" type="parTrans" cxnId="{2EAF6446-DC98-4E32-9B92-D77749DF64F0}">
      <dgm:prSet/>
      <dgm:spPr/>
      <dgm:t>
        <a:bodyPr/>
        <a:lstStyle/>
        <a:p>
          <a:endParaRPr lang="en-US"/>
        </a:p>
      </dgm:t>
    </dgm:pt>
    <dgm:pt modelId="{2BC21BF7-460C-4EC8-A3CF-93E209D8D5E6}" type="sibTrans" cxnId="{2EAF6446-DC98-4E32-9B92-D77749DF64F0}">
      <dgm:prSet/>
      <dgm:spPr/>
      <dgm:t>
        <a:bodyPr/>
        <a:lstStyle/>
        <a:p>
          <a:endParaRPr lang="en-US"/>
        </a:p>
      </dgm:t>
    </dgm:pt>
    <dgm:pt modelId="{1D8A59A4-E81A-40FC-8B96-70BEA47F85AB}">
      <dgm:prSet custT="1"/>
      <dgm:spPr/>
      <dgm:t>
        <a:bodyPr/>
        <a:lstStyle/>
        <a:p>
          <a:r>
            <a:rPr lang="en-US" sz="1600" b="1" dirty="0">
              <a:latin typeface="Times New Roman" panose="02020603050405020304" pitchFamily="18" charset="0"/>
              <a:cs typeface="Times New Roman" panose="02020603050405020304" pitchFamily="18" charset="0"/>
            </a:rPr>
            <a:t>Rating</a:t>
          </a:r>
          <a:r>
            <a:rPr lang="en-US" sz="1600" dirty="0">
              <a:latin typeface="Times New Roman" panose="02020603050405020304" pitchFamily="18" charset="0"/>
              <a:cs typeface="Times New Roman" panose="02020603050405020304" pitchFamily="18" charset="0"/>
            </a:rPr>
            <a:t>: GOOD to BEST</a:t>
          </a:r>
        </a:p>
      </dgm:t>
    </dgm:pt>
    <dgm:pt modelId="{2B126073-AC4E-42D1-AF52-9BA17903365E}" type="parTrans" cxnId="{22BF8727-EEBE-41C7-BB8B-543B5CA2815E}">
      <dgm:prSet/>
      <dgm:spPr/>
      <dgm:t>
        <a:bodyPr/>
        <a:lstStyle/>
        <a:p>
          <a:endParaRPr lang="en-US"/>
        </a:p>
      </dgm:t>
    </dgm:pt>
    <dgm:pt modelId="{84EE91F4-89D5-4F01-B8BC-52698D11F8CF}" type="sibTrans" cxnId="{22BF8727-EEBE-41C7-BB8B-543B5CA2815E}">
      <dgm:prSet/>
      <dgm:spPr/>
      <dgm:t>
        <a:bodyPr/>
        <a:lstStyle/>
        <a:p>
          <a:endParaRPr lang="en-US"/>
        </a:p>
      </dgm:t>
    </dgm:pt>
    <dgm:pt modelId="{C75D1478-76C7-4A9E-B31D-FE05025C67F1}">
      <dgm:prSet custT="1"/>
      <dgm:spPr/>
      <dgm:t>
        <a:bodyPr/>
        <a:lstStyle/>
        <a:p>
          <a:r>
            <a:rPr lang="en-US" sz="1600" dirty="0">
              <a:latin typeface="Times New Roman" panose="02020603050405020304" pitchFamily="18" charset="0"/>
              <a:cs typeface="Times New Roman" panose="02020603050405020304" pitchFamily="18" charset="0"/>
            </a:rPr>
            <a:t>Lower mass, better surface contact.</a:t>
          </a:r>
        </a:p>
      </dgm:t>
    </dgm:pt>
    <dgm:pt modelId="{0C76679B-B509-4E42-9E2C-75F3476F16EB}" type="parTrans" cxnId="{8C7D9E48-2034-4677-9BE8-54B664F4303A}">
      <dgm:prSet/>
      <dgm:spPr/>
      <dgm:t>
        <a:bodyPr/>
        <a:lstStyle/>
        <a:p>
          <a:endParaRPr lang="en-US"/>
        </a:p>
      </dgm:t>
    </dgm:pt>
    <dgm:pt modelId="{A53404C2-D0B4-42B2-BBD4-872AE49CE75B}" type="sibTrans" cxnId="{8C7D9E48-2034-4677-9BE8-54B664F4303A}">
      <dgm:prSet/>
      <dgm:spPr/>
      <dgm:t>
        <a:bodyPr/>
        <a:lstStyle/>
        <a:p>
          <a:endParaRPr lang="en-US"/>
        </a:p>
      </dgm:t>
    </dgm:pt>
    <dgm:pt modelId="{BAB22A1A-EC11-4207-B635-06DD61843291}">
      <dgm:prSet custT="1"/>
      <dgm:spPr/>
      <dgm:t>
        <a:bodyPr/>
        <a:lstStyle/>
        <a:p>
          <a:r>
            <a:rPr lang="en-US" sz="1600" dirty="0">
              <a:latin typeface="Times New Roman" panose="02020603050405020304" pitchFamily="18" charset="0"/>
              <a:cs typeface="Times New Roman" panose="02020603050405020304" pitchFamily="18" charset="0"/>
            </a:rPr>
            <a:t>Reliable data up to 8-10 kHz (600,000 CPM</a:t>
          </a:r>
          <a:r>
            <a:rPr lang="en-US" sz="1400" dirty="0">
              <a:latin typeface="Times New Roman" panose="02020603050405020304" pitchFamily="18" charset="0"/>
              <a:cs typeface="Times New Roman" panose="02020603050405020304" pitchFamily="18" charset="0"/>
            </a:rPr>
            <a:t>).</a:t>
          </a:r>
        </a:p>
      </dgm:t>
    </dgm:pt>
    <dgm:pt modelId="{E7F0D598-2E8D-49DB-A77B-D90ABF323FCF}" type="parTrans" cxnId="{DD251472-14E8-4CAF-B55E-252713E1DBE4}">
      <dgm:prSet/>
      <dgm:spPr/>
      <dgm:t>
        <a:bodyPr/>
        <a:lstStyle/>
        <a:p>
          <a:endParaRPr lang="en-US"/>
        </a:p>
      </dgm:t>
    </dgm:pt>
    <dgm:pt modelId="{1086A3AF-F75F-41C6-8316-F071CC9FD255}" type="sibTrans" cxnId="{DD251472-14E8-4CAF-B55E-252713E1DBE4}">
      <dgm:prSet/>
      <dgm:spPr/>
      <dgm:t>
        <a:bodyPr/>
        <a:lstStyle/>
        <a:p>
          <a:endParaRPr lang="en-US"/>
        </a:p>
      </dgm:t>
    </dgm:pt>
    <dgm:pt modelId="{A1F716A1-68D4-42DC-BE63-E37ACD410542}">
      <dgm:prSet/>
      <dgm:spPr/>
      <dgm:t>
        <a:bodyPr/>
        <a:lstStyle/>
        <a:p>
          <a:r>
            <a:rPr lang="en-US" b="1" dirty="0">
              <a:latin typeface="Times New Roman" panose="02020603050405020304" pitchFamily="18" charset="0"/>
              <a:cs typeface="Times New Roman" panose="02020603050405020304" pitchFamily="18" charset="0"/>
            </a:rPr>
            <a:t>Quick Connect System</a:t>
          </a:r>
          <a:r>
            <a:rPr lang="en-US" dirty="0">
              <a:latin typeface="Times New Roman" panose="02020603050405020304" pitchFamily="18" charset="0"/>
              <a:cs typeface="Times New Roman" panose="02020603050405020304" pitchFamily="18" charset="0"/>
            </a:rPr>
            <a:t>:</a:t>
          </a:r>
        </a:p>
      </dgm:t>
    </dgm:pt>
    <dgm:pt modelId="{6C744F4F-CD1B-489A-8FEE-7E07645D8EF1}" type="parTrans" cxnId="{7AC020A3-8C12-489C-A8F3-5BED911E823E}">
      <dgm:prSet/>
      <dgm:spPr/>
      <dgm:t>
        <a:bodyPr/>
        <a:lstStyle/>
        <a:p>
          <a:endParaRPr lang="en-US"/>
        </a:p>
      </dgm:t>
    </dgm:pt>
    <dgm:pt modelId="{138020F2-870B-44A5-A925-4B7FA386517A}" type="sibTrans" cxnId="{7AC020A3-8C12-489C-A8F3-5BED911E823E}">
      <dgm:prSet/>
      <dgm:spPr/>
      <dgm:t>
        <a:bodyPr/>
        <a:lstStyle/>
        <a:p>
          <a:endParaRPr lang="en-US"/>
        </a:p>
      </dgm:t>
    </dgm:pt>
    <dgm:pt modelId="{ED1CF3A4-7F13-4705-8E59-7C26946B3F19}">
      <dgm:prSet custT="1"/>
      <dgm:spPr/>
      <dgm:t>
        <a:bodyPr/>
        <a:lstStyle/>
        <a:p>
          <a:r>
            <a:rPr lang="en-US" sz="1600" b="1" dirty="0">
              <a:latin typeface="Times New Roman" panose="02020603050405020304" pitchFamily="18" charset="0"/>
              <a:cs typeface="Times New Roman" panose="02020603050405020304" pitchFamily="18" charset="0"/>
            </a:rPr>
            <a:t>Rating</a:t>
          </a:r>
          <a:r>
            <a:rPr lang="en-US" sz="1600" dirty="0">
              <a:latin typeface="Times New Roman" panose="02020603050405020304" pitchFamily="18" charset="0"/>
              <a:cs typeface="Times New Roman" panose="02020603050405020304" pitchFamily="18" charset="0"/>
            </a:rPr>
            <a:t>: GOOD to BEST</a:t>
          </a:r>
        </a:p>
      </dgm:t>
    </dgm:pt>
    <dgm:pt modelId="{319D83DE-5FE2-40F1-B1E2-C03B30A85233}" type="parTrans" cxnId="{1C8A667C-5BB9-4C86-9E70-62A72EF32621}">
      <dgm:prSet/>
      <dgm:spPr/>
      <dgm:t>
        <a:bodyPr/>
        <a:lstStyle/>
        <a:p>
          <a:endParaRPr lang="en-US"/>
        </a:p>
      </dgm:t>
    </dgm:pt>
    <dgm:pt modelId="{27C6ECB9-7258-4EAD-98EC-215B6AAA1DB1}" type="sibTrans" cxnId="{1C8A667C-5BB9-4C86-9E70-62A72EF32621}">
      <dgm:prSet/>
      <dgm:spPr/>
      <dgm:t>
        <a:bodyPr/>
        <a:lstStyle/>
        <a:p>
          <a:endParaRPr lang="en-US"/>
        </a:p>
      </dgm:t>
    </dgm:pt>
    <dgm:pt modelId="{ABF66582-D2FB-4A2C-8387-73EA8AEB3199}">
      <dgm:prSet custT="1"/>
      <dgm:spPr/>
      <dgm:t>
        <a:bodyPr/>
        <a:lstStyle/>
        <a:p>
          <a:r>
            <a:rPr lang="en-US" sz="1600" dirty="0">
              <a:latin typeface="Times New Roman" panose="02020603050405020304" pitchFamily="18" charset="0"/>
              <a:cs typeface="Times New Roman" panose="02020603050405020304" pitchFamily="18" charset="0"/>
            </a:rPr>
            <a:t>Repeatable data collection (same point, same angle).</a:t>
          </a:r>
        </a:p>
      </dgm:t>
    </dgm:pt>
    <dgm:pt modelId="{B59A74C4-B33A-4818-9988-AE299E1D0717}" type="parTrans" cxnId="{99B24544-4ECE-4BFE-A09A-9FCCF56D340E}">
      <dgm:prSet/>
      <dgm:spPr/>
      <dgm:t>
        <a:bodyPr/>
        <a:lstStyle/>
        <a:p>
          <a:endParaRPr lang="en-US"/>
        </a:p>
      </dgm:t>
    </dgm:pt>
    <dgm:pt modelId="{9C362729-B6BE-414F-B784-C30638126FCA}" type="sibTrans" cxnId="{99B24544-4ECE-4BFE-A09A-9FCCF56D340E}">
      <dgm:prSet/>
      <dgm:spPr/>
      <dgm:t>
        <a:bodyPr/>
        <a:lstStyle/>
        <a:p>
          <a:endParaRPr lang="en-US"/>
        </a:p>
      </dgm:t>
    </dgm:pt>
    <dgm:pt modelId="{DCF12E7E-8ADB-4E86-9505-FAB633C15411}" type="pres">
      <dgm:prSet presAssocID="{6369FBB3-8AB8-477A-A5E8-45FE19284C70}" presName="Name0" presStyleCnt="0">
        <dgm:presLayoutVars>
          <dgm:dir/>
          <dgm:animLvl val="lvl"/>
          <dgm:resizeHandles val="exact"/>
        </dgm:presLayoutVars>
      </dgm:prSet>
      <dgm:spPr/>
    </dgm:pt>
    <dgm:pt modelId="{32F7A742-6CAC-4CEC-952D-DA7C81EE5B32}" type="pres">
      <dgm:prSet presAssocID="{6267DCF0-8929-48D0-9B0C-B145D28497F5}" presName="linNode" presStyleCnt="0"/>
      <dgm:spPr/>
    </dgm:pt>
    <dgm:pt modelId="{0D538B19-C4E7-4719-B0B9-7BB7E11C0799}" type="pres">
      <dgm:prSet presAssocID="{6267DCF0-8929-48D0-9B0C-B145D28497F5}" presName="parentText" presStyleLbl="node1" presStyleIdx="0" presStyleCnt="4" custLinFactNeighborX="80875" custLinFactNeighborY="-208">
        <dgm:presLayoutVars>
          <dgm:chMax val="1"/>
          <dgm:bulletEnabled val="1"/>
        </dgm:presLayoutVars>
      </dgm:prSet>
      <dgm:spPr/>
    </dgm:pt>
    <dgm:pt modelId="{595F60FE-2F3A-4D6D-BF2F-3C3BA1A194B4}" type="pres">
      <dgm:prSet presAssocID="{4D058024-38E3-4869-9363-0EFB4309D303}" presName="sp" presStyleCnt="0"/>
      <dgm:spPr/>
    </dgm:pt>
    <dgm:pt modelId="{6B20AF68-8EE1-4ABC-BD8B-1CEEAEED4AA2}" type="pres">
      <dgm:prSet presAssocID="{6C488182-A593-460F-9C45-82E5C05FD8AF}" presName="linNode" presStyleCnt="0"/>
      <dgm:spPr/>
    </dgm:pt>
    <dgm:pt modelId="{DC926372-64BF-4632-8C19-848F5CA6934B}" type="pres">
      <dgm:prSet presAssocID="{6C488182-A593-460F-9C45-82E5C05FD8AF}" presName="parentText" presStyleLbl="node1" presStyleIdx="1" presStyleCnt="4">
        <dgm:presLayoutVars>
          <dgm:chMax val="1"/>
          <dgm:bulletEnabled val="1"/>
        </dgm:presLayoutVars>
      </dgm:prSet>
      <dgm:spPr/>
    </dgm:pt>
    <dgm:pt modelId="{CB1E8145-FA57-48EB-9256-475FF6C228AC}" type="pres">
      <dgm:prSet presAssocID="{6C488182-A593-460F-9C45-82E5C05FD8AF}" presName="descendantText" presStyleLbl="alignAccFollowNode1" presStyleIdx="0" presStyleCnt="3" custScaleY="114236">
        <dgm:presLayoutVars>
          <dgm:bulletEnabled val="1"/>
        </dgm:presLayoutVars>
      </dgm:prSet>
      <dgm:spPr/>
    </dgm:pt>
    <dgm:pt modelId="{21E6FDDB-B332-464A-8CEB-C87DFADAEF9E}" type="pres">
      <dgm:prSet presAssocID="{510FF607-C027-431B-8770-53000E2646C7}" presName="sp" presStyleCnt="0"/>
      <dgm:spPr/>
    </dgm:pt>
    <dgm:pt modelId="{DE2B79BE-7D40-4B36-9430-50A9F9085B0C}" type="pres">
      <dgm:prSet presAssocID="{53C26468-7833-47C7-98BE-3CCFDB29D298}" presName="linNode" presStyleCnt="0"/>
      <dgm:spPr/>
    </dgm:pt>
    <dgm:pt modelId="{8A6ECA4C-472B-4F57-A734-0058C23424B2}" type="pres">
      <dgm:prSet presAssocID="{53C26468-7833-47C7-98BE-3CCFDB29D298}" presName="parentText" presStyleLbl="node1" presStyleIdx="2" presStyleCnt="4">
        <dgm:presLayoutVars>
          <dgm:chMax val="1"/>
          <dgm:bulletEnabled val="1"/>
        </dgm:presLayoutVars>
      </dgm:prSet>
      <dgm:spPr/>
    </dgm:pt>
    <dgm:pt modelId="{6ED2FA98-5616-4F29-8276-31A3721CC1A0}" type="pres">
      <dgm:prSet presAssocID="{53C26468-7833-47C7-98BE-3CCFDB29D298}" presName="descendantText" presStyleLbl="alignAccFollowNode1" presStyleIdx="1" presStyleCnt="3" custScaleY="118281">
        <dgm:presLayoutVars>
          <dgm:bulletEnabled val="1"/>
        </dgm:presLayoutVars>
      </dgm:prSet>
      <dgm:spPr/>
    </dgm:pt>
    <dgm:pt modelId="{8C3DFE9B-0228-4F2B-A1CA-2C0EB8948A4E}" type="pres">
      <dgm:prSet presAssocID="{2BC21BF7-460C-4EC8-A3CF-93E209D8D5E6}" presName="sp" presStyleCnt="0"/>
      <dgm:spPr/>
    </dgm:pt>
    <dgm:pt modelId="{54BCB35B-BC4E-485A-BB0F-F522C3A45324}" type="pres">
      <dgm:prSet presAssocID="{A1F716A1-68D4-42DC-BE63-E37ACD410542}" presName="linNode" presStyleCnt="0"/>
      <dgm:spPr/>
    </dgm:pt>
    <dgm:pt modelId="{CD21964A-113E-45D0-890F-9697C3B69CE9}" type="pres">
      <dgm:prSet presAssocID="{A1F716A1-68D4-42DC-BE63-E37ACD410542}" presName="parentText" presStyleLbl="node1" presStyleIdx="3" presStyleCnt="4">
        <dgm:presLayoutVars>
          <dgm:chMax val="1"/>
          <dgm:bulletEnabled val="1"/>
        </dgm:presLayoutVars>
      </dgm:prSet>
      <dgm:spPr/>
    </dgm:pt>
    <dgm:pt modelId="{815ABD6B-5FF6-42DC-97DE-01480551A01A}" type="pres">
      <dgm:prSet presAssocID="{A1F716A1-68D4-42DC-BE63-E37ACD410542}" presName="descendantText" presStyleLbl="alignAccFollowNode1" presStyleIdx="2" presStyleCnt="3">
        <dgm:presLayoutVars>
          <dgm:bulletEnabled val="1"/>
        </dgm:presLayoutVars>
      </dgm:prSet>
      <dgm:spPr/>
    </dgm:pt>
  </dgm:ptLst>
  <dgm:cxnLst>
    <dgm:cxn modelId="{24EBA800-378D-4125-823F-D3B3269F80D9}" type="presOf" srcId="{6267DCF0-8929-48D0-9B0C-B145D28497F5}" destId="{0D538B19-C4E7-4719-B0B9-7BB7E11C0799}" srcOrd="0" destOrd="0" presId="urn:microsoft.com/office/officeart/2005/8/layout/vList5"/>
    <dgm:cxn modelId="{B2003002-54B5-408E-9F51-50C87C755193}" type="presOf" srcId="{6369FBB3-8AB8-477A-A5E8-45FE19284C70}" destId="{DCF12E7E-8ADB-4E86-9505-FAB633C15411}" srcOrd="0" destOrd="0" presId="urn:microsoft.com/office/officeart/2005/8/layout/vList5"/>
    <dgm:cxn modelId="{91E3A406-892D-425B-A6E4-2BB1B64D0509}" type="presOf" srcId="{112DF5EC-BFC3-4F9C-B68B-E2C09A0167AB}" destId="{CB1E8145-FA57-48EB-9256-475FF6C228AC}" srcOrd="0" destOrd="0" presId="urn:microsoft.com/office/officeart/2005/8/layout/vList5"/>
    <dgm:cxn modelId="{22BF8727-EEBE-41C7-BB8B-543B5CA2815E}" srcId="{53C26468-7833-47C7-98BE-3CCFDB29D298}" destId="{1D8A59A4-E81A-40FC-8B96-70BEA47F85AB}" srcOrd="0" destOrd="0" parTransId="{2B126073-AC4E-42D1-AF52-9BA17903365E}" sibTransId="{84EE91F4-89D5-4F01-B8BC-52698D11F8CF}"/>
    <dgm:cxn modelId="{EFC2813C-0E9C-46EB-812F-CF9140D0CBA5}" type="presOf" srcId="{BAB22A1A-EC11-4207-B635-06DD61843291}" destId="{6ED2FA98-5616-4F29-8276-31A3721CC1A0}" srcOrd="0" destOrd="2" presId="urn:microsoft.com/office/officeart/2005/8/layout/vList5"/>
    <dgm:cxn modelId="{5D465942-FA88-466F-BDBC-203EEA8DCC1C}" type="presOf" srcId="{C240CCD0-DB82-4AB6-8368-3777F97A4447}" destId="{CB1E8145-FA57-48EB-9256-475FF6C228AC}" srcOrd="0" destOrd="2" presId="urn:microsoft.com/office/officeart/2005/8/layout/vList5"/>
    <dgm:cxn modelId="{99B24544-4ECE-4BFE-A09A-9FCCF56D340E}" srcId="{A1F716A1-68D4-42DC-BE63-E37ACD410542}" destId="{ABF66582-D2FB-4A2C-8387-73EA8AEB3199}" srcOrd="1" destOrd="0" parTransId="{B59A74C4-B33A-4818-9988-AE299E1D0717}" sibTransId="{9C362729-B6BE-414F-B784-C30638126FCA}"/>
    <dgm:cxn modelId="{2EAF6446-DC98-4E32-9B92-D77749DF64F0}" srcId="{6369FBB3-8AB8-477A-A5E8-45FE19284C70}" destId="{53C26468-7833-47C7-98BE-3CCFDB29D298}" srcOrd="2" destOrd="0" parTransId="{1E587457-7E84-44BE-A43A-4D8E151F9942}" sibTransId="{2BC21BF7-460C-4EC8-A3CF-93E209D8D5E6}"/>
    <dgm:cxn modelId="{8C7D9E48-2034-4677-9BE8-54B664F4303A}" srcId="{53C26468-7833-47C7-98BE-3CCFDB29D298}" destId="{C75D1478-76C7-4A9E-B31D-FE05025C67F1}" srcOrd="1" destOrd="0" parTransId="{0C76679B-B509-4E42-9E2C-75F3476F16EB}" sibTransId="{A53404C2-D0B4-42B2-BBD4-872AE49CE75B}"/>
    <dgm:cxn modelId="{3D59C069-C661-4EBB-80C6-49FC48106641}" type="presOf" srcId="{C75D1478-76C7-4A9E-B31D-FE05025C67F1}" destId="{6ED2FA98-5616-4F29-8276-31A3721CC1A0}" srcOrd="0" destOrd="1" presId="urn:microsoft.com/office/officeart/2005/8/layout/vList5"/>
    <dgm:cxn modelId="{F9F0C64D-9769-41B8-88FF-FE5BDBC52488}" srcId="{6C488182-A593-460F-9C45-82E5C05FD8AF}" destId="{112DF5EC-BFC3-4F9C-B68B-E2C09A0167AB}" srcOrd="0" destOrd="0" parTransId="{3EA6462C-0A32-4497-9B54-DA1D822EC811}" sibTransId="{5FE6AFE7-556E-4407-8C7E-34243154F3F2}"/>
    <dgm:cxn modelId="{DD251472-14E8-4CAF-B55E-252713E1DBE4}" srcId="{53C26468-7833-47C7-98BE-3CCFDB29D298}" destId="{BAB22A1A-EC11-4207-B635-06DD61843291}" srcOrd="2" destOrd="0" parTransId="{E7F0D598-2E8D-49DB-A77B-D90ABF323FCF}" sibTransId="{1086A3AF-F75F-41C6-8316-F071CC9FD255}"/>
    <dgm:cxn modelId="{D92E5274-43CD-4EAF-A54D-BD0AE7E3B377}" type="presOf" srcId="{1D8A59A4-E81A-40FC-8B96-70BEA47F85AB}" destId="{6ED2FA98-5616-4F29-8276-31A3721CC1A0}" srcOrd="0" destOrd="0" presId="urn:microsoft.com/office/officeart/2005/8/layout/vList5"/>
    <dgm:cxn modelId="{7313BD54-8E8E-4560-BA53-4151C649A91C}" srcId="{6369FBB3-8AB8-477A-A5E8-45FE19284C70}" destId="{6C488182-A593-460F-9C45-82E5C05FD8AF}" srcOrd="1" destOrd="0" parTransId="{C4978C8C-D461-4925-A917-EFB7962281B5}" sibTransId="{510FF607-C027-431B-8770-53000E2646C7}"/>
    <dgm:cxn modelId="{31C7AD57-9061-406F-AC08-D0288A36359E}" type="presOf" srcId="{8A7E9685-B43B-4974-A2C5-C96D7518A413}" destId="{CB1E8145-FA57-48EB-9256-475FF6C228AC}" srcOrd="0" destOrd="1" presId="urn:microsoft.com/office/officeart/2005/8/layout/vList5"/>
    <dgm:cxn modelId="{924ACA7A-3ECE-4532-A0A1-CDD95D4B9123}" srcId="{6369FBB3-8AB8-477A-A5E8-45FE19284C70}" destId="{6267DCF0-8929-48D0-9B0C-B145D28497F5}" srcOrd="0" destOrd="0" parTransId="{F3B5AEC2-2AF3-487E-AB04-0318D3B7AC63}" sibTransId="{4D058024-38E3-4869-9363-0EFB4309D303}"/>
    <dgm:cxn modelId="{1C8A667C-5BB9-4C86-9E70-62A72EF32621}" srcId="{A1F716A1-68D4-42DC-BE63-E37ACD410542}" destId="{ED1CF3A4-7F13-4705-8E59-7C26946B3F19}" srcOrd="0" destOrd="0" parTransId="{319D83DE-5FE2-40F1-B1E2-C03B30A85233}" sibTransId="{27C6ECB9-7258-4EAD-98EC-215B6AAA1DB1}"/>
    <dgm:cxn modelId="{7AC020A3-8C12-489C-A8F3-5BED911E823E}" srcId="{6369FBB3-8AB8-477A-A5E8-45FE19284C70}" destId="{A1F716A1-68D4-42DC-BE63-E37ACD410542}" srcOrd="3" destOrd="0" parTransId="{6C744F4F-CD1B-489A-8FEE-7E07645D8EF1}" sibTransId="{138020F2-870B-44A5-A925-4B7FA386517A}"/>
    <dgm:cxn modelId="{457E1BAA-DDA7-49E2-9555-6BBC7816CA62}" type="presOf" srcId="{53C26468-7833-47C7-98BE-3CCFDB29D298}" destId="{8A6ECA4C-472B-4F57-A734-0058C23424B2}" srcOrd="0" destOrd="0" presId="urn:microsoft.com/office/officeart/2005/8/layout/vList5"/>
    <dgm:cxn modelId="{B3C9CEAF-1C35-4E7E-B3B0-0185473FE933}" srcId="{6C488182-A593-460F-9C45-82E5C05FD8AF}" destId="{C240CCD0-DB82-4AB6-8368-3777F97A4447}" srcOrd="2" destOrd="0" parTransId="{CEFB2E5D-7A93-46DD-A7BD-C56D32FEFC40}" sibTransId="{E6BF229B-B35A-4793-8F5E-B3C4ACD9BEC4}"/>
    <dgm:cxn modelId="{95B7C9C6-734A-47FD-80F7-B5C7B0405843}" type="presOf" srcId="{6C488182-A593-460F-9C45-82E5C05FD8AF}" destId="{DC926372-64BF-4632-8C19-848F5CA6934B}" srcOrd="0" destOrd="0" presId="urn:microsoft.com/office/officeart/2005/8/layout/vList5"/>
    <dgm:cxn modelId="{5A6E6CCC-244E-4EA7-A486-703B912C858B}" srcId="{6C488182-A593-460F-9C45-82E5C05FD8AF}" destId="{8A7E9685-B43B-4974-A2C5-C96D7518A413}" srcOrd="1" destOrd="0" parTransId="{A59E9B50-781F-4E78-8665-F69C92E9C40A}" sibTransId="{D0CB09E8-FC64-4402-9892-EB6B574C6DA7}"/>
    <dgm:cxn modelId="{71BCA6D2-569A-4CDB-B465-B9518FC568F4}" type="presOf" srcId="{A1F716A1-68D4-42DC-BE63-E37ACD410542}" destId="{CD21964A-113E-45D0-890F-9697C3B69CE9}" srcOrd="0" destOrd="0" presId="urn:microsoft.com/office/officeart/2005/8/layout/vList5"/>
    <dgm:cxn modelId="{421EAFD6-82FF-4E6A-974D-2F753C21853B}" type="presOf" srcId="{ABF66582-D2FB-4A2C-8387-73EA8AEB3199}" destId="{815ABD6B-5FF6-42DC-97DE-01480551A01A}" srcOrd="0" destOrd="1" presId="urn:microsoft.com/office/officeart/2005/8/layout/vList5"/>
    <dgm:cxn modelId="{0367BEED-46D0-4E95-9730-EC76721747A2}" type="presOf" srcId="{ED1CF3A4-7F13-4705-8E59-7C26946B3F19}" destId="{815ABD6B-5FF6-42DC-97DE-01480551A01A}" srcOrd="0" destOrd="0" presId="urn:microsoft.com/office/officeart/2005/8/layout/vList5"/>
    <dgm:cxn modelId="{C913DEBA-3D7A-47C4-A8E0-340DA5FD9C35}" type="presParOf" srcId="{DCF12E7E-8ADB-4E86-9505-FAB633C15411}" destId="{32F7A742-6CAC-4CEC-952D-DA7C81EE5B32}" srcOrd="0" destOrd="0" presId="urn:microsoft.com/office/officeart/2005/8/layout/vList5"/>
    <dgm:cxn modelId="{9B98EB22-7013-45CF-892B-07D85E6CAB3B}" type="presParOf" srcId="{32F7A742-6CAC-4CEC-952D-DA7C81EE5B32}" destId="{0D538B19-C4E7-4719-B0B9-7BB7E11C0799}" srcOrd="0" destOrd="0" presId="urn:microsoft.com/office/officeart/2005/8/layout/vList5"/>
    <dgm:cxn modelId="{DACBC244-22E1-4969-901E-AD9AC0CE3012}" type="presParOf" srcId="{DCF12E7E-8ADB-4E86-9505-FAB633C15411}" destId="{595F60FE-2F3A-4D6D-BF2F-3C3BA1A194B4}" srcOrd="1" destOrd="0" presId="urn:microsoft.com/office/officeart/2005/8/layout/vList5"/>
    <dgm:cxn modelId="{933FE983-152D-416F-88AD-D6068C7BDA2E}" type="presParOf" srcId="{DCF12E7E-8ADB-4E86-9505-FAB633C15411}" destId="{6B20AF68-8EE1-4ABC-BD8B-1CEEAEED4AA2}" srcOrd="2" destOrd="0" presId="urn:microsoft.com/office/officeart/2005/8/layout/vList5"/>
    <dgm:cxn modelId="{B0827981-43C3-4DC5-B344-1F7DFA0E9715}" type="presParOf" srcId="{6B20AF68-8EE1-4ABC-BD8B-1CEEAEED4AA2}" destId="{DC926372-64BF-4632-8C19-848F5CA6934B}" srcOrd="0" destOrd="0" presId="urn:microsoft.com/office/officeart/2005/8/layout/vList5"/>
    <dgm:cxn modelId="{A568BCE1-31F7-466E-88EC-9CF8C0942891}" type="presParOf" srcId="{6B20AF68-8EE1-4ABC-BD8B-1CEEAEED4AA2}" destId="{CB1E8145-FA57-48EB-9256-475FF6C228AC}" srcOrd="1" destOrd="0" presId="urn:microsoft.com/office/officeart/2005/8/layout/vList5"/>
    <dgm:cxn modelId="{2FC89257-939D-41E7-9C6F-EB06B5D3CCCF}" type="presParOf" srcId="{DCF12E7E-8ADB-4E86-9505-FAB633C15411}" destId="{21E6FDDB-B332-464A-8CEB-C87DFADAEF9E}" srcOrd="3" destOrd="0" presId="urn:microsoft.com/office/officeart/2005/8/layout/vList5"/>
    <dgm:cxn modelId="{0BAB5B8E-123C-4AE7-8B50-FC27954E0DE2}" type="presParOf" srcId="{DCF12E7E-8ADB-4E86-9505-FAB633C15411}" destId="{DE2B79BE-7D40-4B36-9430-50A9F9085B0C}" srcOrd="4" destOrd="0" presId="urn:microsoft.com/office/officeart/2005/8/layout/vList5"/>
    <dgm:cxn modelId="{10992A5C-6CC8-4CCB-9BA7-2D7F6F08CADC}" type="presParOf" srcId="{DE2B79BE-7D40-4B36-9430-50A9F9085B0C}" destId="{8A6ECA4C-472B-4F57-A734-0058C23424B2}" srcOrd="0" destOrd="0" presId="urn:microsoft.com/office/officeart/2005/8/layout/vList5"/>
    <dgm:cxn modelId="{C4A4061B-7582-4C51-A724-E9BEC9266142}" type="presParOf" srcId="{DE2B79BE-7D40-4B36-9430-50A9F9085B0C}" destId="{6ED2FA98-5616-4F29-8276-31A3721CC1A0}" srcOrd="1" destOrd="0" presId="urn:microsoft.com/office/officeart/2005/8/layout/vList5"/>
    <dgm:cxn modelId="{A14073BD-11EA-4C5C-A09A-101E128F2544}" type="presParOf" srcId="{DCF12E7E-8ADB-4E86-9505-FAB633C15411}" destId="{8C3DFE9B-0228-4F2B-A1CA-2C0EB8948A4E}" srcOrd="5" destOrd="0" presId="urn:microsoft.com/office/officeart/2005/8/layout/vList5"/>
    <dgm:cxn modelId="{61F4E69D-4630-41DD-806A-DE6F52ADF918}" type="presParOf" srcId="{DCF12E7E-8ADB-4E86-9505-FAB633C15411}" destId="{54BCB35B-BC4E-485A-BB0F-F522C3A45324}" srcOrd="6" destOrd="0" presId="urn:microsoft.com/office/officeart/2005/8/layout/vList5"/>
    <dgm:cxn modelId="{66AB9BEB-9CB8-4519-88C0-C06F3C9D10D8}" type="presParOf" srcId="{54BCB35B-BC4E-485A-BB0F-F522C3A45324}" destId="{CD21964A-113E-45D0-890F-9697C3B69CE9}" srcOrd="0" destOrd="0" presId="urn:microsoft.com/office/officeart/2005/8/layout/vList5"/>
    <dgm:cxn modelId="{740F0DD4-88E6-4609-BB1B-073AD8D403BE}" type="presParOf" srcId="{54BCB35B-BC4E-485A-BB0F-F522C3A45324}" destId="{815ABD6B-5FF6-42DC-97DE-01480551A0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B0AB2-44D0-43AB-9324-950FBE8BD9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BB7A098-B3FA-4ACE-89A9-4E78AEBB4D57}">
      <dgm:prSet custT="1"/>
      <dgm:spPr/>
      <dgm:t>
        <a:bodyPr/>
        <a:lstStyle/>
        <a:p>
          <a:pPr>
            <a:lnSpc>
              <a:spcPct val="100000"/>
            </a:lnSpc>
          </a:pPr>
          <a:r>
            <a:rPr lang="en-US" sz="2400" b="1" dirty="0">
              <a:latin typeface="Times New Roman" panose="02020603050405020304" pitchFamily="18" charset="0"/>
              <a:cs typeface="Times New Roman" panose="02020603050405020304" pitchFamily="18" charset="0"/>
            </a:rPr>
            <a:t>Importance of the Right Tools</a:t>
          </a:r>
          <a:endParaRPr lang="en-US" sz="2400" dirty="0">
            <a:latin typeface="Times New Roman" panose="02020603050405020304" pitchFamily="18" charset="0"/>
            <a:cs typeface="Times New Roman" panose="02020603050405020304" pitchFamily="18" charset="0"/>
          </a:endParaRPr>
        </a:p>
      </dgm:t>
    </dgm:pt>
    <dgm:pt modelId="{8CE4055E-86B1-456A-903D-6986CA54614E}" type="parTrans" cxnId="{F96BDC18-12FD-4FBF-BE5E-279CD6AAC820}">
      <dgm:prSet/>
      <dgm:spPr/>
      <dgm:t>
        <a:bodyPr/>
        <a:lstStyle/>
        <a:p>
          <a:endParaRPr lang="en-US"/>
        </a:p>
      </dgm:t>
    </dgm:pt>
    <dgm:pt modelId="{4B77EDC2-7C1B-480F-90A4-5AA00384B2D5}" type="sibTrans" cxnId="{F96BDC18-12FD-4FBF-BE5E-279CD6AAC820}">
      <dgm:prSet/>
      <dgm:spPr/>
      <dgm:t>
        <a:bodyPr/>
        <a:lstStyle/>
        <a:p>
          <a:endParaRPr lang="en-US"/>
        </a:p>
      </dgm:t>
    </dgm:pt>
    <dgm:pt modelId="{AA490990-1009-445C-B377-6EDED2EB022B}">
      <dgm:prSet/>
      <dgm:spPr/>
      <dgm:t>
        <a:bodyPr/>
        <a:lstStyle/>
        <a:p>
          <a:pPr>
            <a:lnSpc>
              <a:spcPct val="100000"/>
            </a:lnSpc>
          </a:pPr>
          <a:r>
            <a:rPr lang="en-US">
              <a:latin typeface="Times New Roman" panose="02020603050405020304" pitchFamily="18" charset="0"/>
              <a:cs typeface="Times New Roman" panose="02020603050405020304" pitchFamily="18" charset="0"/>
            </a:rPr>
            <a:t>The right tools are crucial for high-quality installations</a:t>
          </a:r>
        </a:p>
      </dgm:t>
    </dgm:pt>
    <dgm:pt modelId="{311955F4-DF8D-41B2-B35F-9119D94F8AA5}" type="parTrans" cxnId="{9F6115C9-1476-43C1-9920-DB36DE6007BE}">
      <dgm:prSet/>
      <dgm:spPr/>
      <dgm:t>
        <a:bodyPr/>
        <a:lstStyle/>
        <a:p>
          <a:endParaRPr lang="en-US"/>
        </a:p>
      </dgm:t>
    </dgm:pt>
    <dgm:pt modelId="{286E0FAE-4972-4FE4-AE38-B956B7B01C99}" type="sibTrans" cxnId="{9F6115C9-1476-43C1-9920-DB36DE6007BE}">
      <dgm:prSet/>
      <dgm:spPr/>
      <dgm:t>
        <a:bodyPr/>
        <a:lstStyle/>
        <a:p>
          <a:endParaRPr lang="en-US"/>
        </a:p>
      </dgm:t>
    </dgm:pt>
    <dgm:pt modelId="{8B1932AE-8665-4748-8693-FAC010E89C28}">
      <dgm:prSet/>
      <dgm:spPr/>
      <dgm:t>
        <a:bodyPr/>
        <a:lstStyle/>
        <a:p>
          <a:pPr>
            <a:lnSpc>
              <a:spcPct val="100000"/>
            </a:lnSpc>
          </a:pPr>
          <a:r>
            <a:rPr lang="en-US" dirty="0">
              <a:latin typeface="Times New Roman" panose="02020603050405020304" pitchFamily="18" charset="0"/>
              <a:cs typeface="Times New Roman" panose="02020603050405020304" pitchFamily="18" charset="0"/>
            </a:rPr>
            <a:t>Proper tools ensure accuracy and reliability</a:t>
          </a:r>
        </a:p>
      </dgm:t>
    </dgm:pt>
    <dgm:pt modelId="{DEE037E0-4E92-4DDA-9C68-F381BA9A312A}" type="parTrans" cxnId="{8A3B6C5A-1133-4029-BFAC-C1240CA03B8A}">
      <dgm:prSet/>
      <dgm:spPr/>
      <dgm:t>
        <a:bodyPr/>
        <a:lstStyle/>
        <a:p>
          <a:endParaRPr lang="en-US"/>
        </a:p>
      </dgm:t>
    </dgm:pt>
    <dgm:pt modelId="{D3E4FF48-2396-4463-8D59-0A0438CACA30}" type="sibTrans" cxnId="{8A3B6C5A-1133-4029-BFAC-C1240CA03B8A}">
      <dgm:prSet/>
      <dgm:spPr/>
      <dgm:t>
        <a:bodyPr/>
        <a:lstStyle/>
        <a:p>
          <a:endParaRPr lang="en-US"/>
        </a:p>
      </dgm:t>
    </dgm:pt>
    <dgm:pt modelId="{2BB949E5-22B6-4AE6-A377-B59ED678982A}">
      <dgm:prSet/>
      <dgm:spPr/>
      <dgm:t>
        <a:bodyPr/>
        <a:lstStyle/>
        <a:p>
          <a:pPr>
            <a:lnSpc>
              <a:spcPct val="100000"/>
            </a:lnSpc>
          </a:pPr>
          <a:r>
            <a:rPr lang="en-US" dirty="0">
              <a:latin typeface="Times New Roman" panose="02020603050405020304" pitchFamily="18" charset="0"/>
              <a:cs typeface="Times New Roman" panose="02020603050405020304" pitchFamily="18" charset="0"/>
            </a:rPr>
            <a:t>Let’s take a moment to review the tools you may need:</a:t>
          </a:r>
        </a:p>
      </dgm:t>
    </dgm:pt>
    <dgm:pt modelId="{99E6E337-C9D2-4CFA-9DFC-64958344EC10}" type="parTrans" cxnId="{6EF6086B-4FA6-4397-B23E-8B33E245EEEB}">
      <dgm:prSet/>
      <dgm:spPr/>
      <dgm:t>
        <a:bodyPr/>
        <a:lstStyle/>
        <a:p>
          <a:endParaRPr lang="en-US"/>
        </a:p>
      </dgm:t>
    </dgm:pt>
    <dgm:pt modelId="{42256FEB-F6D6-4728-9F90-B6F3B26BA085}" type="sibTrans" cxnId="{6EF6086B-4FA6-4397-B23E-8B33E245EEEB}">
      <dgm:prSet/>
      <dgm:spPr/>
      <dgm:t>
        <a:bodyPr/>
        <a:lstStyle/>
        <a:p>
          <a:endParaRPr lang="en-US"/>
        </a:p>
      </dgm:t>
    </dgm:pt>
    <dgm:pt modelId="{28A16388-7237-498D-935F-DF3999CD6F4F}" type="pres">
      <dgm:prSet presAssocID="{7A4B0AB2-44D0-43AB-9324-950FBE8BD957}" presName="root" presStyleCnt="0">
        <dgm:presLayoutVars>
          <dgm:dir/>
          <dgm:resizeHandles val="exact"/>
        </dgm:presLayoutVars>
      </dgm:prSet>
      <dgm:spPr/>
    </dgm:pt>
    <dgm:pt modelId="{8AF75B19-3364-4FA2-AE14-D366994E573A}" type="pres">
      <dgm:prSet presAssocID="{1BB7A098-B3FA-4ACE-89A9-4E78AEBB4D57}" presName="compNode" presStyleCnt="0"/>
      <dgm:spPr/>
    </dgm:pt>
    <dgm:pt modelId="{B6D0E366-D374-4C89-80A3-A2EFA06B6577}" type="pres">
      <dgm:prSet presAssocID="{1BB7A098-B3FA-4ACE-89A9-4E78AEBB4D57}" presName="bgRect" presStyleLbl="bgShp" presStyleIdx="0" presStyleCnt="4"/>
      <dgm:spPr/>
    </dgm:pt>
    <dgm:pt modelId="{556D14A5-08DE-4C83-B461-53DD4763AAB4}" type="pres">
      <dgm:prSet presAssocID="{1BB7A098-B3FA-4ACE-89A9-4E78AEBB4D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A01E2BC3-AC7A-4859-AED5-926EABB03D9A}" type="pres">
      <dgm:prSet presAssocID="{1BB7A098-B3FA-4ACE-89A9-4E78AEBB4D57}" presName="spaceRect" presStyleCnt="0"/>
      <dgm:spPr/>
    </dgm:pt>
    <dgm:pt modelId="{B5457463-8311-4569-85D5-63A1B1138E05}" type="pres">
      <dgm:prSet presAssocID="{1BB7A098-B3FA-4ACE-89A9-4E78AEBB4D57}" presName="parTx" presStyleLbl="revTx" presStyleIdx="0" presStyleCnt="4">
        <dgm:presLayoutVars>
          <dgm:chMax val="0"/>
          <dgm:chPref val="0"/>
        </dgm:presLayoutVars>
      </dgm:prSet>
      <dgm:spPr/>
    </dgm:pt>
    <dgm:pt modelId="{E48D78E3-C23B-47E4-8702-79B851A6B801}" type="pres">
      <dgm:prSet presAssocID="{4B77EDC2-7C1B-480F-90A4-5AA00384B2D5}" presName="sibTrans" presStyleCnt="0"/>
      <dgm:spPr/>
    </dgm:pt>
    <dgm:pt modelId="{341CF081-67A7-42CD-878F-F7C886DC5ACF}" type="pres">
      <dgm:prSet presAssocID="{AA490990-1009-445C-B377-6EDED2EB022B}" presName="compNode" presStyleCnt="0"/>
      <dgm:spPr/>
    </dgm:pt>
    <dgm:pt modelId="{37B8FFA1-D0E3-471E-BE57-DB7492DE881A}" type="pres">
      <dgm:prSet presAssocID="{AA490990-1009-445C-B377-6EDED2EB022B}" presName="bgRect" presStyleLbl="bgShp" presStyleIdx="1" presStyleCnt="4"/>
      <dgm:spPr/>
    </dgm:pt>
    <dgm:pt modelId="{20B70F82-9BB5-4C7C-85A1-1AD1F7E21B7C}" type="pres">
      <dgm:prSet presAssocID="{AA490990-1009-445C-B377-6EDED2EB02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ian"/>
        </a:ext>
      </dgm:extLst>
    </dgm:pt>
    <dgm:pt modelId="{937FB535-359C-49F6-85B8-B54CA905C9CD}" type="pres">
      <dgm:prSet presAssocID="{AA490990-1009-445C-B377-6EDED2EB022B}" presName="spaceRect" presStyleCnt="0"/>
      <dgm:spPr/>
    </dgm:pt>
    <dgm:pt modelId="{A4318AE1-BBFC-43DA-B1A0-93A5237CDD48}" type="pres">
      <dgm:prSet presAssocID="{AA490990-1009-445C-B377-6EDED2EB022B}" presName="parTx" presStyleLbl="revTx" presStyleIdx="1" presStyleCnt="4">
        <dgm:presLayoutVars>
          <dgm:chMax val="0"/>
          <dgm:chPref val="0"/>
        </dgm:presLayoutVars>
      </dgm:prSet>
      <dgm:spPr/>
    </dgm:pt>
    <dgm:pt modelId="{9AEC1069-3146-4519-9C36-48580327F43F}" type="pres">
      <dgm:prSet presAssocID="{286E0FAE-4972-4FE4-AE38-B956B7B01C99}" presName="sibTrans" presStyleCnt="0"/>
      <dgm:spPr/>
    </dgm:pt>
    <dgm:pt modelId="{BBB2013F-ADCD-4FDE-A6A4-01F4F6AC9023}" type="pres">
      <dgm:prSet presAssocID="{8B1932AE-8665-4748-8693-FAC010E89C28}" presName="compNode" presStyleCnt="0"/>
      <dgm:spPr/>
    </dgm:pt>
    <dgm:pt modelId="{4EFB5661-992F-4B02-890F-20B99B73F0E3}" type="pres">
      <dgm:prSet presAssocID="{8B1932AE-8665-4748-8693-FAC010E89C28}" presName="bgRect" presStyleLbl="bgShp" presStyleIdx="2" presStyleCnt="4"/>
      <dgm:spPr/>
    </dgm:pt>
    <dgm:pt modelId="{580BC06F-6A5C-4131-A295-F3DB3BE364E6}" type="pres">
      <dgm:prSet presAssocID="{8B1932AE-8665-4748-8693-FAC010E89C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0C0D7AE-3266-407F-A390-AB7E9678D819}" type="pres">
      <dgm:prSet presAssocID="{8B1932AE-8665-4748-8693-FAC010E89C28}" presName="spaceRect" presStyleCnt="0"/>
      <dgm:spPr/>
    </dgm:pt>
    <dgm:pt modelId="{D213F639-1995-4129-A7CD-2C13DABCF8B0}" type="pres">
      <dgm:prSet presAssocID="{8B1932AE-8665-4748-8693-FAC010E89C28}" presName="parTx" presStyleLbl="revTx" presStyleIdx="2" presStyleCnt="4">
        <dgm:presLayoutVars>
          <dgm:chMax val="0"/>
          <dgm:chPref val="0"/>
        </dgm:presLayoutVars>
      </dgm:prSet>
      <dgm:spPr/>
    </dgm:pt>
    <dgm:pt modelId="{D00F77F9-0722-4AA4-A094-7F9613BC6E0E}" type="pres">
      <dgm:prSet presAssocID="{D3E4FF48-2396-4463-8D59-0A0438CACA30}" presName="sibTrans" presStyleCnt="0"/>
      <dgm:spPr/>
    </dgm:pt>
    <dgm:pt modelId="{E73811AC-C78E-4F6B-BC16-185088835E96}" type="pres">
      <dgm:prSet presAssocID="{2BB949E5-22B6-4AE6-A377-B59ED678982A}" presName="compNode" presStyleCnt="0"/>
      <dgm:spPr/>
    </dgm:pt>
    <dgm:pt modelId="{25EF707F-0853-4D91-A7B1-5A84F16E4D8D}" type="pres">
      <dgm:prSet presAssocID="{2BB949E5-22B6-4AE6-A377-B59ED678982A}" presName="bgRect" presStyleLbl="bgShp" presStyleIdx="3" presStyleCnt="4"/>
      <dgm:spPr/>
    </dgm:pt>
    <dgm:pt modelId="{536D978A-006B-4FB6-90AB-0B815C2FCD1C}" type="pres">
      <dgm:prSet presAssocID="{2BB949E5-22B6-4AE6-A377-B59ED67898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orkflow"/>
        </a:ext>
      </dgm:extLst>
    </dgm:pt>
    <dgm:pt modelId="{0B33026C-5953-44E1-B594-D12A3EC925BE}" type="pres">
      <dgm:prSet presAssocID="{2BB949E5-22B6-4AE6-A377-B59ED678982A}" presName="spaceRect" presStyleCnt="0"/>
      <dgm:spPr/>
    </dgm:pt>
    <dgm:pt modelId="{619BF48F-5E59-48E4-9331-2E1165CEDB33}" type="pres">
      <dgm:prSet presAssocID="{2BB949E5-22B6-4AE6-A377-B59ED678982A}" presName="parTx" presStyleLbl="revTx" presStyleIdx="3" presStyleCnt="4">
        <dgm:presLayoutVars>
          <dgm:chMax val="0"/>
          <dgm:chPref val="0"/>
        </dgm:presLayoutVars>
      </dgm:prSet>
      <dgm:spPr/>
    </dgm:pt>
  </dgm:ptLst>
  <dgm:cxnLst>
    <dgm:cxn modelId="{F96BDC18-12FD-4FBF-BE5E-279CD6AAC820}" srcId="{7A4B0AB2-44D0-43AB-9324-950FBE8BD957}" destId="{1BB7A098-B3FA-4ACE-89A9-4E78AEBB4D57}" srcOrd="0" destOrd="0" parTransId="{8CE4055E-86B1-456A-903D-6986CA54614E}" sibTransId="{4B77EDC2-7C1B-480F-90A4-5AA00384B2D5}"/>
    <dgm:cxn modelId="{34FABA44-471E-45EE-BADC-B16E6DD73941}" type="presOf" srcId="{7A4B0AB2-44D0-43AB-9324-950FBE8BD957}" destId="{28A16388-7237-498D-935F-DF3999CD6F4F}" srcOrd="0" destOrd="0" presId="urn:microsoft.com/office/officeart/2018/2/layout/IconVerticalSolidList"/>
    <dgm:cxn modelId="{6EF6086B-4FA6-4397-B23E-8B33E245EEEB}" srcId="{7A4B0AB2-44D0-43AB-9324-950FBE8BD957}" destId="{2BB949E5-22B6-4AE6-A377-B59ED678982A}" srcOrd="3" destOrd="0" parTransId="{99E6E337-C9D2-4CFA-9DFC-64958344EC10}" sibTransId="{42256FEB-F6D6-4728-9F90-B6F3B26BA085}"/>
    <dgm:cxn modelId="{C5E14D6D-BBE2-4E43-A2DA-386BBFC8FE99}" type="presOf" srcId="{1BB7A098-B3FA-4ACE-89A9-4E78AEBB4D57}" destId="{B5457463-8311-4569-85D5-63A1B1138E05}" srcOrd="0" destOrd="0" presId="urn:microsoft.com/office/officeart/2018/2/layout/IconVerticalSolidList"/>
    <dgm:cxn modelId="{8A3B6C5A-1133-4029-BFAC-C1240CA03B8A}" srcId="{7A4B0AB2-44D0-43AB-9324-950FBE8BD957}" destId="{8B1932AE-8665-4748-8693-FAC010E89C28}" srcOrd="2" destOrd="0" parTransId="{DEE037E0-4E92-4DDA-9C68-F381BA9A312A}" sibTransId="{D3E4FF48-2396-4463-8D59-0A0438CACA30}"/>
    <dgm:cxn modelId="{AF9212A8-43C5-41D3-84F2-D91EB3D845FE}" type="presOf" srcId="{2BB949E5-22B6-4AE6-A377-B59ED678982A}" destId="{619BF48F-5E59-48E4-9331-2E1165CEDB33}" srcOrd="0" destOrd="0" presId="urn:microsoft.com/office/officeart/2018/2/layout/IconVerticalSolidList"/>
    <dgm:cxn modelId="{E1A880AB-3DAC-40E8-9609-8CFF26B7DBAA}" type="presOf" srcId="{AA490990-1009-445C-B377-6EDED2EB022B}" destId="{A4318AE1-BBFC-43DA-B1A0-93A5237CDD48}" srcOrd="0" destOrd="0" presId="urn:microsoft.com/office/officeart/2018/2/layout/IconVerticalSolidList"/>
    <dgm:cxn modelId="{9F6115C9-1476-43C1-9920-DB36DE6007BE}" srcId="{7A4B0AB2-44D0-43AB-9324-950FBE8BD957}" destId="{AA490990-1009-445C-B377-6EDED2EB022B}" srcOrd="1" destOrd="0" parTransId="{311955F4-DF8D-41B2-B35F-9119D94F8AA5}" sibTransId="{286E0FAE-4972-4FE4-AE38-B956B7B01C99}"/>
    <dgm:cxn modelId="{A98CDAE1-6165-4AFE-9CE3-9FB3E2107C2E}" type="presOf" srcId="{8B1932AE-8665-4748-8693-FAC010E89C28}" destId="{D213F639-1995-4129-A7CD-2C13DABCF8B0}" srcOrd="0" destOrd="0" presId="urn:microsoft.com/office/officeart/2018/2/layout/IconVerticalSolidList"/>
    <dgm:cxn modelId="{D8AD7D7B-6DB2-4A56-A8D4-1578CFF6DE29}" type="presParOf" srcId="{28A16388-7237-498D-935F-DF3999CD6F4F}" destId="{8AF75B19-3364-4FA2-AE14-D366994E573A}" srcOrd="0" destOrd="0" presId="urn:microsoft.com/office/officeart/2018/2/layout/IconVerticalSolidList"/>
    <dgm:cxn modelId="{7ADC556F-6B18-41F3-8939-DC38D32F50CF}" type="presParOf" srcId="{8AF75B19-3364-4FA2-AE14-D366994E573A}" destId="{B6D0E366-D374-4C89-80A3-A2EFA06B6577}" srcOrd="0" destOrd="0" presId="urn:microsoft.com/office/officeart/2018/2/layout/IconVerticalSolidList"/>
    <dgm:cxn modelId="{2364AD19-688E-475F-BBA2-343F7607C1E2}" type="presParOf" srcId="{8AF75B19-3364-4FA2-AE14-D366994E573A}" destId="{556D14A5-08DE-4C83-B461-53DD4763AAB4}" srcOrd="1" destOrd="0" presId="urn:microsoft.com/office/officeart/2018/2/layout/IconVerticalSolidList"/>
    <dgm:cxn modelId="{D0BCE32B-88BA-48D4-8C41-405B99A43AAA}" type="presParOf" srcId="{8AF75B19-3364-4FA2-AE14-D366994E573A}" destId="{A01E2BC3-AC7A-4859-AED5-926EABB03D9A}" srcOrd="2" destOrd="0" presId="urn:microsoft.com/office/officeart/2018/2/layout/IconVerticalSolidList"/>
    <dgm:cxn modelId="{7B3DBCB9-F2F2-4120-98FD-2ACDCCE9ACE4}" type="presParOf" srcId="{8AF75B19-3364-4FA2-AE14-D366994E573A}" destId="{B5457463-8311-4569-85D5-63A1B1138E05}" srcOrd="3" destOrd="0" presId="urn:microsoft.com/office/officeart/2018/2/layout/IconVerticalSolidList"/>
    <dgm:cxn modelId="{EFC296F1-599D-4E4E-A550-0ABD65510B0D}" type="presParOf" srcId="{28A16388-7237-498D-935F-DF3999CD6F4F}" destId="{E48D78E3-C23B-47E4-8702-79B851A6B801}" srcOrd="1" destOrd="0" presId="urn:microsoft.com/office/officeart/2018/2/layout/IconVerticalSolidList"/>
    <dgm:cxn modelId="{32876649-DDBF-4CB7-B494-60534D4E59D7}" type="presParOf" srcId="{28A16388-7237-498D-935F-DF3999CD6F4F}" destId="{341CF081-67A7-42CD-878F-F7C886DC5ACF}" srcOrd="2" destOrd="0" presId="urn:microsoft.com/office/officeart/2018/2/layout/IconVerticalSolidList"/>
    <dgm:cxn modelId="{E7C73B86-E98F-4083-B596-CC95B501F394}" type="presParOf" srcId="{341CF081-67A7-42CD-878F-F7C886DC5ACF}" destId="{37B8FFA1-D0E3-471E-BE57-DB7492DE881A}" srcOrd="0" destOrd="0" presId="urn:microsoft.com/office/officeart/2018/2/layout/IconVerticalSolidList"/>
    <dgm:cxn modelId="{39F88FB8-1267-4F71-A483-B7B4648E9A5A}" type="presParOf" srcId="{341CF081-67A7-42CD-878F-F7C886DC5ACF}" destId="{20B70F82-9BB5-4C7C-85A1-1AD1F7E21B7C}" srcOrd="1" destOrd="0" presId="urn:microsoft.com/office/officeart/2018/2/layout/IconVerticalSolidList"/>
    <dgm:cxn modelId="{3DC6F9B3-D3F3-432D-AD6B-F6BC029B1B7F}" type="presParOf" srcId="{341CF081-67A7-42CD-878F-F7C886DC5ACF}" destId="{937FB535-359C-49F6-85B8-B54CA905C9CD}" srcOrd="2" destOrd="0" presId="urn:microsoft.com/office/officeart/2018/2/layout/IconVerticalSolidList"/>
    <dgm:cxn modelId="{B66AEE25-DA60-473B-BD5D-4CFCDA3A6DBB}" type="presParOf" srcId="{341CF081-67A7-42CD-878F-F7C886DC5ACF}" destId="{A4318AE1-BBFC-43DA-B1A0-93A5237CDD48}" srcOrd="3" destOrd="0" presId="urn:microsoft.com/office/officeart/2018/2/layout/IconVerticalSolidList"/>
    <dgm:cxn modelId="{BF1EB956-DF50-4DB9-9ADA-701A963D82D4}" type="presParOf" srcId="{28A16388-7237-498D-935F-DF3999CD6F4F}" destId="{9AEC1069-3146-4519-9C36-48580327F43F}" srcOrd="3" destOrd="0" presId="urn:microsoft.com/office/officeart/2018/2/layout/IconVerticalSolidList"/>
    <dgm:cxn modelId="{5525DEE6-C9B8-4BB9-B5B1-B67B149249FD}" type="presParOf" srcId="{28A16388-7237-498D-935F-DF3999CD6F4F}" destId="{BBB2013F-ADCD-4FDE-A6A4-01F4F6AC9023}" srcOrd="4" destOrd="0" presId="urn:microsoft.com/office/officeart/2018/2/layout/IconVerticalSolidList"/>
    <dgm:cxn modelId="{C896877F-485E-49E7-A8A8-D9A327F04BB4}" type="presParOf" srcId="{BBB2013F-ADCD-4FDE-A6A4-01F4F6AC9023}" destId="{4EFB5661-992F-4B02-890F-20B99B73F0E3}" srcOrd="0" destOrd="0" presId="urn:microsoft.com/office/officeart/2018/2/layout/IconVerticalSolidList"/>
    <dgm:cxn modelId="{6B8356BD-920B-44BA-BBF4-2D18578E6F43}" type="presParOf" srcId="{BBB2013F-ADCD-4FDE-A6A4-01F4F6AC9023}" destId="{580BC06F-6A5C-4131-A295-F3DB3BE364E6}" srcOrd="1" destOrd="0" presId="urn:microsoft.com/office/officeart/2018/2/layout/IconVerticalSolidList"/>
    <dgm:cxn modelId="{8F566B3C-C0C8-44BF-8286-8E95628DE8A0}" type="presParOf" srcId="{BBB2013F-ADCD-4FDE-A6A4-01F4F6AC9023}" destId="{40C0D7AE-3266-407F-A390-AB7E9678D819}" srcOrd="2" destOrd="0" presId="urn:microsoft.com/office/officeart/2018/2/layout/IconVerticalSolidList"/>
    <dgm:cxn modelId="{681C8DAE-4983-4BFB-A733-E49F04FA0906}" type="presParOf" srcId="{BBB2013F-ADCD-4FDE-A6A4-01F4F6AC9023}" destId="{D213F639-1995-4129-A7CD-2C13DABCF8B0}" srcOrd="3" destOrd="0" presId="urn:microsoft.com/office/officeart/2018/2/layout/IconVerticalSolidList"/>
    <dgm:cxn modelId="{5349A45F-652E-4B0F-96BD-40CEF283C4A9}" type="presParOf" srcId="{28A16388-7237-498D-935F-DF3999CD6F4F}" destId="{D00F77F9-0722-4AA4-A094-7F9613BC6E0E}" srcOrd="5" destOrd="0" presId="urn:microsoft.com/office/officeart/2018/2/layout/IconVerticalSolidList"/>
    <dgm:cxn modelId="{E33276BF-0A0D-49DF-8F2E-74C1DA7B207D}" type="presParOf" srcId="{28A16388-7237-498D-935F-DF3999CD6F4F}" destId="{E73811AC-C78E-4F6B-BC16-185088835E96}" srcOrd="6" destOrd="0" presId="urn:microsoft.com/office/officeart/2018/2/layout/IconVerticalSolidList"/>
    <dgm:cxn modelId="{C9D0AFDD-FAA0-40C5-A065-18126153E063}" type="presParOf" srcId="{E73811AC-C78E-4F6B-BC16-185088835E96}" destId="{25EF707F-0853-4D91-A7B1-5A84F16E4D8D}" srcOrd="0" destOrd="0" presId="urn:microsoft.com/office/officeart/2018/2/layout/IconVerticalSolidList"/>
    <dgm:cxn modelId="{67BBA6CE-05EA-4336-BC89-1D1144A7F7F3}" type="presParOf" srcId="{E73811AC-C78E-4F6B-BC16-185088835E96}" destId="{536D978A-006B-4FB6-90AB-0B815C2FCD1C}" srcOrd="1" destOrd="0" presId="urn:microsoft.com/office/officeart/2018/2/layout/IconVerticalSolidList"/>
    <dgm:cxn modelId="{23C17491-34AA-49EB-82E4-14FAAFB83DA3}" type="presParOf" srcId="{E73811AC-C78E-4F6B-BC16-185088835E96}" destId="{0B33026C-5953-44E1-B594-D12A3EC925BE}" srcOrd="2" destOrd="0" presId="urn:microsoft.com/office/officeart/2018/2/layout/IconVerticalSolidList"/>
    <dgm:cxn modelId="{36DCB958-049E-40A1-B216-20FB8524BC73}" type="presParOf" srcId="{E73811AC-C78E-4F6B-BC16-185088835E96}" destId="{619BF48F-5E59-48E4-9331-2E1165CEDB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C373FB-312B-432D-8AC5-BFF540A9A3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6754F20-01E5-4F26-B4D6-CBE7AC3832CB}">
      <dgm:prSet/>
      <dgm:spPr/>
      <dgm:t>
        <a:bodyPr/>
        <a:lstStyle/>
        <a:p>
          <a:r>
            <a:rPr lang="en-US" b="1" dirty="0"/>
            <a:t>Considerations</a:t>
          </a:r>
          <a:endParaRPr lang="en-US" dirty="0"/>
        </a:p>
      </dgm:t>
    </dgm:pt>
    <dgm:pt modelId="{C8308991-F0C2-4B69-A0F1-715A72C3E1E4}" type="parTrans" cxnId="{3E97D48A-D924-4A8F-B5C4-0AE52CF1508C}">
      <dgm:prSet/>
      <dgm:spPr/>
      <dgm:t>
        <a:bodyPr/>
        <a:lstStyle/>
        <a:p>
          <a:endParaRPr lang="en-US"/>
        </a:p>
      </dgm:t>
    </dgm:pt>
    <dgm:pt modelId="{FA1E011B-38C4-4FAD-93A7-0CA6D516F633}" type="sibTrans" cxnId="{3E97D48A-D924-4A8F-B5C4-0AE52CF1508C}">
      <dgm:prSet/>
      <dgm:spPr/>
      <dgm:t>
        <a:bodyPr/>
        <a:lstStyle/>
        <a:p>
          <a:endParaRPr lang="en-US"/>
        </a:p>
      </dgm:t>
    </dgm:pt>
    <dgm:pt modelId="{B49616DD-052B-48E4-BA11-ECBC76891EC2}">
      <dgm:prSet custT="1"/>
      <dgm:spPr/>
      <dgm:t>
        <a:bodyPr/>
        <a:lstStyle/>
        <a:p>
          <a:r>
            <a:rPr lang="en-US" sz="1800" dirty="0">
              <a:latin typeface="Times New Roman" panose="02020603050405020304" pitchFamily="18" charset="0"/>
              <a:cs typeface="Times New Roman" panose="02020603050405020304" pitchFamily="18" charset="0"/>
            </a:rPr>
            <a:t>Loss of higher frequency signals.</a:t>
          </a:r>
        </a:p>
      </dgm:t>
    </dgm:pt>
    <dgm:pt modelId="{91FBF18E-02FF-47E3-BBB6-52684769258D}" type="parTrans" cxnId="{47A47EA8-0C52-440C-B6BA-17DD2F478038}">
      <dgm:prSet/>
      <dgm:spPr/>
      <dgm:t>
        <a:bodyPr/>
        <a:lstStyle/>
        <a:p>
          <a:endParaRPr lang="en-US"/>
        </a:p>
      </dgm:t>
    </dgm:pt>
    <dgm:pt modelId="{820CB1F4-F37B-481E-B00B-FCF4F0F7C126}" type="sibTrans" cxnId="{47A47EA8-0C52-440C-B6BA-17DD2F478038}">
      <dgm:prSet/>
      <dgm:spPr/>
      <dgm:t>
        <a:bodyPr/>
        <a:lstStyle/>
        <a:p>
          <a:endParaRPr lang="en-US"/>
        </a:p>
      </dgm:t>
    </dgm:pt>
    <dgm:pt modelId="{D27C6DB7-9BBD-4D83-A22B-2A05B5B5284E}">
      <dgm:prSet custT="1"/>
      <dgm:spPr/>
      <dgm:t>
        <a:bodyPr/>
        <a:lstStyle/>
        <a:p>
          <a:r>
            <a:rPr lang="en-US" sz="1800" dirty="0">
              <a:latin typeface="Times New Roman" panose="02020603050405020304" pitchFamily="18" charset="0"/>
              <a:cs typeface="Times New Roman" panose="02020603050405020304" pitchFamily="18" charset="0"/>
            </a:rPr>
            <a:t>Sometimes the only option.</a:t>
          </a:r>
        </a:p>
      </dgm:t>
    </dgm:pt>
    <dgm:pt modelId="{E671FA3F-3638-4E9F-AEA7-82B3EA9A5661}" type="parTrans" cxnId="{ACB9FD29-9E8B-43EF-B65D-B7DA61357FE8}">
      <dgm:prSet/>
      <dgm:spPr/>
      <dgm:t>
        <a:bodyPr/>
        <a:lstStyle/>
        <a:p>
          <a:endParaRPr lang="en-US"/>
        </a:p>
      </dgm:t>
    </dgm:pt>
    <dgm:pt modelId="{1E46E36A-0CD1-4029-8067-F35C3C3052AB}" type="sibTrans" cxnId="{ACB9FD29-9E8B-43EF-B65D-B7DA61357FE8}">
      <dgm:prSet/>
      <dgm:spPr/>
      <dgm:t>
        <a:bodyPr/>
        <a:lstStyle/>
        <a:p>
          <a:endParaRPr lang="en-US"/>
        </a:p>
      </dgm:t>
    </dgm:pt>
    <dgm:pt modelId="{9DEE99F8-DF46-4100-84E8-E602794CBC1D}">
      <dgm:prSet/>
      <dgm:spPr/>
      <dgm:t>
        <a:bodyPr/>
        <a:lstStyle/>
        <a:p>
          <a:r>
            <a:rPr lang="en-US" b="1"/>
            <a:t>Preparation</a:t>
          </a:r>
          <a:endParaRPr lang="en-US"/>
        </a:p>
      </dgm:t>
    </dgm:pt>
    <dgm:pt modelId="{E0FDA212-044A-4179-8EFF-0A3B735732EB}" type="parTrans" cxnId="{0ED017F0-9651-47F7-AA9A-5ABC9F39F754}">
      <dgm:prSet/>
      <dgm:spPr/>
      <dgm:t>
        <a:bodyPr/>
        <a:lstStyle/>
        <a:p>
          <a:endParaRPr lang="en-US"/>
        </a:p>
      </dgm:t>
    </dgm:pt>
    <dgm:pt modelId="{F71A1402-25E5-4B09-8462-CA30E2C5C704}" type="sibTrans" cxnId="{0ED017F0-9651-47F7-AA9A-5ABC9F39F754}">
      <dgm:prSet/>
      <dgm:spPr/>
      <dgm:t>
        <a:bodyPr/>
        <a:lstStyle/>
        <a:p>
          <a:endParaRPr lang="en-US"/>
        </a:p>
      </dgm:t>
    </dgm:pt>
    <dgm:pt modelId="{E0C2680B-CD68-46D1-9F8F-E888D7C48E48}">
      <dgm:prSet custT="1"/>
      <dgm:spPr/>
      <dgm:t>
        <a:bodyPr/>
        <a:lstStyle/>
        <a:p>
          <a:r>
            <a:rPr lang="en-US" sz="1800" dirty="0">
              <a:latin typeface="Times New Roman" panose="02020603050405020304" pitchFamily="18" charset="0"/>
              <a:cs typeface="Times New Roman" panose="02020603050405020304" pitchFamily="18" charset="0"/>
            </a:rPr>
            <a:t>Remove paint to expose bare metal using a file or wire wheel.</a:t>
          </a:r>
        </a:p>
      </dgm:t>
    </dgm:pt>
    <dgm:pt modelId="{B3388BDD-54A4-4A5C-B7C5-530B72CB3F19}" type="parTrans" cxnId="{554AEEC8-CBEF-4522-921E-5CA8C0988546}">
      <dgm:prSet/>
      <dgm:spPr/>
      <dgm:t>
        <a:bodyPr/>
        <a:lstStyle/>
        <a:p>
          <a:endParaRPr lang="en-US"/>
        </a:p>
      </dgm:t>
    </dgm:pt>
    <dgm:pt modelId="{034F6FA7-3078-4C10-B147-A56086FE3743}" type="sibTrans" cxnId="{554AEEC8-CBEF-4522-921E-5CA8C0988546}">
      <dgm:prSet/>
      <dgm:spPr/>
      <dgm:t>
        <a:bodyPr/>
        <a:lstStyle/>
        <a:p>
          <a:endParaRPr lang="en-US"/>
        </a:p>
      </dgm:t>
    </dgm:pt>
    <dgm:pt modelId="{4BCBA97C-F2F3-4FC7-B8F2-9793060B8DF0}">
      <dgm:prSet custT="1"/>
      <dgm:spPr/>
      <dgm:t>
        <a:bodyPr/>
        <a:lstStyle/>
        <a:p>
          <a:r>
            <a:rPr lang="en-US" sz="1800" dirty="0">
              <a:latin typeface="Times New Roman" panose="02020603050405020304" pitchFamily="18" charset="0"/>
              <a:cs typeface="Times New Roman" panose="02020603050405020304" pitchFamily="18" charset="0"/>
            </a:rPr>
            <a:t>Clean surfaces of target and pad thoroughly; wear gloves</a:t>
          </a:r>
          <a:r>
            <a:rPr lang="en-US" sz="1400" dirty="0"/>
            <a:t>.</a:t>
          </a:r>
        </a:p>
      </dgm:t>
    </dgm:pt>
    <dgm:pt modelId="{A2B4CDF4-7839-492B-B4C4-C103C07162FC}" type="parTrans" cxnId="{675EDE40-BE52-422F-893A-A3B9EA9D3F92}">
      <dgm:prSet/>
      <dgm:spPr/>
      <dgm:t>
        <a:bodyPr/>
        <a:lstStyle/>
        <a:p>
          <a:endParaRPr lang="en-US"/>
        </a:p>
      </dgm:t>
    </dgm:pt>
    <dgm:pt modelId="{90513C0D-D7EE-42D1-8EB2-75C8DFFC3CBC}" type="sibTrans" cxnId="{675EDE40-BE52-422F-893A-A3B9EA9D3F92}">
      <dgm:prSet/>
      <dgm:spPr/>
      <dgm:t>
        <a:bodyPr/>
        <a:lstStyle/>
        <a:p>
          <a:endParaRPr lang="en-US"/>
        </a:p>
      </dgm:t>
    </dgm:pt>
    <dgm:pt modelId="{21704318-EDB9-4D9C-BC59-7AAFD19FEC9F}">
      <dgm:prSet/>
      <dgm:spPr/>
      <dgm:t>
        <a:bodyPr/>
        <a:lstStyle/>
        <a:p>
          <a:r>
            <a:rPr lang="en-US" b="1"/>
            <a:t>Installation Steps</a:t>
          </a:r>
          <a:endParaRPr lang="en-US"/>
        </a:p>
      </dgm:t>
    </dgm:pt>
    <dgm:pt modelId="{D9F19C2F-393F-405C-A0B8-219479CB7FC6}" type="parTrans" cxnId="{04C1BDCB-3E28-44E5-8EBE-A17E8D2A96D0}">
      <dgm:prSet/>
      <dgm:spPr/>
      <dgm:t>
        <a:bodyPr/>
        <a:lstStyle/>
        <a:p>
          <a:endParaRPr lang="en-US"/>
        </a:p>
      </dgm:t>
    </dgm:pt>
    <dgm:pt modelId="{8DA503CE-4A4B-496C-8490-5FAB95775602}" type="sibTrans" cxnId="{04C1BDCB-3E28-44E5-8EBE-A17E8D2A96D0}">
      <dgm:prSet/>
      <dgm:spPr/>
      <dgm:t>
        <a:bodyPr/>
        <a:lstStyle/>
        <a:p>
          <a:endParaRPr lang="en-US"/>
        </a:p>
      </dgm:t>
    </dgm:pt>
    <dgm:pt modelId="{6D34DB8B-DFE0-46CD-BCD0-6BD9A4229F9B}">
      <dgm:prSet custT="1"/>
      <dgm:spPr/>
      <dgm:t>
        <a:bodyPr/>
        <a:lstStyle/>
        <a:p>
          <a:r>
            <a:rPr lang="en-US" sz="1600" dirty="0"/>
            <a:t>Use gap-filling epoxy (e.g., </a:t>
          </a:r>
          <a:r>
            <a:rPr lang="en-US" sz="1600" dirty="0" err="1"/>
            <a:t>Devcon</a:t>
          </a:r>
          <a:r>
            <a:rPr lang="en-US" sz="1600" dirty="0"/>
            <a:t> Plastic Welder).</a:t>
          </a:r>
        </a:p>
      </dgm:t>
    </dgm:pt>
    <dgm:pt modelId="{18D31321-6A05-4894-8B14-575EA76F4E85}" type="parTrans" cxnId="{5EE8E40F-54C5-4301-AE67-F52F571C187F}">
      <dgm:prSet/>
      <dgm:spPr/>
      <dgm:t>
        <a:bodyPr/>
        <a:lstStyle/>
        <a:p>
          <a:endParaRPr lang="en-US"/>
        </a:p>
      </dgm:t>
    </dgm:pt>
    <dgm:pt modelId="{62FEE941-19DD-4FEF-9BF9-D3E7537E826E}" type="sibTrans" cxnId="{5EE8E40F-54C5-4301-AE67-F52F571C187F}">
      <dgm:prSet/>
      <dgm:spPr/>
      <dgm:t>
        <a:bodyPr/>
        <a:lstStyle/>
        <a:p>
          <a:endParaRPr lang="en-US"/>
        </a:p>
      </dgm:t>
    </dgm:pt>
    <dgm:pt modelId="{1DC36F17-8958-42CF-A212-7230C8620C5D}">
      <dgm:prSet custT="1"/>
      <dgm:spPr/>
      <dgm:t>
        <a:bodyPr/>
        <a:lstStyle/>
        <a:p>
          <a:r>
            <a:rPr lang="en-US" sz="1600" dirty="0"/>
            <a:t>Mix epoxy on a clean surface or use an applicator gun.</a:t>
          </a:r>
        </a:p>
      </dgm:t>
    </dgm:pt>
    <dgm:pt modelId="{73D68B77-726F-48F0-959E-37FC1D854883}" type="parTrans" cxnId="{B48CD274-5638-4BA7-979B-CEC6A62279E8}">
      <dgm:prSet/>
      <dgm:spPr/>
      <dgm:t>
        <a:bodyPr/>
        <a:lstStyle/>
        <a:p>
          <a:endParaRPr lang="en-US"/>
        </a:p>
      </dgm:t>
    </dgm:pt>
    <dgm:pt modelId="{FFE2FC72-792B-45AE-99C7-E9D0CC435AA3}" type="sibTrans" cxnId="{B48CD274-5638-4BA7-979B-CEC6A62279E8}">
      <dgm:prSet/>
      <dgm:spPr/>
      <dgm:t>
        <a:bodyPr/>
        <a:lstStyle/>
        <a:p>
          <a:endParaRPr lang="en-US"/>
        </a:p>
      </dgm:t>
    </dgm:pt>
    <dgm:pt modelId="{FF9C33B4-C1B3-4FDD-AB55-7B0B66D6471A}">
      <dgm:prSet custT="1"/>
      <dgm:spPr/>
      <dgm:t>
        <a:bodyPr/>
        <a:lstStyle/>
        <a:p>
          <a:r>
            <a:rPr lang="en-US" sz="1600" dirty="0"/>
            <a:t>Ensure epoxy compatibility with environmental factors.</a:t>
          </a:r>
        </a:p>
      </dgm:t>
    </dgm:pt>
    <dgm:pt modelId="{F8D30576-235B-4D1B-993C-E10025739A6F}" type="parTrans" cxnId="{3D89E840-D000-41DC-B3C4-0D0905029163}">
      <dgm:prSet/>
      <dgm:spPr/>
      <dgm:t>
        <a:bodyPr/>
        <a:lstStyle/>
        <a:p>
          <a:endParaRPr lang="en-US"/>
        </a:p>
      </dgm:t>
    </dgm:pt>
    <dgm:pt modelId="{AE9F4D25-31BB-462C-ACD0-27B6C65A3AB4}" type="sibTrans" cxnId="{3D89E840-D000-41DC-B3C4-0D0905029163}">
      <dgm:prSet/>
      <dgm:spPr/>
      <dgm:t>
        <a:bodyPr/>
        <a:lstStyle/>
        <a:p>
          <a:endParaRPr lang="en-US"/>
        </a:p>
      </dgm:t>
    </dgm:pt>
    <dgm:pt modelId="{26456D86-3F1C-4727-A2B3-9792A8648D12}">
      <dgm:prSet/>
      <dgm:spPr/>
      <dgm:t>
        <a:bodyPr/>
        <a:lstStyle/>
        <a:p>
          <a:r>
            <a:rPr lang="en-US" b="1"/>
            <a:t>Mounting</a:t>
          </a:r>
          <a:endParaRPr lang="en-US"/>
        </a:p>
      </dgm:t>
    </dgm:pt>
    <dgm:pt modelId="{7054A855-9C8C-4457-9217-342FF24D9419}" type="parTrans" cxnId="{7C5C497F-A5A4-41F3-BAE9-A5CE0B984B9E}">
      <dgm:prSet/>
      <dgm:spPr/>
      <dgm:t>
        <a:bodyPr/>
        <a:lstStyle/>
        <a:p>
          <a:endParaRPr lang="en-US"/>
        </a:p>
      </dgm:t>
    </dgm:pt>
    <dgm:pt modelId="{BC094E9D-8827-4248-842F-D480F42B523D}" type="sibTrans" cxnId="{7C5C497F-A5A4-41F3-BAE9-A5CE0B984B9E}">
      <dgm:prSet/>
      <dgm:spPr/>
      <dgm:t>
        <a:bodyPr/>
        <a:lstStyle/>
        <a:p>
          <a:endParaRPr lang="en-US"/>
        </a:p>
      </dgm:t>
    </dgm:pt>
    <dgm:pt modelId="{84FB06FF-4708-4D13-BB83-B2D256C8EF7B}">
      <dgm:prSet custT="1"/>
      <dgm:spPr/>
      <dgm:t>
        <a:bodyPr/>
        <a:lstStyle/>
        <a:p>
          <a:r>
            <a:rPr lang="en-US" sz="1600" dirty="0"/>
            <a:t>Spread thick film of epoxy on the pad.</a:t>
          </a:r>
        </a:p>
      </dgm:t>
    </dgm:pt>
    <dgm:pt modelId="{8394652F-9E31-4CDC-B204-47CE14C0E40D}" type="parTrans" cxnId="{EFD9E3B9-32AD-411B-BD57-187FF1FEED58}">
      <dgm:prSet/>
      <dgm:spPr/>
      <dgm:t>
        <a:bodyPr/>
        <a:lstStyle/>
        <a:p>
          <a:endParaRPr lang="en-US"/>
        </a:p>
      </dgm:t>
    </dgm:pt>
    <dgm:pt modelId="{57D9B343-E821-4F83-9BFF-8B0A13D2017A}" type="sibTrans" cxnId="{EFD9E3B9-32AD-411B-BD57-187FF1FEED58}">
      <dgm:prSet/>
      <dgm:spPr/>
      <dgm:t>
        <a:bodyPr/>
        <a:lstStyle/>
        <a:p>
          <a:endParaRPr lang="en-US"/>
        </a:p>
      </dgm:t>
    </dgm:pt>
    <dgm:pt modelId="{95783468-AB15-4300-8A4E-CF6F40FBD5E8}">
      <dgm:prSet custT="1"/>
      <dgm:spPr/>
      <dgm:t>
        <a:bodyPr/>
        <a:lstStyle/>
        <a:p>
          <a:r>
            <a:rPr lang="en-US" sz="1600" dirty="0"/>
            <a:t>Press pad onto surface, hold for 30 seconds; do not twist.</a:t>
          </a:r>
        </a:p>
      </dgm:t>
    </dgm:pt>
    <dgm:pt modelId="{D4596386-6220-46F9-B011-FD0EF99C5DD2}" type="parTrans" cxnId="{CA399DE1-09DD-49C8-9669-284C0B80C263}">
      <dgm:prSet/>
      <dgm:spPr/>
      <dgm:t>
        <a:bodyPr/>
        <a:lstStyle/>
        <a:p>
          <a:endParaRPr lang="en-US"/>
        </a:p>
      </dgm:t>
    </dgm:pt>
    <dgm:pt modelId="{9EF29391-618B-45A5-80C1-DB4E0643FF20}" type="sibTrans" cxnId="{CA399DE1-09DD-49C8-9669-284C0B80C263}">
      <dgm:prSet/>
      <dgm:spPr/>
      <dgm:t>
        <a:bodyPr/>
        <a:lstStyle/>
        <a:p>
          <a:endParaRPr lang="en-US"/>
        </a:p>
      </dgm:t>
    </dgm:pt>
    <dgm:pt modelId="{DCBDB667-F4CB-4C0E-BD3E-8860686A135E}">
      <dgm:prSet custT="1"/>
      <dgm:spPr/>
      <dgm:t>
        <a:bodyPr/>
        <a:lstStyle/>
        <a:p>
          <a:r>
            <a:rPr lang="en-US" sz="1600" dirty="0"/>
            <a:t>Tape pad in place while adhesive sets.</a:t>
          </a:r>
        </a:p>
      </dgm:t>
    </dgm:pt>
    <dgm:pt modelId="{98D80E8E-2989-460D-BC1F-D64933323297}" type="parTrans" cxnId="{9FD4B424-D556-4361-8572-E55FD91C4F9D}">
      <dgm:prSet/>
      <dgm:spPr/>
      <dgm:t>
        <a:bodyPr/>
        <a:lstStyle/>
        <a:p>
          <a:endParaRPr lang="en-US"/>
        </a:p>
      </dgm:t>
    </dgm:pt>
    <dgm:pt modelId="{8A28EFAE-E104-4C98-BC2A-9CD516287BE1}" type="sibTrans" cxnId="{9FD4B424-D556-4361-8572-E55FD91C4F9D}">
      <dgm:prSet/>
      <dgm:spPr/>
      <dgm:t>
        <a:bodyPr/>
        <a:lstStyle/>
        <a:p>
          <a:endParaRPr lang="en-US"/>
        </a:p>
      </dgm:t>
    </dgm:pt>
    <dgm:pt modelId="{529C7DD6-59ED-4E1A-AF44-BF13ED9F3E26}">
      <dgm:prSet custT="1"/>
      <dgm:spPr/>
      <dgm:t>
        <a:bodyPr/>
        <a:lstStyle/>
        <a:p>
          <a:r>
            <a:rPr lang="en-US" sz="1600" dirty="0"/>
            <a:t>Paint bare metal to prevent corrosion</a:t>
          </a:r>
          <a:r>
            <a:rPr lang="en-US" sz="1400" dirty="0"/>
            <a:t>.</a:t>
          </a:r>
        </a:p>
      </dgm:t>
    </dgm:pt>
    <dgm:pt modelId="{2FDF50B5-3793-49C5-8FE0-7C3020C1EB2B}" type="parTrans" cxnId="{74E4C9A5-E830-423A-817E-B979A91F389B}">
      <dgm:prSet/>
      <dgm:spPr/>
      <dgm:t>
        <a:bodyPr/>
        <a:lstStyle/>
        <a:p>
          <a:endParaRPr lang="en-US"/>
        </a:p>
      </dgm:t>
    </dgm:pt>
    <dgm:pt modelId="{94B6E37B-AEA7-48E1-B796-D0D3E951FBD8}" type="sibTrans" cxnId="{74E4C9A5-E830-423A-817E-B979A91F389B}">
      <dgm:prSet/>
      <dgm:spPr/>
      <dgm:t>
        <a:bodyPr/>
        <a:lstStyle/>
        <a:p>
          <a:endParaRPr lang="en-US"/>
        </a:p>
      </dgm:t>
    </dgm:pt>
    <dgm:pt modelId="{78B3BFA7-2ABA-4CAE-8357-D903625527B3}" type="pres">
      <dgm:prSet presAssocID="{76C373FB-312B-432D-8AC5-BFF540A9A31E}" presName="Name0" presStyleCnt="0">
        <dgm:presLayoutVars>
          <dgm:dir/>
          <dgm:animLvl val="lvl"/>
          <dgm:resizeHandles val="exact"/>
        </dgm:presLayoutVars>
      </dgm:prSet>
      <dgm:spPr/>
    </dgm:pt>
    <dgm:pt modelId="{FD06829A-DF6D-40B2-86E9-570547AFF9F8}" type="pres">
      <dgm:prSet presAssocID="{B6754F20-01E5-4F26-B4D6-CBE7AC3832CB}" presName="linNode" presStyleCnt="0"/>
      <dgm:spPr/>
    </dgm:pt>
    <dgm:pt modelId="{BAC4182D-5873-47F4-8EAF-D7D72E2667A1}" type="pres">
      <dgm:prSet presAssocID="{B6754F20-01E5-4F26-B4D6-CBE7AC3832CB}" presName="parentText" presStyleLbl="node1" presStyleIdx="0" presStyleCnt="4" custLinFactNeighborX="-13219" custLinFactNeighborY="3800">
        <dgm:presLayoutVars>
          <dgm:chMax val="1"/>
          <dgm:bulletEnabled val="1"/>
        </dgm:presLayoutVars>
      </dgm:prSet>
      <dgm:spPr/>
    </dgm:pt>
    <dgm:pt modelId="{5453081A-DC82-4FB6-B064-513BA362ACE2}" type="pres">
      <dgm:prSet presAssocID="{B6754F20-01E5-4F26-B4D6-CBE7AC3832CB}" presName="descendantText" presStyleLbl="alignAccFollowNode1" presStyleIdx="0" presStyleCnt="4">
        <dgm:presLayoutVars>
          <dgm:bulletEnabled val="1"/>
        </dgm:presLayoutVars>
      </dgm:prSet>
      <dgm:spPr/>
    </dgm:pt>
    <dgm:pt modelId="{8049D487-23B4-42DD-829A-B18B19076E3B}" type="pres">
      <dgm:prSet presAssocID="{FA1E011B-38C4-4FAD-93A7-0CA6D516F633}" presName="sp" presStyleCnt="0"/>
      <dgm:spPr/>
    </dgm:pt>
    <dgm:pt modelId="{94EDB126-CFA6-4E77-958F-52BF8E582FC2}" type="pres">
      <dgm:prSet presAssocID="{9DEE99F8-DF46-4100-84E8-E602794CBC1D}" presName="linNode" presStyleCnt="0"/>
      <dgm:spPr/>
    </dgm:pt>
    <dgm:pt modelId="{CF72864F-D6AD-42E9-A9BE-8192DDEC571D}" type="pres">
      <dgm:prSet presAssocID="{9DEE99F8-DF46-4100-84E8-E602794CBC1D}" presName="parentText" presStyleLbl="node1" presStyleIdx="1" presStyleCnt="4">
        <dgm:presLayoutVars>
          <dgm:chMax val="1"/>
          <dgm:bulletEnabled val="1"/>
        </dgm:presLayoutVars>
      </dgm:prSet>
      <dgm:spPr/>
    </dgm:pt>
    <dgm:pt modelId="{74F659DB-2201-4B16-8D6F-17B00B9710EE}" type="pres">
      <dgm:prSet presAssocID="{9DEE99F8-DF46-4100-84E8-E602794CBC1D}" presName="descendantText" presStyleLbl="alignAccFollowNode1" presStyleIdx="1" presStyleCnt="4">
        <dgm:presLayoutVars>
          <dgm:bulletEnabled val="1"/>
        </dgm:presLayoutVars>
      </dgm:prSet>
      <dgm:spPr/>
    </dgm:pt>
    <dgm:pt modelId="{264876A8-A27C-4CAA-A921-72808BA4464E}" type="pres">
      <dgm:prSet presAssocID="{F71A1402-25E5-4B09-8462-CA30E2C5C704}" presName="sp" presStyleCnt="0"/>
      <dgm:spPr/>
    </dgm:pt>
    <dgm:pt modelId="{98104CEA-2EF9-4DD7-ABEF-CADEEAEC73C3}" type="pres">
      <dgm:prSet presAssocID="{21704318-EDB9-4D9C-BC59-7AAFD19FEC9F}" presName="linNode" presStyleCnt="0"/>
      <dgm:spPr/>
    </dgm:pt>
    <dgm:pt modelId="{0AA446C7-EF71-44AC-8E69-1116CEE82B48}" type="pres">
      <dgm:prSet presAssocID="{21704318-EDB9-4D9C-BC59-7AAFD19FEC9F}" presName="parentText" presStyleLbl="node1" presStyleIdx="2" presStyleCnt="4">
        <dgm:presLayoutVars>
          <dgm:chMax val="1"/>
          <dgm:bulletEnabled val="1"/>
        </dgm:presLayoutVars>
      </dgm:prSet>
      <dgm:spPr/>
    </dgm:pt>
    <dgm:pt modelId="{656A27BA-E5E3-4E86-A298-F6AD11FB7995}" type="pres">
      <dgm:prSet presAssocID="{21704318-EDB9-4D9C-BC59-7AAFD19FEC9F}" presName="descendantText" presStyleLbl="alignAccFollowNode1" presStyleIdx="2" presStyleCnt="4" custScaleY="115601">
        <dgm:presLayoutVars>
          <dgm:bulletEnabled val="1"/>
        </dgm:presLayoutVars>
      </dgm:prSet>
      <dgm:spPr/>
    </dgm:pt>
    <dgm:pt modelId="{2EEA9CBE-F1DE-4EBA-9A70-DB402F329840}" type="pres">
      <dgm:prSet presAssocID="{8DA503CE-4A4B-496C-8490-5FAB95775602}" presName="sp" presStyleCnt="0"/>
      <dgm:spPr/>
    </dgm:pt>
    <dgm:pt modelId="{49507BEC-D974-4DF5-A6AD-B8311F7C9A2F}" type="pres">
      <dgm:prSet presAssocID="{26456D86-3F1C-4727-A2B3-9792A8648D12}" presName="linNode" presStyleCnt="0"/>
      <dgm:spPr/>
    </dgm:pt>
    <dgm:pt modelId="{1276DDE9-20B1-407D-8D66-B282808378A4}" type="pres">
      <dgm:prSet presAssocID="{26456D86-3F1C-4727-A2B3-9792A8648D12}" presName="parentText" presStyleLbl="node1" presStyleIdx="3" presStyleCnt="4">
        <dgm:presLayoutVars>
          <dgm:chMax val="1"/>
          <dgm:bulletEnabled val="1"/>
        </dgm:presLayoutVars>
      </dgm:prSet>
      <dgm:spPr/>
    </dgm:pt>
    <dgm:pt modelId="{3F90A41C-50D7-4379-B4AD-CCB7D3892493}" type="pres">
      <dgm:prSet presAssocID="{26456D86-3F1C-4727-A2B3-9792A8648D12}" presName="descendantText" presStyleLbl="alignAccFollowNode1" presStyleIdx="3" presStyleCnt="4" custScaleY="119177">
        <dgm:presLayoutVars>
          <dgm:bulletEnabled val="1"/>
        </dgm:presLayoutVars>
      </dgm:prSet>
      <dgm:spPr/>
    </dgm:pt>
  </dgm:ptLst>
  <dgm:cxnLst>
    <dgm:cxn modelId="{9E7A8506-B71D-4505-9839-00574C33327F}" type="presOf" srcId="{21704318-EDB9-4D9C-BC59-7AAFD19FEC9F}" destId="{0AA446C7-EF71-44AC-8E69-1116CEE82B48}" srcOrd="0" destOrd="0" presId="urn:microsoft.com/office/officeart/2005/8/layout/vList5"/>
    <dgm:cxn modelId="{5EE8E40F-54C5-4301-AE67-F52F571C187F}" srcId="{21704318-EDB9-4D9C-BC59-7AAFD19FEC9F}" destId="{6D34DB8B-DFE0-46CD-BCD0-6BD9A4229F9B}" srcOrd="0" destOrd="0" parTransId="{18D31321-6A05-4894-8B14-575EA76F4E85}" sibTransId="{62FEE941-19DD-4FEF-9BF9-D3E7537E826E}"/>
    <dgm:cxn modelId="{5010741D-E3EA-4DD1-B17A-64460BE13275}" type="presOf" srcId="{26456D86-3F1C-4727-A2B3-9792A8648D12}" destId="{1276DDE9-20B1-407D-8D66-B282808378A4}" srcOrd="0" destOrd="0" presId="urn:microsoft.com/office/officeart/2005/8/layout/vList5"/>
    <dgm:cxn modelId="{9FD4B424-D556-4361-8572-E55FD91C4F9D}" srcId="{26456D86-3F1C-4727-A2B3-9792A8648D12}" destId="{DCBDB667-F4CB-4C0E-BD3E-8860686A135E}" srcOrd="2" destOrd="0" parTransId="{98D80E8E-2989-460D-BC1F-D64933323297}" sibTransId="{8A28EFAE-E104-4C98-BC2A-9CD516287BE1}"/>
    <dgm:cxn modelId="{ACB9FD29-9E8B-43EF-B65D-B7DA61357FE8}" srcId="{B6754F20-01E5-4F26-B4D6-CBE7AC3832CB}" destId="{D27C6DB7-9BBD-4D83-A22B-2A05B5B5284E}" srcOrd="1" destOrd="0" parTransId="{E671FA3F-3638-4E9F-AEA7-82B3EA9A5661}" sibTransId="{1E46E36A-0CD1-4029-8067-F35C3C3052AB}"/>
    <dgm:cxn modelId="{675EDE40-BE52-422F-893A-A3B9EA9D3F92}" srcId="{9DEE99F8-DF46-4100-84E8-E602794CBC1D}" destId="{4BCBA97C-F2F3-4FC7-B8F2-9793060B8DF0}" srcOrd="1" destOrd="0" parTransId="{A2B4CDF4-7839-492B-B4C4-C103C07162FC}" sibTransId="{90513C0D-D7EE-42D1-8EB2-75C8DFFC3CBC}"/>
    <dgm:cxn modelId="{3D89E840-D000-41DC-B3C4-0D0905029163}" srcId="{21704318-EDB9-4D9C-BC59-7AAFD19FEC9F}" destId="{FF9C33B4-C1B3-4FDD-AB55-7B0B66D6471A}" srcOrd="2" destOrd="0" parTransId="{F8D30576-235B-4D1B-993C-E10025739A6F}" sibTransId="{AE9F4D25-31BB-462C-ACD0-27B6C65A3AB4}"/>
    <dgm:cxn modelId="{01BE4262-57D5-4678-9418-5CE3AD9BE347}" type="presOf" srcId="{9DEE99F8-DF46-4100-84E8-E602794CBC1D}" destId="{CF72864F-D6AD-42E9-A9BE-8192DDEC571D}" srcOrd="0" destOrd="0" presId="urn:microsoft.com/office/officeart/2005/8/layout/vList5"/>
    <dgm:cxn modelId="{E7CEFD4E-6EB2-499A-924B-11AD7FB9FE54}" type="presOf" srcId="{1DC36F17-8958-42CF-A212-7230C8620C5D}" destId="{656A27BA-E5E3-4E86-A298-F6AD11FB7995}" srcOrd="0" destOrd="1" presId="urn:microsoft.com/office/officeart/2005/8/layout/vList5"/>
    <dgm:cxn modelId="{B48CD274-5638-4BA7-979B-CEC6A62279E8}" srcId="{21704318-EDB9-4D9C-BC59-7AAFD19FEC9F}" destId="{1DC36F17-8958-42CF-A212-7230C8620C5D}" srcOrd="1" destOrd="0" parTransId="{73D68B77-726F-48F0-959E-37FC1D854883}" sibTransId="{FFE2FC72-792B-45AE-99C7-E9D0CC435AA3}"/>
    <dgm:cxn modelId="{85813955-6885-4193-B792-2B7D5E8CA403}" type="presOf" srcId="{529C7DD6-59ED-4E1A-AF44-BF13ED9F3E26}" destId="{3F90A41C-50D7-4379-B4AD-CCB7D3892493}" srcOrd="0" destOrd="3" presId="urn:microsoft.com/office/officeart/2005/8/layout/vList5"/>
    <dgm:cxn modelId="{09FA8D7E-A52A-4829-9837-4DABF9E00594}" type="presOf" srcId="{95783468-AB15-4300-8A4E-CF6F40FBD5E8}" destId="{3F90A41C-50D7-4379-B4AD-CCB7D3892493}" srcOrd="0" destOrd="1" presId="urn:microsoft.com/office/officeart/2005/8/layout/vList5"/>
    <dgm:cxn modelId="{7C5C497F-A5A4-41F3-BAE9-A5CE0B984B9E}" srcId="{76C373FB-312B-432D-8AC5-BFF540A9A31E}" destId="{26456D86-3F1C-4727-A2B3-9792A8648D12}" srcOrd="3" destOrd="0" parTransId="{7054A855-9C8C-4457-9217-342FF24D9419}" sibTransId="{BC094E9D-8827-4248-842F-D480F42B523D}"/>
    <dgm:cxn modelId="{5DC97689-0549-4B08-9CC1-6B53620E4692}" type="presOf" srcId="{6D34DB8B-DFE0-46CD-BCD0-6BD9A4229F9B}" destId="{656A27BA-E5E3-4E86-A298-F6AD11FB7995}" srcOrd="0" destOrd="0" presId="urn:microsoft.com/office/officeart/2005/8/layout/vList5"/>
    <dgm:cxn modelId="{511F0E8A-1AC5-46CE-81BE-AB2E561DE4B6}" type="presOf" srcId="{76C373FB-312B-432D-8AC5-BFF540A9A31E}" destId="{78B3BFA7-2ABA-4CAE-8357-D903625527B3}" srcOrd="0" destOrd="0" presId="urn:microsoft.com/office/officeart/2005/8/layout/vList5"/>
    <dgm:cxn modelId="{3E97D48A-D924-4A8F-B5C4-0AE52CF1508C}" srcId="{76C373FB-312B-432D-8AC5-BFF540A9A31E}" destId="{B6754F20-01E5-4F26-B4D6-CBE7AC3832CB}" srcOrd="0" destOrd="0" parTransId="{C8308991-F0C2-4B69-A0F1-715A72C3E1E4}" sibTransId="{FA1E011B-38C4-4FAD-93A7-0CA6D516F633}"/>
    <dgm:cxn modelId="{8B2ACF93-CAF7-47CB-B711-503574971A6E}" type="presOf" srcId="{D27C6DB7-9BBD-4D83-A22B-2A05B5B5284E}" destId="{5453081A-DC82-4FB6-B064-513BA362ACE2}" srcOrd="0" destOrd="1" presId="urn:microsoft.com/office/officeart/2005/8/layout/vList5"/>
    <dgm:cxn modelId="{74E4C9A5-E830-423A-817E-B979A91F389B}" srcId="{26456D86-3F1C-4727-A2B3-9792A8648D12}" destId="{529C7DD6-59ED-4E1A-AF44-BF13ED9F3E26}" srcOrd="3" destOrd="0" parTransId="{2FDF50B5-3793-49C5-8FE0-7C3020C1EB2B}" sibTransId="{94B6E37B-AEA7-48E1-B796-D0D3E951FBD8}"/>
    <dgm:cxn modelId="{47A47EA8-0C52-440C-B6BA-17DD2F478038}" srcId="{B6754F20-01E5-4F26-B4D6-CBE7AC3832CB}" destId="{B49616DD-052B-48E4-BA11-ECBC76891EC2}" srcOrd="0" destOrd="0" parTransId="{91FBF18E-02FF-47E3-BBB6-52684769258D}" sibTransId="{820CB1F4-F37B-481E-B00B-FCF4F0F7C126}"/>
    <dgm:cxn modelId="{CD669BAB-97B4-4F8A-A639-D9264E467898}" type="presOf" srcId="{DCBDB667-F4CB-4C0E-BD3E-8860686A135E}" destId="{3F90A41C-50D7-4379-B4AD-CCB7D3892493}" srcOrd="0" destOrd="2" presId="urn:microsoft.com/office/officeart/2005/8/layout/vList5"/>
    <dgm:cxn modelId="{EFD9E3B9-32AD-411B-BD57-187FF1FEED58}" srcId="{26456D86-3F1C-4727-A2B3-9792A8648D12}" destId="{84FB06FF-4708-4D13-BB83-B2D256C8EF7B}" srcOrd="0" destOrd="0" parTransId="{8394652F-9E31-4CDC-B204-47CE14C0E40D}" sibTransId="{57D9B343-E821-4F83-9BFF-8B0A13D2017A}"/>
    <dgm:cxn modelId="{420152C7-977B-48D6-A115-E8850A36BA70}" type="presOf" srcId="{B6754F20-01E5-4F26-B4D6-CBE7AC3832CB}" destId="{BAC4182D-5873-47F4-8EAF-D7D72E2667A1}" srcOrd="0" destOrd="0" presId="urn:microsoft.com/office/officeart/2005/8/layout/vList5"/>
    <dgm:cxn modelId="{554AEEC8-CBEF-4522-921E-5CA8C0988546}" srcId="{9DEE99F8-DF46-4100-84E8-E602794CBC1D}" destId="{E0C2680B-CD68-46D1-9F8F-E888D7C48E48}" srcOrd="0" destOrd="0" parTransId="{B3388BDD-54A4-4A5C-B7C5-530B72CB3F19}" sibTransId="{034F6FA7-3078-4C10-B147-A56086FE3743}"/>
    <dgm:cxn modelId="{04C1BDCB-3E28-44E5-8EBE-A17E8D2A96D0}" srcId="{76C373FB-312B-432D-8AC5-BFF540A9A31E}" destId="{21704318-EDB9-4D9C-BC59-7AAFD19FEC9F}" srcOrd="2" destOrd="0" parTransId="{D9F19C2F-393F-405C-A0B8-219479CB7FC6}" sibTransId="{8DA503CE-4A4B-496C-8490-5FAB95775602}"/>
    <dgm:cxn modelId="{419102DD-6D1C-4DC8-8BDD-9C30F8AB9B87}" type="presOf" srcId="{B49616DD-052B-48E4-BA11-ECBC76891EC2}" destId="{5453081A-DC82-4FB6-B064-513BA362ACE2}" srcOrd="0" destOrd="0" presId="urn:microsoft.com/office/officeart/2005/8/layout/vList5"/>
    <dgm:cxn modelId="{CA399DE1-09DD-49C8-9669-284C0B80C263}" srcId="{26456D86-3F1C-4727-A2B3-9792A8648D12}" destId="{95783468-AB15-4300-8A4E-CF6F40FBD5E8}" srcOrd="1" destOrd="0" parTransId="{D4596386-6220-46F9-B011-FD0EF99C5DD2}" sibTransId="{9EF29391-618B-45A5-80C1-DB4E0643FF20}"/>
    <dgm:cxn modelId="{46D51AE8-1CE8-4899-85CC-CE6CACA93598}" type="presOf" srcId="{FF9C33B4-C1B3-4FDD-AB55-7B0B66D6471A}" destId="{656A27BA-E5E3-4E86-A298-F6AD11FB7995}" srcOrd="0" destOrd="2" presId="urn:microsoft.com/office/officeart/2005/8/layout/vList5"/>
    <dgm:cxn modelId="{F669F9EA-B8FF-4015-B12A-E8B07C19F36C}" type="presOf" srcId="{4BCBA97C-F2F3-4FC7-B8F2-9793060B8DF0}" destId="{74F659DB-2201-4B16-8D6F-17B00B9710EE}" srcOrd="0" destOrd="1" presId="urn:microsoft.com/office/officeart/2005/8/layout/vList5"/>
    <dgm:cxn modelId="{0ED017F0-9651-47F7-AA9A-5ABC9F39F754}" srcId="{76C373FB-312B-432D-8AC5-BFF540A9A31E}" destId="{9DEE99F8-DF46-4100-84E8-E602794CBC1D}" srcOrd="1" destOrd="0" parTransId="{E0FDA212-044A-4179-8EFF-0A3B735732EB}" sibTransId="{F71A1402-25E5-4B09-8462-CA30E2C5C704}"/>
    <dgm:cxn modelId="{97BD95FD-75D3-4CE1-AC5E-94C1EFC1F503}" type="presOf" srcId="{84FB06FF-4708-4D13-BB83-B2D256C8EF7B}" destId="{3F90A41C-50D7-4379-B4AD-CCB7D3892493}" srcOrd="0" destOrd="0" presId="urn:microsoft.com/office/officeart/2005/8/layout/vList5"/>
    <dgm:cxn modelId="{EF7B9CFF-B3BE-4E38-BCFD-FAF7949A2841}" type="presOf" srcId="{E0C2680B-CD68-46D1-9F8F-E888D7C48E48}" destId="{74F659DB-2201-4B16-8D6F-17B00B9710EE}" srcOrd="0" destOrd="0" presId="urn:microsoft.com/office/officeart/2005/8/layout/vList5"/>
    <dgm:cxn modelId="{F12C029B-145C-4F1A-B19D-698341577CF8}" type="presParOf" srcId="{78B3BFA7-2ABA-4CAE-8357-D903625527B3}" destId="{FD06829A-DF6D-40B2-86E9-570547AFF9F8}" srcOrd="0" destOrd="0" presId="urn:microsoft.com/office/officeart/2005/8/layout/vList5"/>
    <dgm:cxn modelId="{D5D94F23-3D68-48E3-87E9-78F9FC556131}" type="presParOf" srcId="{FD06829A-DF6D-40B2-86E9-570547AFF9F8}" destId="{BAC4182D-5873-47F4-8EAF-D7D72E2667A1}" srcOrd="0" destOrd="0" presId="urn:microsoft.com/office/officeart/2005/8/layout/vList5"/>
    <dgm:cxn modelId="{5577D4EC-662E-429C-981A-70D6EA90F910}" type="presParOf" srcId="{FD06829A-DF6D-40B2-86E9-570547AFF9F8}" destId="{5453081A-DC82-4FB6-B064-513BA362ACE2}" srcOrd="1" destOrd="0" presId="urn:microsoft.com/office/officeart/2005/8/layout/vList5"/>
    <dgm:cxn modelId="{4E1E7BA6-1886-4623-8F79-38AA5C78B53C}" type="presParOf" srcId="{78B3BFA7-2ABA-4CAE-8357-D903625527B3}" destId="{8049D487-23B4-42DD-829A-B18B19076E3B}" srcOrd="1" destOrd="0" presId="urn:microsoft.com/office/officeart/2005/8/layout/vList5"/>
    <dgm:cxn modelId="{7100D247-CA22-4077-BC3E-2BA65DAD7008}" type="presParOf" srcId="{78B3BFA7-2ABA-4CAE-8357-D903625527B3}" destId="{94EDB126-CFA6-4E77-958F-52BF8E582FC2}" srcOrd="2" destOrd="0" presId="urn:microsoft.com/office/officeart/2005/8/layout/vList5"/>
    <dgm:cxn modelId="{78524EC9-4C80-42B0-B16E-4F6A24A496EB}" type="presParOf" srcId="{94EDB126-CFA6-4E77-958F-52BF8E582FC2}" destId="{CF72864F-D6AD-42E9-A9BE-8192DDEC571D}" srcOrd="0" destOrd="0" presId="urn:microsoft.com/office/officeart/2005/8/layout/vList5"/>
    <dgm:cxn modelId="{6E8F96B5-82AE-4BD7-BC3B-D2BA4ECDCA24}" type="presParOf" srcId="{94EDB126-CFA6-4E77-958F-52BF8E582FC2}" destId="{74F659DB-2201-4B16-8D6F-17B00B9710EE}" srcOrd="1" destOrd="0" presId="urn:microsoft.com/office/officeart/2005/8/layout/vList5"/>
    <dgm:cxn modelId="{D2839F03-CBDF-47AC-A38E-B99AB2A5ADFE}" type="presParOf" srcId="{78B3BFA7-2ABA-4CAE-8357-D903625527B3}" destId="{264876A8-A27C-4CAA-A921-72808BA4464E}" srcOrd="3" destOrd="0" presId="urn:microsoft.com/office/officeart/2005/8/layout/vList5"/>
    <dgm:cxn modelId="{3BE5268F-2EA2-433B-B404-FEE2E3776DBB}" type="presParOf" srcId="{78B3BFA7-2ABA-4CAE-8357-D903625527B3}" destId="{98104CEA-2EF9-4DD7-ABEF-CADEEAEC73C3}" srcOrd="4" destOrd="0" presId="urn:microsoft.com/office/officeart/2005/8/layout/vList5"/>
    <dgm:cxn modelId="{31D7F048-03B9-4A8F-BC42-79B224696400}" type="presParOf" srcId="{98104CEA-2EF9-4DD7-ABEF-CADEEAEC73C3}" destId="{0AA446C7-EF71-44AC-8E69-1116CEE82B48}" srcOrd="0" destOrd="0" presId="urn:microsoft.com/office/officeart/2005/8/layout/vList5"/>
    <dgm:cxn modelId="{62C13CF3-DF7E-41C0-980E-31857700806D}" type="presParOf" srcId="{98104CEA-2EF9-4DD7-ABEF-CADEEAEC73C3}" destId="{656A27BA-E5E3-4E86-A298-F6AD11FB7995}" srcOrd="1" destOrd="0" presId="urn:microsoft.com/office/officeart/2005/8/layout/vList5"/>
    <dgm:cxn modelId="{1C9F5C63-0BEF-45F2-AFFA-2DD32AB65F64}" type="presParOf" srcId="{78B3BFA7-2ABA-4CAE-8357-D903625527B3}" destId="{2EEA9CBE-F1DE-4EBA-9A70-DB402F329840}" srcOrd="5" destOrd="0" presId="urn:microsoft.com/office/officeart/2005/8/layout/vList5"/>
    <dgm:cxn modelId="{AA70B60D-98C2-4166-8C9F-B51C19AA092A}" type="presParOf" srcId="{78B3BFA7-2ABA-4CAE-8357-D903625527B3}" destId="{49507BEC-D974-4DF5-A6AD-B8311F7C9A2F}" srcOrd="6" destOrd="0" presId="urn:microsoft.com/office/officeart/2005/8/layout/vList5"/>
    <dgm:cxn modelId="{26CED4FA-06BE-44B8-95CC-C536C927B027}" type="presParOf" srcId="{49507BEC-D974-4DF5-A6AD-B8311F7C9A2F}" destId="{1276DDE9-20B1-407D-8D66-B282808378A4}" srcOrd="0" destOrd="0" presId="urn:microsoft.com/office/officeart/2005/8/layout/vList5"/>
    <dgm:cxn modelId="{6C66FA56-15B5-41FD-8BF8-4482CAC150D8}" type="presParOf" srcId="{49507BEC-D974-4DF5-A6AD-B8311F7C9A2F}" destId="{3F90A41C-50D7-4379-B4AD-CCB7D38924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8BA1D-CC90-4EED-89B9-0B53E7896520}">
      <dsp:nvSpPr>
        <dsp:cNvPr id="0" name=""/>
        <dsp:cNvSpPr/>
      </dsp:nvSpPr>
      <dsp:spPr>
        <a:xfrm>
          <a:off x="11642" y="1285302"/>
          <a:ext cx="681518" cy="6815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726F0-16DF-43B6-93F2-D41FEAFE43E2}">
      <dsp:nvSpPr>
        <dsp:cNvPr id="0" name=""/>
        <dsp:cNvSpPr/>
      </dsp:nvSpPr>
      <dsp:spPr>
        <a:xfrm>
          <a:off x="154761" y="1428421"/>
          <a:ext cx="395280" cy="395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312D8-C606-4CB1-AECE-49B69043EC9C}">
      <dsp:nvSpPr>
        <dsp:cNvPr id="0" name=""/>
        <dsp:cNvSpPr/>
      </dsp:nvSpPr>
      <dsp:spPr>
        <a:xfrm>
          <a:off x="715930" y="1120879"/>
          <a:ext cx="1852976" cy="101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b="1" i="0" kern="1200" baseline="0" dirty="0">
              <a:latin typeface="Times New Roman" panose="02020603050405020304" pitchFamily="18" charset="0"/>
              <a:cs typeface="Times New Roman" panose="02020603050405020304" pitchFamily="18" charset="0"/>
            </a:rPr>
            <a:t>Lesson Objectives:</a:t>
          </a:r>
          <a:endParaRPr lang="en-US" sz="2800" b="1" kern="1200" dirty="0">
            <a:latin typeface="Times New Roman" panose="02020603050405020304" pitchFamily="18" charset="0"/>
            <a:cs typeface="Times New Roman" panose="02020603050405020304" pitchFamily="18" charset="0"/>
          </a:endParaRPr>
        </a:p>
      </dsp:txBody>
      <dsp:txXfrm>
        <a:off x="715930" y="1120879"/>
        <a:ext cx="1852976" cy="1010364"/>
      </dsp:txXfrm>
    </dsp:sp>
    <dsp:sp modelId="{4B3DCEA6-7A2E-4788-B9A6-A2F352F58266}">
      <dsp:nvSpPr>
        <dsp:cNvPr id="0" name=""/>
        <dsp:cNvSpPr/>
      </dsp:nvSpPr>
      <dsp:spPr>
        <a:xfrm>
          <a:off x="2848816" y="1285302"/>
          <a:ext cx="681518" cy="6815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4E572-A6E6-4A04-A14B-096986269FFE}">
      <dsp:nvSpPr>
        <dsp:cNvPr id="0" name=""/>
        <dsp:cNvSpPr/>
      </dsp:nvSpPr>
      <dsp:spPr>
        <a:xfrm>
          <a:off x="2991935" y="1428421"/>
          <a:ext cx="395280" cy="395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CEFB3-7425-4A93-8E96-6E6D0D40DD06}">
      <dsp:nvSpPr>
        <dsp:cNvPr id="0" name=""/>
        <dsp:cNvSpPr/>
      </dsp:nvSpPr>
      <dsp:spPr>
        <a:xfrm>
          <a:off x="3676374" y="817770"/>
          <a:ext cx="1606436" cy="161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latin typeface="Times New Roman" panose="02020603050405020304" pitchFamily="18" charset="0"/>
              <a:cs typeface="Times New Roman" panose="02020603050405020304" pitchFamily="18" charset="0"/>
            </a:rPr>
            <a:t>Understand the advantages and disadvantages of various mounting methods for accelerometers and Piezo velocity sensors.</a:t>
          </a:r>
          <a:endParaRPr lang="en-US" sz="2000" kern="1200" dirty="0">
            <a:latin typeface="Times New Roman" panose="02020603050405020304" pitchFamily="18" charset="0"/>
            <a:cs typeface="Times New Roman" panose="02020603050405020304" pitchFamily="18" charset="0"/>
          </a:endParaRPr>
        </a:p>
      </dsp:txBody>
      <dsp:txXfrm>
        <a:off x="3676374" y="817770"/>
        <a:ext cx="1606436" cy="1616582"/>
      </dsp:txXfrm>
    </dsp:sp>
    <dsp:sp modelId="{52F154D7-AAED-42B6-9864-2742B8C562C9}">
      <dsp:nvSpPr>
        <dsp:cNvPr id="0" name=""/>
        <dsp:cNvSpPr/>
      </dsp:nvSpPr>
      <dsp:spPr>
        <a:xfrm>
          <a:off x="5562720" y="1285302"/>
          <a:ext cx="681518" cy="68151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552C7-136A-4004-8A79-0B4FE30456E0}">
      <dsp:nvSpPr>
        <dsp:cNvPr id="0" name=""/>
        <dsp:cNvSpPr/>
      </dsp:nvSpPr>
      <dsp:spPr>
        <a:xfrm>
          <a:off x="5705839" y="1428421"/>
          <a:ext cx="395280" cy="3952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757467-5609-4E2F-BA19-C85CC6E12E2C}">
      <dsp:nvSpPr>
        <dsp:cNvPr id="0" name=""/>
        <dsp:cNvSpPr/>
      </dsp:nvSpPr>
      <dsp:spPr>
        <a:xfrm>
          <a:off x="6390278" y="1285302"/>
          <a:ext cx="1606436" cy="68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latin typeface="Times New Roman" panose="02020603050405020304" pitchFamily="18" charset="0"/>
              <a:cs typeface="Times New Roman" panose="02020603050405020304" pitchFamily="18" charset="0"/>
            </a:rPr>
            <a:t>Learn to choose appropriate hardware and techniques based on data requirements for specific applications.</a:t>
          </a:r>
          <a:endParaRPr lang="en-US" sz="2000" kern="1200" dirty="0">
            <a:latin typeface="Times New Roman" panose="02020603050405020304" pitchFamily="18" charset="0"/>
            <a:cs typeface="Times New Roman" panose="02020603050405020304" pitchFamily="18" charset="0"/>
          </a:endParaRPr>
        </a:p>
      </dsp:txBody>
      <dsp:txXfrm>
        <a:off x="6390278" y="1285302"/>
        <a:ext cx="1606436" cy="681518"/>
      </dsp:txXfrm>
    </dsp:sp>
    <dsp:sp modelId="{AF5FA8A7-E26C-424C-A55D-AF3FCDBBB36C}">
      <dsp:nvSpPr>
        <dsp:cNvPr id="0" name=""/>
        <dsp:cNvSpPr/>
      </dsp:nvSpPr>
      <dsp:spPr>
        <a:xfrm>
          <a:off x="4877" y="3187652"/>
          <a:ext cx="681518" cy="68151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AF119-D072-4F83-9988-1931A5EB2C5D}">
      <dsp:nvSpPr>
        <dsp:cNvPr id="0" name=""/>
        <dsp:cNvSpPr/>
      </dsp:nvSpPr>
      <dsp:spPr>
        <a:xfrm>
          <a:off x="173123" y="3360462"/>
          <a:ext cx="395280" cy="39528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2000" r="-22000"/>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C2198-0EAC-4014-971C-E7059D981CAF}">
      <dsp:nvSpPr>
        <dsp:cNvPr id="0" name=""/>
        <dsp:cNvSpPr/>
      </dsp:nvSpPr>
      <dsp:spPr>
        <a:xfrm>
          <a:off x="772247" y="3104629"/>
          <a:ext cx="2017571" cy="117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Installation Techniques Reviewed:</a:t>
          </a:r>
        </a:p>
      </dsp:txBody>
      <dsp:txXfrm>
        <a:off x="772247" y="3104629"/>
        <a:ext cx="2017571" cy="1172402"/>
      </dsp:txXfrm>
    </dsp:sp>
    <dsp:sp modelId="{F3852FFD-E54D-4B11-87CB-737D92A3FD9A}">
      <dsp:nvSpPr>
        <dsp:cNvPr id="0" name=""/>
        <dsp:cNvSpPr/>
      </dsp:nvSpPr>
      <dsp:spPr>
        <a:xfrm>
          <a:off x="8285488" y="3240038"/>
          <a:ext cx="681518" cy="68151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C48E2-EECB-4B21-B909-EC57B4BAD5E7}">
      <dsp:nvSpPr>
        <dsp:cNvPr id="0" name=""/>
        <dsp:cNvSpPr/>
      </dsp:nvSpPr>
      <dsp:spPr>
        <a:xfrm>
          <a:off x="8428607" y="3397905"/>
          <a:ext cx="395280" cy="39528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A763B-39FA-4536-9867-FF86AA830968}">
      <dsp:nvSpPr>
        <dsp:cNvPr id="0" name=""/>
        <dsp:cNvSpPr/>
      </dsp:nvSpPr>
      <dsp:spPr>
        <a:xfrm>
          <a:off x="9209842" y="3210542"/>
          <a:ext cx="1606436" cy="68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i="0" kern="1200" baseline="0" dirty="0">
              <a:latin typeface="Times New Roman" panose="02020603050405020304" pitchFamily="18" charset="0"/>
              <a:cs typeface="Times New Roman" panose="02020603050405020304" pitchFamily="18" charset="0"/>
            </a:rPr>
            <a:t>Stud Mount</a:t>
          </a:r>
          <a:endParaRPr lang="en-US" sz="2000" kern="1200" dirty="0">
            <a:latin typeface="Times New Roman" panose="02020603050405020304" pitchFamily="18" charset="0"/>
            <a:cs typeface="Times New Roman" panose="02020603050405020304" pitchFamily="18" charset="0"/>
          </a:endParaRPr>
        </a:p>
      </dsp:txBody>
      <dsp:txXfrm>
        <a:off x="9209842" y="3210542"/>
        <a:ext cx="1606436" cy="681518"/>
      </dsp:txXfrm>
    </dsp:sp>
    <dsp:sp modelId="{5EC9B3DE-B9E8-4F11-895B-AB71D748FD22}">
      <dsp:nvSpPr>
        <dsp:cNvPr id="0" name=""/>
        <dsp:cNvSpPr/>
      </dsp:nvSpPr>
      <dsp:spPr>
        <a:xfrm>
          <a:off x="2725546" y="3240038"/>
          <a:ext cx="681518" cy="6815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9D346-D9EE-4166-A63F-F19CBE0B1B35}">
      <dsp:nvSpPr>
        <dsp:cNvPr id="0" name=""/>
        <dsp:cNvSpPr/>
      </dsp:nvSpPr>
      <dsp:spPr>
        <a:xfrm>
          <a:off x="2868665" y="3383157"/>
          <a:ext cx="395280" cy="39528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051FA9-AD8A-432B-AC67-5F5519518616}">
      <dsp:nvSpPr>
        <dsp:cNvPr id="0" name=""/>
        <dsp:cNvSpPr/>
      </dsp:nvSpPr>
      <dsp:spPr>
        <a:xfrm>
          <a:off x="3553104" y="3240038"/>
          <a:ext cx="1606436" cy="68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i="0" kern="1200" baseline="0" dirty="0">
              <a:latin typeface="Times New Roman" panose="02020603050405020304" pitchFamily="18" charset="0"/>
              <a:cs typeface="Times New Roman" panose="02020603050405020304" pitchFamily="18" charset="0"/>
            </a:rPr>
            <a:t>Adhesive Mount</a:t>
          </a:r>
          <a:endParaRPr lang="en-US" sz="2000" kern="1200" dirty="0">
            <a:latin typeface="Times New Roman" panose="02020603050405020304" pitchFamily="18" charset="0"/>
            <a:cs typeface="Times New Roman" panose="02020603050405020304" pitchFamily="18" charset="0"/>
          </a:endParaRPr>
        </a:p>
      </dsp:txBody>
      <dsp:txXfrm>
        <a:off x="3553104" y="3240038"/>
        <a:ext cx="1606436" cy="681518"/>
      </dsp:txXfrm>
    </dsp:sp>
    <dsp:sp modelId="{7CCFC456-7F98-4897-AC00-68A5FF405628}">
      <dsp:nvSpPr>
        <dsp:cNvPr id="0" name=""/>
        <dsp:cNvSpPr/>
      </dsp:nvSpPr>
      <dsp:spPr>
        <a:xfrm>
          <a:off x="5439450" y="3240038"/>
          <a:ext cx="681518" cy="6815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DA05D-FAB4-49AC-811E-56359B6DA7DB}">
      <dsp:nvSpPr>
        <dsp:cNvPr id="0" name=""/>
        <dsp:cNvSpPr/>
      </dsp:nvSpPr>
      <dsp:spPr>
        <a:xfrm>
          <a:off x="5582569" y="3383157"/>
          <a:ext cx="395280" cy="39528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EB016-E656-4036-8C95-79CE25205B6A}">
      <dsp:nvSpPr>
        <dsp:cNvPr id="0" name=""/>
        <dsp:cNvSpPr/>
      </dsp:nvSpPr>
      <dsp:spPr>
        <a:xfrm>
          <a:off x="6267008" y="3240038"/>
          <a:ext cx="1606436" cy="68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i="0" kern="1200" baseline="0" dirty="0">
              <a:latin typeface="Times New Roman" panose="02020603050405020304" pitchFamily="18" charset="0"/>
              <a:cs typeface="Times New Roman" panose="02020603050405020304" pitchFamily="18" charset="0"/>
            </a:rPr>
            <a:t>Portable Mount</a:t>
          </a:r>
          <a:endParaRPr lang="en-US" sz="2000" kern="1200" dirty="0">
            <a:latin typeface="Times New Roman" panose="02020603050405020304" pitchFamily="18" charset="0"/>
            <a:cs typeface="Times New Roman" panose="02020603050405020304" pitchFamily="18" charset="0"/>
          </a:endParaRPr>
        </a:p>
      </dsp:txBody>
      <dsp:txXfrm>
        <a:off x="6267008" y="3240038"/>
        <a:ext cx="1606436" cy="68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D778-DF42-40EB-87F6-EC035B0315E5}">
      <dsp:nvSpPr>
        <dsp:cNvPr id="0" name=""/>
        <dsp:cNvSpPr/>
      </dsp:nvSpPr>
      <dsp:spPr>
        <a:xfrm>
          <a:off x="0" y="0"/>
          <a:ext cx="7214419" cy="45425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There are 4 general categories of mounting styles which we will focus on: </a:t>
          </a:r>
        </a:p>
      </dsp:txBody>
      <dsp:txXfrm>
        <a:off x="0" y="0"/>
        <a:ext cx="7214419" cy="2452951"/>
      </dsp:txXfrm>
    </dsp:sp>
    <dsp:sp modelId="{C0CD8989-64C4-4D76-81AD-C3957B74BE0F}">
      <dsp:nvSpPr>
        <dsp:cNvPr id="0" name=""/>
        <dsp:cNvSpPr/>
      </dsp:nvSpPr>
      <dsp:spPr>
        <a:xfrm>
          <a:off x="0" y="2362101"/>
          <a:ext cx="1803604" cy="20895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MAGNET MOUNT </a:t>
          </a:r>
          <a:r>
            <a:rPr lang="en-US" sz="2000" kern="1200" dirty="0">
              <a:latin typeface="Times New Roman" panose="02020603050405020304" pitchFamily="18" charset="0"/>
              <a:cs typeface="Times New Roman" panose="02020603050405020304" pitchFamily="18" charset="0"/>
            </a:rPr>
            <a:t>with a curved-surface magnet </a:t>
          </a:r>
        </a:p>
      </dsp:txBody>
      <dsp:txXfrm>
        <a:off x="0" y="2362101"/>
        <a:ext cx="1803604" cy="2089551"/>
      </dsp:txXfrm>
    </dsp:sp>
    <dsp:sp modelId="{84356705-D14F-4575-A0DD-4C1EDEF73545}">
      <dsp:nvSpPr>
        <dsp:cNvPr id="0" name=""/>
        <dsp:cNvSpPr/>
      </dsp:nvSpPr>
      <dsp:spPr>
        <a:xfrm>
          <a:off x="1803604" y="2362101"/>
          <a:ext cx="1803604" cy="20895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SPECIALTY MOUNTING PADS </a:t>
          </a:r>
          <a:r>
            <a:rPr lang="en-US" sz="2000" kern="1200" dirty="0">
              <a:latin typeface="Times New Roman" panose="02020603050405020304" pitchFamily="18" charset="0"/>
              <a:cs typeface="Times New Roman" panose="02020603050405020304" pitchFamily="18" charset="0"/>
            </a:rPr>
            <a:t>such as motor fin mount pads </a:t>
          </a:r>
        </a:p>
      </dsp:txBody>
      <dsp:txXfrm>
        <a:off x="1803604" y="2362101"/>
        <a:ext cx="1803604" cy="2089551"/>
      </dsp:txXfrm>
    </dsp:sp>
    <dsp:sp modelId="{FD0C22E6-CA56-437B-B463-59742D2E0A3C}">
      <dsp:nvSpPr>
        <dsp:cNvPr id="0" name=""/>
        <dsp:cNvSpPr/>
      </dsp:nvSpPr>
      <dsp:spPr>
        <a:xfrm>
          <a:off x="3607209" y="2362101"/>
          <a:ext cx="1803604" cy="20895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EPOXY PADS </a:t>
          </a:r>
          <a:r>
            <a:rPr lang="en-US" sz="1900" kern="1200" dirty="0">
              <a:latin typeface="Times New Roman" panose="02020603050405020304" pitchFamily="18" charset="0"/>
              <a:cs typeface="Times New Roman" panose="02020603050405020304" pitchFamily="18" charset="0"/>
            </a:rPr>
            <a:t>including quick connect studs, targets for flat magnets, and permanent mounting studs </a:t>
          </a:r>
        </a:p>
      </dsp:txBody>
      <dsp:txXfrm>
        <a:off x="3607209" y="2362101"/>
        <a:ext cx="1803604" cy="2089551"/>
      </dsp:txXfrm>
    </dsp:sp>
    <dsp:sp modelId="{7CBE0AAE-827F-481B-9D3A-BAFCE82C6C06}">
      <dsp:nvSpPr>
        <dsp:cNvPr id="0" name=""/>
        <dsp:cNvSpPr/>
      </dsp:nvSpPr>
      <dsp:spPr>
        <a:xfrm>
          <a:off x="5410814" y="2362101"/>
          <a:ext cx="1803604" cy="20895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 MOUNT </a:t>
          </a:r>
          <a:endParaRPr lang="en-US" sz="2000" kern="1200" dirty="0">
            <a:latin typeface="Times New Roman" panose="02020603050405020304" pitchFamily="18" charset="0"/>
            <a:cs typeface="Times New Roman" panose="02020603050405020304" pitchFamily="18" charset="0"/>
          </a:endParaRPr>
        </a:p>
      </dsp:txBody>
      <dsp:txXfrm>
        <a:off x="5410814" y="2362101"/>
        <a:ext cx="1803604" cy="2089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8B19-C4E7-4719-B0B9-7BB7E11C0799}">
      <dsp:nvSpPr>
        <dsp:cNvPr id="0" name=""/>
        <dsp:cNvSpPr/>
      </dsp:nvSpPr>
      <dsp:spPr>
        <a:xfrm>
          <a:off x="1460673" y="0"/>
          <a:ext cx="1806087" cy="12438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Portable Mounting </a:t>
          </a:r>
          <a:endParaRPr lang="en-US" sz="2100" kern="1200" dirty="0">
            <a:latin typeface="Times New Roman" panose="02020603050405020304" pitchFamily="18" charset="0"/>
            <a:cs typeface="Times New Roman" panose="02020603050405020304" pitchFamily="18" charset="0"/>
          </a:endParaRPr>
        </a:p>
      </dsp:txBody>
      <dsp:txXfrm>
        <a:off x="1521395" y="60722"/>
        <a:ext cx="1684643" cy="1122445"/>
      </dsp:txXfrm>
    </dsp:sp>
    <dsp:sp modelId="{CB1E8145-FA57-48EB-9256-475FF6C228AC}">
      <dsp:nvSpPr>
        <dsp:cNvPr id="0" name=""/>
        <dsp:cNvSpPr/>
      </dsp:nvSpPr>
      <dsp:spPr>
        <a:xfrm rot="5400000">
          <a:off x="2843111" y="325203"/>
          <a:ext cx="1136775" cy="321082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Rating</a:t>
          </a:r>
          <a:r>
            <a:rPr lang="en-US" sz="1600" kern="1200" dirty="0">
              <a:latin typeface="Times New Roman" panose="02020603050405020304" pitchFamily="18" charset="0"/>
              <a:cs typeface="Times New Roman" panose="02020603050405020304" pitchFamily="18" charset="0"/>
            </a:rPr>
            <a:t>: FAIR</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Higher mass, less surface contact.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Reliable data up to 2 kHz (120,000 CPM</a:t>
          </a:r>
          <a:r>
            <a:rPr lang="en-US" sz="1300" kern="1200" dirty="0"/>
            <a:t>).</a:t>
          </a:r>
        </a:p>
      </dsp:txBody>
      <dsp:txXfrm rot="-5400000">
        <a:off x="1806088" y="1417720"/>
        <a:ext cx="3155329" cy="1025789"/>
      </dsp:txXfrm>
    </dsp:sp>
    <dsp:sp modelId="{DC926372-64BF-4632-8C19-848F5CA6934B}">
      <dsp:nvSpPr>
        <dsp:cNvPr id="0" name=""/>
        <dsp:cNvSpPr/>
      </dsp:nvSpPr>
      <dsp:spPr>
        <a:xfrm>
          <a:off x="0" y="1308669"/>
          <a:ext cx="1806087" cy="12438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Curved Surface (2-bar) Magnet</a:t>
          </a:r>
          <a:r>
            <a:rPr lang="en-US" sz="2100" kern="1200" dirty="0"/>
            <a:t>:</a:t>
          </a:r>
        </a:p>
      </dsp:txBody>
      <dsp:txXfrm>
        <a:off x="60722" y="1369391"/>
        <a:ext cx="1684643" cy="1122445"/>
      </dsp:txXfrm>
    </dsp:sp>
    <dsp:sp modelId="{6ED2FA98-5616-4F29-8276-31A3721CC1A0}">
      <dsp:nvSpPr>
        <dsp:cNvPr id="0" name=""/>
        <dsp:cNvSpPr/>
      </dsp:nvSpPr>
      <dsp:spPr>
        <a:xfrm rot="5400000">
          <a:off x="2822985" y="1631286"/>
          <a:ext cx="1177027" cy="321082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Rating</a:t>
          </a:r>
          <a:r>
            <a:rPr lang="en-US" sz="1600" kern="1200" dirty="0">
              <a:latin typeface="Times New Roman" panose="02020603050405020304" pitchFamily="18" charset="0"/>
              <a:cs typeface="Times New Roman" panose="02020603050405020304" pitchFamily="18" charset="0"/>
            </a:rPr>
            <a:t>: GOOD to BEST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Lower mass, better surface contact.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Reliable data up to 8-10 kHz (600,000 CPM</a:t>
          </a:r>
          <a:r>
            <a:rPr lang="en-US" sz="1400" kern="1200" dirty="0">
              <a:latin typeface="Times New Roman" panose="02020603050405020304" pitchFamily="18" charset="0"/>
              <a:cs typeface="Times New Roman" panose="02020603050405020304" pitchFamily="18" charset="0"/>
            </a:rPr>
            <a:t>).</a:t>
          </a:r>
        </a:p>
      </dsp:txBody>
      <dsp:txXfrm rot="-5400000">
        <a:off x="1806088" y="2705641"/>
        <a:ext cx="3153364" cy="1062111"/>
      </dsp:txXfrm>
    </dsp:sp>
    <dsp:sp modelId="{8A6ECA4C-472B-4F57-A734-0058C23424B2}">
      <dsp:nvSpPr>
        <dsp:cNvPr id="0" name=""/>
        <dsp:cNvSpPr/>
      </dsp:nvSpPr>
      <dsp:spPr>
        <a:xfrm>
          <a:off x="0" y="2614753"/>
          <a:ext cx="1806087" cy="12438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Flat Magnet on Target</a:t>
          </a:r>
          <a:r>
            <a:rPr lang="en-US" sz="2100" kern="1200" dirty="0">
              <a:latin typeface="Times New Roman" panose="02020603050405020304" pitchFamily="18" charset="0"/>
              <a:cs typeface="Times New Roman" panose="02020603050405020304" pitchFamily="18" charset="0"/>
            </a:rPr>
            <a:t>:</a:t>
          </a:r>
        </a:p>
      </dsp:txBody>
      <dsp:txXfrm>
        <a:off x="60722" y="2675475"/>
        <a:ext cx="1684643" cy="1122445"/>
      </dsp:txXfrm>
    </dsp:sp>
    <dsp:sp modelId="{815ABD6B-5FF6-42DC-97DE-01480551A01A}">
      <dsp:nvSpPr>
        <dsp:cNvPr id="0" name=""/>
        <dsp:cNvSpPr/>
      </dsp:nvSpPr>
      <dsp:spPr>
        <a:xfrm rot="5400000">
          <a:off x="2913943" y="2937370"/>
          <a:ext cx="995111" cy="321082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Rating</a:t>
          </a:r>
          <a:r>
            <a:rPr lang="en-US" sz="1600" kern="1200" dirty="0">
              <a:latin typeface="Times New Roman" panose="02020603050405020304" pitchFamily="18" charset="0"/>
              <a:cs typeface="Times New Roman" panose="02020603050405020304" pitchFamily="18" charset="0"/>
            </a:rPr>
            <a:t>: GOOD to BEST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Repeatable data collection (same point, same angle).</a:t>
          </a:r>
        </a:p>
      </dsp:txBody>
      <dsp:txXfrm rot="-5400000">
        <a:off x="1806088" y="4093803"/>
        <a:ext cx="3162245" cy="897957"/>
      </dsp:txXfrm>
    </dsp:sp>
    <dsp:sp modelId="{CD21964A-113E-45D0-890F-9697C3B69CE9}">
      <dsp:nvSpPr>
        <dsp:cNvPr id="0" name=""/>
        <dsp:cNvSpPr/>
      </dsp:nvSpPr>
      <dsp:spPr>
        <a:xfrm>
          <a:off x="0" y="3920836"/>
          <a:ext cx="1806087" cy="12438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Quick Connect System</a:t>
          </a:r>
          <a:r>
            <a:rPr lang="en-US" sz="2100" kern="1200" dirty="0">
              <a:latin typeface="Times New Roman" panose="02020603050405020304" pitchFamily="18" charset="0"/>
              <a:cs typeface="Times New Roman" panose="02020603050405020304" pitchFamily="18" charset="0"/>
            </a:rPr>
            <a:t>:</a:t>
          </a:r>
        </a:p>
      </dsp:txBody>
      <dsp:txXfrm>
        <a:off x="60722" y="3981558"/>
        <a:ext cx="1684643" cy="1122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0E366-D374-4C89-80A3-A2EFA06B6577}">
      <dsp:nvSpPr>
        <dsp:cNvPr id="0" name=""/>
        <dsp:cNvSpPr/>
      </dsp:nvSpPr>
      <dsp:spPr>
        <a:xfrm>
          <a:off x="0" y="1786"/>
          <a:ext cx="5545394" cy="9053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D14A5-08DE-4C83-B461-53DD4763AAB4}">
      <dsp:nvSpPr>
        <dsp:cNvPr id="0" name=""/>
        <dsp:cNvSpPr/>
      </dsp:nvSpPr>
      <dsp:spPr>
        <a:xfrm>
          <a:off x="273864" y="205486"/>
          <a:ext cx="497934" cy="4979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57463-8311-4569-85D5-63A1B1138E05}">
      <dsp:nvSpPr>
        <dsp:cNvPr id="0" name=""/>
        <dsp:cNvSpPr/>
      </dsp:nvSpPr>
      <dsp:spPr>
        <a:xfrm>
          <a:off x="1045662" y="1786"/>
          <a:ext cx="4499731" cy="90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5" tIns="95815" rIns="95815" bIns="95815"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Importance of the Right Tools</a:t>
          </a:r>
          <a:endParaRPr lang="en-US" sz="2400" kern="1200" dirty="0">
            <a:latin typeface="Times New Roman" panose="02020603050405020304" pitchFamily="18" charset="0"/>
            <a:cs typeface="Times New Roman" panose="02020603050405020304" pitchFamily="18" charset="0"/>
          </a:endParaRPr>
        </a:p>
      </dsp:txBody>
      <dsp:txXfrm>
        <a:off x="1045662" y="1786"/>
        <a:ext cx="4499731" cy="905335"/>
      </dsp:txXfrm>
    </dsp:sp>
    <dsp:sp modelId="{37B8FFA1-D0E3-471E-BE57-DB7492DE881A}">
      <dsp:nvSpPr>
        <dsp:cNvPr id="0" name=""/>
        <dsp:cNvSpPr/>
      </dsp:nvSpPr>
      <dsp:spPr>
        <a:xfrm>
          <a:off x="0" y="1133456"/>
          <a:ext cx="5545394" cy="9053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70F82-9BB5-4C7C-85A1-1AD1F7E21B7C}">
      <dsp:nvSpPr>
        <dsp:cNvPr id="0" name=""/>
        <dsp:cNvSpPr/>
      </dsp:nvSpPr>
      <dsp:spPr>
        <a:xfrm>
          <a:off x="273864" y="1337156"/>
          <a:ext cx="497934" cy="497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18AE1-BBFC-43DA-B1A0-93A5237CDD48}">
      <dsp:nvSpPr>
        <dsp:cNvPr id="0" name=""/>
        <dsp:cNvSpPr/>
      </dsp:nvSpPr>
      <dsp:spPr>
        <a:xfrm>
          <a:off x="1045662" y="1133456"/>
          <a:ext cx="4499731" cy="90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5" tIns="95815" rIns="95815" bIns="95815" numCol="1" spcCol="1270" anchor="ctr" anchorCtr="0">
          <a:noAutofit/>
        </a:bodyPr>
        <a:lstStyle/>
        <a:p>
          <a:pPr marL="0" lvl="0" indent="0" algn="l" defTabSz="977900">
            <a:lnSpc>
              <a:spcPct val="10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The right tools are crucial for high-quality installations</a:t>
          </a:r>
        </a:p>
      </dsp:txBody>
      <dsp:txXfrm>
        <a:off x="1045662" y="1133456"/>
        <a:ext cx="4499731" cy="905335"/>
      </dsp:txXfrm>
    </dsp:sp>
    <dsp:sp modelId="{4EFB5661-992F-4B02-890F-20B99B73F0E3}">
      <dsp:nvSpPr>
        <dsp:cNvPr id="0" name=""/>
        <dsp:cNvSpPr/>
      </dsp:nvSpPr>
      <dsp:spPr>
        <a:xfrm>
          <a:off x="0" y="2265125"/>
          <a:ext cx="5545394" cy="9053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BC06F-6A5C-4131-A295-F3DB3BE364E6}">
      <dsp:nvSpPr>
        <dsp:cNvPr id="0" name=""/>
        <dsp:cNvSpPr/>
      </dsp:nvSpPr>
      <dsp:spPr>
        <a:xfrm>
          <a:off x="273864" y="2468826"/>
          <a:ext cx="497934" cy="4979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3F639-1995-4129-A7CD-2C13DABCF8B0}">
      <dsp:nvSpPr>
        <dsp:cNvPr id="0" name=""/>
        <dsp:cNvSpPr/>
      </dsp:nvSpPr>
      <dsp:spPr>
        <a:xfrm>
          <a:off x="1045662" y="2265125"/>
          <a:ext cx="4499731" cy="90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5" tIns="95815" rIns="95815" bIns="95815"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Proper tools ensure accuracy and reliability</a:t>
          </a:r>
        </a:p>
      </dsp:txBody>
      <dsp:txXfrm>
        <a:off x="1045662" y="2265125"/>
        <a:ext cx="4499731" cy="905335"/>
      </dsp:txXfrm>
    </dsp:sp>
    <dsp:sp modelId="{25EF707F-0853-4D91-A7B1-5A84F16E4D8D}">
      <dsp:nvSpPr>
        <dsp:cNvPr id="0" name=""/>
        <dsp:cNvSpPr/>
      </dsp:nvSpPr>
      <dsp:spPr>
        <a:xfrm>
          <a:off x="0" y="3396795"/>
          <a:ext cx="5545394" cy="9053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D978A-006B-4FB6-90AB-0B815C2FCD1C}">
      <dsp:nvSpPr>
        <dsp:cNvPr id="0" name=""/>
        <dsp:cNvSpPr/>
      </dsp:nvSpPr>
      <dsp:spPr>
        <a:xfrm>
          <a:off x="273864" y="3600496"/>
          <a:ext cx="497934" cy="4979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BF48F-5E59-48E4-9331-2E1165CEDB33}">
      <dsp:nvSpPr>
        <dsp:cNvPr id="0" name=""/>
        <dsp:cNvSpPr/>
      </dsp:nvSpPr>
      <dsp:spPr>
        <a:xfrm>
          <a:off x="1045662" y="3396795"/>
          <a:ext cx="4499731" cy="90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5" tIns="95815" rIns="95815" bIns="95815"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Let’s take a moment to review the tools you may need:</a:t>
          </a:r>
        </a:p>
      </dsp:txBody>
      <dsp:txXfrm>
        <a:off x="1045662" y="3396795"/>
        <a:ext cx="4499731" cy="905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081A-DC82-4FB6-B064-513BA362ACE2}">
      <dsp:nvSpPr>
        <dsp:cNvPr id="0" name=""/>
        <dsp:cNvSpPr/>
      </dsp:nvSpPr>
      <dsp:spPr>
        <a:xfrm rot="5400000">
          <a:off x="5007586" y="-1949817"/>
          <a:ext cx="1036678" cy="520087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Loss of higher frequency signals.</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Sometimes the only option.</a:t>
          </a:r>
        </a:p>
      </dsp:txBody>
      <dsp:txXfrm rot="-5400000">
        <a:off x="2925490" y="182885"/>
        <a:ext cx="5150265" cy="935466"/>
      </dsp:txXfrm>
    </dsp:sp>
    <dsp:sp modelId="{BAC4182D-5873-47F4-8EAF-D7D72E2667A1}">
      <dsp:nvSpPr>
        <dsp:cNvPr id="0" name=""/>
        <dsp:cNvSpPr/>
      </dsp:nvSpPr>
      <dsp:spPr>
        <a:xfrm>
          <a:off x="0" y="51936"/>
          <a:ext cx="2925489" cy="12958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Considerations</a:t>
          </a:r>
          <a:endParaRPr lang="en-US" sz="2700" kern="1200" dirty="0"/>
        </a:p>
      </dsp:txBody>
      <dsp:txXfrm>
        <a:off x="63258" y="115194"/>
        <a:ext cx="2798973" cy="1169332"/>
      </dsp:txXfrm>
    </dsp:sp>
    <dsp:sp modelId="{74F659DB-2201-4B16-8D6F-17B00B9710EE}">
      <dsp:nvSpPr>
        <dsp:cNvPr id="0" name=""/>
        <dsp:cNvSpPr/>
      </dsp:nvSpPr>
      <dsp:spPr>
        <a:xfrm rot="5400000">
          <a:off x="5007586" y="-589176"/>
          <a:ext cx="1036678" cy="520087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Remove paint to expose bare metal using a file or wire wheel.</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Clean surfaces of target and pad thoroughly; wear gloves</a:t>
          </a:r>
          <a:r>
            <a:rPr lang="en-US" sz="1400" kern="1200" dirty="0"/>
            <a:t>.</a:t>
          </a:r>
        </a:p>
      </dsp:txBody>
      <dsp:txXfrm rot="-5400000">
        <a:off x="2925490" y="1543526"/>
        <a:ext cx="5150265" cy="935466"/>
      </dsp:txXfrm>
    </dsp:sp>
    <dsp:sp modelId="{CF72864F-D6AD-42E9-A9BE-8192DDEC571D}">
      <dsp:nvSpPr>
        <dsp:cNvPr id="0" name=""/>
        <dsp:cNvSpPr/>
      </dsp:nvSpPr>
      <dsp:spPr>
        <a:xfrm>
          <a:off x="0" y="1363335"/>
          <a:ext cx="2925489" cy="12958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Preparation</a:t>
          </a:r>
          <a:endParaRPr lang="en-US" sz="2700" kern="1200"/>
        </a:p>
      </dsp:txBody>
      <dsp:txXfrm>
        <a:off x="63258" y="1426593"/>
        <a:ext cx="2798973" cy="1169332"/>
      </dsp:txXfrm>
    </dsp:sp>
    <dsp:sp modelId="{656A27BA-E5E3-4E86-A298-F6AD11FB7995}">
      <dsp:nvSpPr>
        <dsp:cNvPr id="0" name=""/>
        <dsp:cNvSpPr/>
      </dsp:nvSpPr>
      <dsp:spPr>
        <a:xfrm rot="5400000">
          <a:off x="4926719" y="771464"/>
          <a:ext cx="1198411" cy="520087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gap-filling epoxy (e.g., </a:t>
          </a:r>
          <a:r>
            <a:rPr lang="en-US" sz="1600" kern="1200" dirty="0" err="1"/>
            <a:t>Devcon</a:t>
          </a:r>
          <a:r>
            <a:rPr lang="en-US" sz="1600" kern="1200" dirty="0"/>
            <a:t> Plastic Welder).</a:t>
          </a:r>
        </a:p>
        <a:p>
          <a:pPr marL="171450" lvl="1" indent="-171450" algn="l" defTabSz="711200">
            <a:lnSpc>
              <a:spcPct val="90000"/>
            </a:lnSpc>
            <a:spcBef>
              <a:spcPct val="0"/>
            </a:spcBef>
            <a:spcAft>
              <a:spcPct val="15000"/>
            </a:spcAft>
            <a:buChar char="•"/>
          </a:pPr>
          <a:r>
            <a:rPr lang="en-US" sz="1600" kern="1200" dirty="0"/>
            <a:t>Mix epoxy on a clean surface or use an applicator gun.</a:t>
          </a:r>
        </a:p>
        <a:p>
          <a:pPr marL="171450" lvl="1" indent="-171450" algn="l" defTabSz="711200">
            <a:lnSpc>
              <a:spcPct val="90000"/>
            </a:lnSpc>
            <a:spcBef>
              <a:spcPct val="0"/>
            </a:spcBef>
            <a:spcAft>
              <a:spcPct val="15000"/>
            </a:spcAft>
            <a:buChar char="•"/>
          </a:pPr>
          <a:r>
            <a:rPr lang="en-US" sz="1600" kern="1200" dirty="0"/>
            <a:t>Ensure epoxy compatibility with environmental factors.</a:t>
          </a:r>
        </a:p>
      </dsp:txBody>
      <dsp:txXfrm rot="-5400000">
        <a:off x="2925489" y="2831196"/>
        <a:ext cx="5142369" cy="1081407"/>
      </dsp:txXfrm>
    </dsp:sp>
    <dsp:sp modelId="{0AA446C7-EF71-44AC-8E69-1116CEE82B48}">
      <dsp:nvSpPr>
        <dsp:cNvPr id="0" name=""/>
        <dsp:cNvSpPr/>
      </dsp:nvSpPr>
      <dsp:spPr>
        <a:xfrm>
          <a:off x="0" y="2723976"/>
          <a:ext cx="2925489" cy="12958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Installation Steps</a:t>
          </a:r>
          <a:endParaRPr lang="en-US" sz="2700" kern="1200"/>
        </a:p>
      </dsp:txBody>
      <dsp:txXfrm>
        <a:off x="63258" y="2787234"/>
        <a:ext cx="2798973" cy="1169332"/>
      </dsp:txXfrm>
    </dsp:sp>
    <dsp:sp modelId="{3F90A41C-50D7-4379-B4AD-CCB7D3892493}">
      <dsp:nvSpPr>
        <dsp:cNvPr id="0" name=""/>
        <dsp:cNvSpPr/>
      </dsp:nvSpPr>
      <dsp:spPr>
        <a:xfrm rot="5400000">
          <a:off x="4908184" y="2132105"/>
          <a:ext cx="1235482" cy="520087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Spread thick film of epoxy on the pad.</a:t>
          </a:r>
        </a:p>
        <a:p>
          <a:pPr marL="171450" lvl="1" indent="-171450" algn="l" defTabSz="711200">
            <a:lnSpc>
              <a:spcPct val="90000"/>
            </a:lnSpc>
            <a:spcBef>
              <a:spcPct val="0"/>
            </a:spcBef>
            <a:spcAft>
              <a:spcPct val="15000"/>
            </a:spcAft>
            <a:buChar char="•"/>
          </a:pPr>
          <a:r>
            <a:rPr lang="en-US" sz="1600" kern="1200" dirty="0"/>
            <a:t>Press pad onto surface, hold for 30 seconds; do not twist.</a:t>
          </a:r>
        </a:p>
        <a:p>
          <a:pPr marL="171450" lvl="1" indent="-171450" algn="l" defTabSz="711200">
            <a:lnSpc>
              <a:spcPct val="90000"/>
            </a:lnSpc>
            <a:spcBef>
              <a:spcPct val="0"/>
            </a:spcBef>
            <a:spcAft>
              <a:spcPct val="15000"/>
            </a:spcAft>
            <a:buChar char="•"/>
          </a:pPr>
          <a:r>
            <a:rPr lang="en-US" sz="1600" kern="1200" dirty="0"/>
            <a:t>Tape pad in place while adhesive sets.</a:t>
          </a:r>
        </a:p>
        <a:p>
          <a:pPr marL="171450" lvl="1" indent="-171450" algn="l" defTabSz="711200">
            <a:lnSpc>
              <a:spcPct val="90000"/>
            </a:lnSpc>
            <a:spcBef>
              <a:spcPct val="0"/>
            </a:spcBef>
            <a:spcAft>
              <a:spcPct val="15000"/>
            </a:spcAft>
            <a:buChar char="•"/>
          </a:pPr>
          <a:r>
            <a:rPr lang="en-US" sz="1600" kern="1200" dirty="0"/>
            <a:t>Paint bare metal to prevent corrosion</a:t>
          </a:r>
          <a:r>
            <a:rPr lang="en-US" sz="1400" kern="1200" dirty="0"/>
            <a:t>.</a:t>
          </a:r>
        </a:p>
      </dsp:txBody>
      <dsp:txXfrm rot="-5400000">
        <a:off x="2925490" y="4175111"/>
        <a:ext cx="5140560" cy="1114860"/>
      </dsp:txXfrm>
    </dsp:sp>
    <dsp:sp modelId="{1276DDE9-20B1-407D-8D66-B282808378A4}">
      <dsp:nvSpPr>
        <dsp:cNvPr id="0" name=""/>
        <dsp:cNvSpPr/>
      </dsp:nvSpPr>
      <dsp:spPr>
        <a:xfrm>
          <a:off x="0" y="4084617"/>
          <a:ext cx="2925489" cy="12958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Mounting</a:t>
          </a:r>
          <a:endParaRPr lang="en-US" sz="2700" kern="1200"/>
        </a:p>
      </dsp:txBody>
      <dsp:txXfrm>
        <a:off x="63258" y="4147875"/>
        <a:ext cx="2798973" cy="116933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5T09:05:16.639"/>
    </inkml:context>
    <inkml:brush xml:id="br0">
      <inkml:brushProperty name="width" value="0.035" units="cm"/>
      <inkml:brushProperty name="height" value="0.035" units="cm"/>
    </inkml:brush>
  </inkml:definitions>
  <inkml:trace contextRef="#ctx0" brushRef="#br0">413 131 24575,'723'0'0,"-823"1"0,-187 24 0,160-12 0,-1-6 0,-133-9 0,135 0 0,1469 2 0,-1946 0 0,556 3 0,1 2 0,-1 2 0,1 3 0,1 1 0,-63 24 0,22-8 0,-26-1 0,164-26 0,-18 1 0,601-4 0,-605 1 0,1-3 0,-1 0 0,1-2 0,-2-1 0,1-2 0,54-25 0,48-14 0,-195 29 0,1 9 0,-1 3 0,-71-1 0,-133 11 0,91 1 0,-255-3 0,523-24 0,57 11 0,233 8 0,-206 7 0,-144-4 0,-1-1 0,51-12 0,11-1 0,-65 11 0,-40 4 0,-53 1 0,51 0 0,-905 2 0,2031-2 0,-1091 1 0,0 0 0,-1 2 0,0 0 0,1 1 0,26 10 0,93 44 0,-118-48 0,63 17 0,-163-23 0,-1213-8 0,864 5 0,2154-1 0,-1723 0 0,37-1 0,-39 1 0,-1 0 0,0 0 0,0 0 0,0 0 0,0 0 0,1 0 0,-1-1 0,0 1 0,0 0 0,0 0 0,0-1 0,0 1 0,0-1 0,0 1 0,0-1 0,0 1 0,0-1 0,0 0 0,0 0 0,0 1 0,0-1 0,-1 0 0,1 0 0,0 0 0,-1 0 0,1 0 0,0-1 0,-1 1 0,-1 0 0,1 0 0,-1 0 0,0 0 0,1 0 0,-1 0 0,0 0 0,0 0 0,0 1 0,1-1 0,-1 0 0,0 1 0,0-1 0,0 0 0,0 1 0,0-1 0,-1 1 0,1 0 0,0-1 0,0 1 0,0 0 0,0 0 0,-2-1 0,-33-4 0,31 4 0,-79-4 0,-120 6 0,-55-2 0,242-2 0,0-1 0,1 0 0,-1-1 0,1-1 0,0-1 0,1 0 0,-23-15 0,20 12 0,0 0 0,0 1 0,-1 1 0,0 1 0,-22-5 0,-20 4 0,1 3 0,-1 3 0,-77 6 0,6 0 0,39-5 0,-100 3 0,189-1 0,-1 0 0,0 1 0,1-1 0,-1 1 0,1 0 0,-1 0 0,1 1 0,0-1 0,0 1 0,0 0 0,0 0 0,1 0 0,-1 0 0,1 1 0,0 0 0,0-1 0,0 1 0,0 0 0,1 1 0,-1-1 0,1 0 0,0 1 0,1-1 0,-1 1 0,1-1 0,0 1 0,0 0 0,0 0 0,0 5 0,0-5 0,0 0 0,1 0 0,-1 1 0,1-1 0,1 0 0,-1 0 0,0 1 0,1-1 0,0 0 0,1 0 0,-1 0 0,1 0 0,0 0 0,0 0 0,0 0 0,1-1 0,0 1 0,-1-1 0,2 0 0,-1 1 0,0-2 0,1 1 0,0 0 0,0-1 0,0 1 0,7 3 0,8-1 0,-1-1 0,1-1 0,0-1 0,0-1 0,0 0 0,1-2 0,-1 0 0,29-4 0,-2 2 0,50 0 0,146-9 0,-201 6 0,0-1 0,-1-2 0,76-27 0,-75 21 0,-1 2 0,2 1 0,75-8 0,-35 12 0,86 5 0,-107 4 0,120-3 0,-140-10 0,-31 2 0,-11 8 0,1 1 0,-1-1 0,1 0 0,-1 1 0,1-1 0,-1 0 0,0 1 0,1-1 0,-1 1 0,0-1 0,1 1 0,-1-1 0,0 1 0,0 0 0,0-1 0,1 1 0,-1 0 0,0 0 0,0-1 0,0 1 0,-1 0 0,-34-6 0,0 1 0,-1 2 0,1 1 0,-61 6 0,16-2 0,-95-1 0,-104-1 0,572 0-1365,-255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5T09:05:58.93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11 235,'1231'0,"-1204"2,0 1,0 1,-1 2,1 0,34 15,-32-11,0-1,1-2,56 8,102-14,-541-1,144-2,183 4,0 0,1 2,-30 8,25-5,-54 6,-384-10,240-6,40 3,1847 0,-1670-2,-1 0,0-1,1-1,-1 0,1 0,-20-12,-6-1,16 10,0 0,0 1,-1 2,0 0,-35-1,-116 6,78 2,28-1,32 0,1-1,-1-2,1-2,-1 0,-37-11,36 5,-1 2,-1 1,-55-2,-118 10,77 1,-111-3,310-1,0-3,0-2,-1-4,92-25,-120 27,2 1,-1 2,55 0,-10 1,18-14,-73 11,53-5,415 9,-254 6,-191-3,-31 0,-46 0,-1249 0,1258-1,0 0,0-2,0 0,0-1,0 0,1-2,-1 0,-28-15,32 15,0 0,-1 1,1 0,-1 1,0 1,-1 0,1 1,-26 0,35 2,0 1,0-1,1 1,-1 0,0 0,1 0,-1 1,1 0,-1 0,1 1,0-1,0 1,0 0,0 1,0-1,1 1,0 0,-1 0,1 0,1 1,-1-1,1 1,0 0,0 0,-4 8,2 3,0-1,1 1,0 0,2 1,-1-1,2 0,1 1,0-1,0 1,2-1,0 0,9 30,-9-42,0 0,1 0,-1-1,1 1,0-1,0 1,0-1,1 0,-1 0,1-1,0 1,0-1,0 1,0-1,0-1,0 1,0 0,1-1,-1 0,1 0,-1 0,5-1,15 3,0-2,-1-1,26-3,-18 1,404-4,-373 6,-33-2,0-1,0-2,44-12,-25 5,-32 7,1 0,-1-2,0 0,-1-1,21-14,-15 10,-19 11,0 0,0 0,0 0,0 0,0 0,-1-1,1 1,0-1,-1 1,0-1,1 1,-1-1,0 0,1 0,-1 0,0 0,0 0,-1 0,1 0,0 0,-1 0,1 0,-1 0,0 0,1-1,-1 1,0 0,0 0,-1 0,1 0,0-1,-1 1,0-2,-3-6,-1 1,0 0,0 1,-1-1,-13-14,-2-3,16 19,0 1,-1 1,0-1,0 1,0 0,0 0,-1 1,0 0,0 0,0 0,-1 1,1 0,-1 1,1 0,-1 0,-16-2,-10 1,0 2,-60 5,32-1,-209-1,1447-2,-1166 0,-1 1,1-2,0 1,-1-1,1-1,0 0,-1 0,0-1,1 0,16-8,-26 10,0 1,0 0,0 0,1 0,-1 0,0 0,0 0,0 0,0 0,0 0,0-1,0 1,1 0,-1 0,0 0,0 0,0 0,0-1,0 1,0 0,0 0,0 0,0 0,0 0,0-1,0 1,0 0,0 0,0 0,0 0,0-1,0 1,0 0,0 0,0 0,0 0,0 0,0-1,0 1,0 0,-1 0,1 0,0 0,0 0,0 0,0 0,0-1,0 1,0 0,-1 0,-11-5,-14 1,-364 1,199 6,-300-3,481 0,5 0,0 1,0-1,0 0,0 0,0-1,-1 1,1-1,0 0,1-1,-1 1,0-1,0 0,1 0,-7-4,11 6,0 0,0-1,0 1,-1 0,1-1,0 1,0 0,0-1,0 1,0 0,0-1,0 1,0 0,0-1,0 1,0-1,0 1,0 0,0-1,0 1,0 0,0-1,0 1,0 0,0-1,1 1,-1 0,0-1,0 1,0 0,1-1,-1 1,0 0,0 0,1-1,-1 1,0 0,0 0,1 0,-1-1,0 1,1 0,-1 0,0 0,1 0,-1 0,0 0,1 0,-1 0,1 0,-1 0,0 0,1 0,-1 0,0 0,1 0,-1 0,0 0,1 0,25-1,60 15,173 4,-244-18,-4-1,1 1,-1 0,0 0,1 1,-1 1,0 0,0 1,0 0,0 0,11 6,-2 2,1-2,0 0,0-2,1 0,0-2,0 0,1-1,0-1,43-1,-21 1,0 2,0 2,63 19,-57-13,0-3,53 5,-67-8,-37-7,1 1,-1-1,1 0,-1 1,1-1,-1 1,1-1,-1 1,0-1,1 1,-1-1,1 1,-1-1,0 1,0 0,1-1,-1 1,0 0,0-1,0 1,0-1,0 1,0 0,0-1,0 1,0 0,0-1,0 1,0 0,0-1,0 1,-1-1,1 1,0 0,0-1,-1 1,1-1,0 1,-1-1,1 1,-1-1,1 1,-1-1,1 1,-1-1,1 1,-2-1,-2 5,-1-1,1 0,-1 0,0-1,0 1,0-1,-1 0,1-1,-9 4,-59 15,50-15,-14 3,-1-1,0-3,-50 2,-120-9,76-1,40 4,-101-3,176-2,0 0,0-1,1-1,0-1,0 0,0-1,1-1,0 0,1-1,-19-16,29 23,0-1,0 0,0 1,1-1,-1-1,1 1,0-1,0 1,0-1,1 0,0 0,0 0,0 0,-1-5,3 7,-1 1,1-1,0 1,0-1,0 1,0-1,0 1,1-1,-1 1,1-1,-1 1,1-1,0 1,0 0,0-1,0 1,1 0,-1 0,0 0,1 0,0 0,-1 0,1 0,0 1,0-1,0 0,0 1,0 0,0 0,1-1,3 0,6-3,0 2,0-1,1 1,0 1,-1 0,19 0,84 6,-51 0,387-2,-416-2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BDB0-2BEE-4098-872B-8F1BBB8C2C1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A147F-0FFA-4FED-BE8B-D02C39139E34}" type="slidenum">
              <a:rPr lang="en-US" smtClean="0"/>
              <a:t>‹#›</a:t>
            </a:fld>
            <a:endParaRPr lang="en-US"/>
          </a:p>
        </p:txBody>
      </p:sp>
    </p:spTree>
    <p:extLst>
      <p:ext uri="{BB962C8B-B14F-4D97-AF65-F5344CB8AC3E}">
        <p14:creationId xmlns:p14="http://schemas.microsoft.com/office/powerpoint/2010/main" val="23299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A147F-0FFA-4FED-BE8B-D02C39139E34}" type="slidenum">
              <a:rPr lang="en-US" smtClean="0"/>
              <a:t>16</a:t>
            </a:fld>
            <a:endParaRPr lang="en-US"/>
          </a:p>
        </p:txBody>
      </p:sp>
    </p:spTree>
    <p:extLst>
      <p:ext uri="{BB962C8B-B14F-4D97-AF65-F5344CB8AC3E}">
        <p14:creationId xmlns:p14="http://schemas.microsoft.com/office/powerpoint/2010/main" val="22251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9444-3C5F-04A0-748A-4B4210B2C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9F039-5445-DBF9-D156-10B53DD79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7CCE6-0DFC-07C2-8A43-598559D1E585}"/>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D1A44D8F-EFD1-AA33-42F0-A42353C3B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E5FC9-BE5F-BFC4-3188-33AFCCFA2514}"/>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350392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EAA2-06F5-3E3F-36AE-EF1D4A3BA8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634AA-1D6A-8CF4-A3BA-E57E2D258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B6B46-AC5E-BE08-B11E-39D307DC8D1F}"/>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D223B771-E05F-1FCA-6854-A7F1A747F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B37CA-3C4C-032E-8518-180A3B38DB3F}"/>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345369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44A0A-6F6A-22C7-5546-D714E13319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25CDD-819E-88E8-384F-EC10F72AC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6A3B0-23E9-575B-5AA7-C521152E4415}"/>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A84376AA-12D1-202A-4E57-FC8855EBB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291D6-1B1B-E563-FD35-84D0117BEBE3}"/>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286720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4425-0383-564B-F2B8-143929C52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B1FD4-A882-8205-E85B-14FF361A7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F54E3-9C15-7101-4EB2-5813FA37409D}"/>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8E87E835-E6D4-9406-7050-40AA55CD3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F0012-D1B2-277D-2D63-5A8BBCE9E9B1}"/>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4230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B671-FE1E-F447-4F70-E6C2C797D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1B389-D228-A3B1-F6D3-D1D232812C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4B477-EC1D-5A58-97FF-7350C1DBED51}"/>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E03948A3-CD9B-0E37-B4FF-7B65CDDA4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270D8-022F-67F3-875F-CE886F500141}"/>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145152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4A4F-89FE-D89A-3570-6AE6A37B6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60931-B035-4FBB-B3FD-09350208E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D3AB1B-50BA-9B5F-FB88-4FCF5373F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1A466-4828-4B1F-F8FC-32C0C75B2D70}"/>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6" name="Footer Placeholder 5">
            <a:extLst>
              <a:ext uri="{FF2B5EF4-FFF2-40B4-BE49-F238E27FC236}">
                <a16:creationId xmlns:a16="http://schemas.microsoft.com/office/drawing/2014/main" id="{603B7CF3-5E2F-752A-EF8E-7ED855302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F84E1-1E51-5550-7995-CC73E989FBCB}"/>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20558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2C07-285B-6FE6-E18D-0C696DC1C5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65D8D-B6B9-E1BD-3495-95621E213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01D0E-E22E-CC52-EBED-61B889B7AD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AB68A-0579-1755-CF53-7F2FAB6D9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9B993-AE27-10EE-746D-CB7179299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E7020D-0F60-3474-432E-45EBB70A3A1F}"/>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8" name="Footer Placeholder 7">
            <a:extLst>
              <a:ext uri="{FF2B5EF4-FFF2-40B4-BE49-F238E27FC236}">
                <a16:creationId xmlns:a16="http://schemas.microsoft.com/office/drawing/2014/main" id="{81BEFB90-79DC-F1EB-9884-7199888312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AF943-8B9E-EF6A-69E9-9245B46B7E41}"/>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403673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E5CE-4A83-D474-4F8F-3FD6F292A3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4ABC9F-F498-66A4-9DDB-3778D5360174}"/>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4" name="Footer Placeholder 3">
            <a:extLst>
              <a:ext uri="{FF2B5EF4-FFF2-40B4-BE49-F238E27FC236}">
                <a16:creationId xmlns:a16="http://schemas.microsoft.com/office/drawing/2014/main" id="{DB443547-A614-4DE4-045B-39F0FD948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8BAED6-20C7-72A3-F70E-0E0A2C004FC6}"/>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110610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B47E5-FC8D-F557-4BA8-E4E9C66DE161}"/>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3" name="Footer Placeholder 2">
            <a:extLst>
              <a:ext uri="{FF2B5EF4-FFF2-40B4-BE49-F238E27FC236}">
                <a16:creationId xmlns:a16="http://schemas.microsoft.com/office/drawing/2014/main" id="{A0EC12DB-8087-E7C6-05CD-023FEEFDE5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A1D98-6D19-556E-16E9-94522F23D544}"/>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234781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11E7-5D3A-4B3D-A389-C2D6D60CC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55DF7E-CB45-AEBD-7C5A-ADFE78ECE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BB2D2B-8E17-C73B-6629-3ACA4F2FD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F4A6F-0C10-8B86-0953-CCA2549A76AC}"/>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6" name="Footer Placeholder 5">
            <a:extLst>
              <a:ext uri="{FF2B5EF4-FFF2-40B4-BE49-F238E27FC236}">
                <a16:creationId xmlns:a16="http://schemas.microsoft.com/office/drawing/2014/main" id="{9FBB55F9-DAE2-045C-45EA-04EED916E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A5CB8-D40D-182B-F216-E2163C9E386E}"/>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315572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2B24-A2EA-D22B-84BE-B6B665E0C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57527-034C-6B75-EC23-FDF301816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0D32DD-FBFA-7876-0E25-D621C5677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30D99-209E-FC11-6B50-5EC177CF6F1A}"/>
              </a:ext>
            </a:extLst>
          </p:cNvPr>
          <p:cNvSpPr>
            <a:spLocks noGrp="1"/>
          </p:cNvSpPr>
          <p:nvPr>
            <p:ph type="dt" sz="half" idx="10"/>
          </p:nvPr>
        </p:nvSpPr>
        <p:spPr/>
        <p:txBody>
          <a:bodyPr/>
          <a:lstStyle/>
          <a:p>
            <a:fld id="{F53359A1-F2ED-46F8-9903-CF79735F896A}" type="datetimeFigureOut">
              <a:rPr lang="en-US" smtClean="0"/>
              <a:t>6/27/2024</a:t>
            </a:fld>
            <a:endParaRPr lang="en-US"/>
          </a:p>
        </p:txBody>
      </p:sp>
      <p:sp>
        <p:nvSpPr>
          <p:cNvPr id="6" name="Footer Placeholder 5">
            <a:extLst>
              <a:ext uri="{FF2B5EF4-FFF2-40B4-BE49-F238E27FC236}">
                <a16:creationId xmlns:a16="http://schemas.microsoft.com/office/drawing/2014/main" id="{FC216F79-3B41-A5C4-D68F-48B0ACFCB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F63BC-6978-67B5-DE2E-0960107E20CD}"/>
              </a:ext>
            </a:extLst>
          </p:cNvPr>
          <p:cNvSpPr>
            <a:spLocks noGrp="1"/>
          </p:cNvSpPr>
          <p:nvPr>
            <p:ph type="sldNum" sz="quarter" idx="12"/>
          </p:nvPr>
        </p:nvSpPr>
        <p:spPr/>
        <p:txBody>
          <a:bodyPr/>
          <a:lstStyle/>
          <a:p>
            <a:fld id="{4E05CDB8-283F-4B00-9B62-A8EF690B2AAA}" type="slidenum">
              <a:rPr lang="en-US" smtClean="0"/>
              <a:t>‹#›</a:t>
            </a:fld>
            <a:endParaRPr lang="en-US"/>
          </a:p>
        </p:txBody>
      </p:sp>
    </p:spTree>
    <p:extLst>
      <p:ext uri="{BB962C8B-B14F-4D97-AF65-F5344CB8AC3E}">
        <p14:creationId xmlns:p14="http://schemas.microsoft.com/office/powerpoint/2010/main" val="197879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30E53-B918-EDF8-DA72-5EA4337B1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0BB90-B925-BEE1-0E20-F7441D3A2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42E15-FF7B-E4CD-C6EC-D04361FDA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3359A1-F2ED-46F8-9903-CF79735F896A}" type="datetimeFigureOut">
              <a:rPr lang="en-US" smtClean="0"/>
              <a:t>6/27/2024</a:t>
            </a:fld>
            <a:endParaRPr lang="en-US"/>
          </a:p>
        </p:txBody>
      </p:sp>
      <p:sp>
        <p:nvSpPr>
          <p:cNvPr id="5" name="Footer Placeholder 4">
            <a:extLst>
              <a:ext uri="{FF2B5EF4-FFF2-40B4-BE49-F238E27FC236}">
                <a16:creationId xmlns:a16="http://schemas.microsoft.com/office/drawing/2014/main" id="{34FF2E3C-06CE-B43A-1AE7-68B0A7D83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4BD53E-F677-1291-15B3-A8A2C611E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05CDB8-283F-4B00-9B62-A8EF690B2AAA}" type="slidenum">
              <a:rPr lang="en-US" smtClean="0"/>
              <a:t>‹#›</a:t>
            </a:fld>
            <a:endParaRPr lang="en-US"/>
          </a:p>
        </p:txBody>
      </p:sp>
    </p:spTree>
    <p:extLst>
      <p:ext uri="{BB962C8B-B14F-4D97-AF65-F5344CB8AC3E}">
        <p14:creationId xmlns:p14="http://schemas.microsoft.com/office/powerpoint/2010/main" val="417812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5.xml"/><Relationship Id="rId7" Type="http://schemas.openxmlformats.org/officeDocument/2006/relationships/image" Target="../media/image3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80.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9D2BD0-EDF5-3D77-01C1-AF9B348A40A3}"/>
              </a:ext>
            </a:extLst>
          </p:cNvPr>
          <p:cNvSpPr>
            <a:spLocks noGrp="1"/>
          </p:cNvSpPr>
          <p:nvPr>
            <p:ph type="ctrTitle"/>
          </p:nvPr>
        </p:nvSpPr>
        <p:spPr>
          <a:xfrm>
            <a:off x="1524003" y="1999615"/>
            <a:ext cx="9144000" cy="2764028"/>
          </a:xfrm>
        </p:spPr>
        <p:style>
          <a:lnRef idx="3">
            <a:schemeClr val="lt1"/>
          </a:lnRef>
          <a:fillRef idx="1">
            <a:schemeClr val="accent1"/>
          </a:fillRef>
          <a:effectRef idx="1">
            <a:schemeClr val="accent1"/>
          </a:effectRef>
          <a:fontRef idx="minor">
            <a:schemeClr val="lt1"/>
          </a:fontRef>
        </p:style>
        <p:txBody>
          <a:bodyPr anchor="ctr">
            <a:normAutofit/>
          </a:bodyPr>
          <a:lstStyle/>
          <a:p>
            <a:r>
              <a:rPr lang="en-US" sz="4500" b="1" dirty="0">
                <a:latin typeface="Times New Roman" panose="02020603050405020304" pitchFamily="18" charset="0"/>
                <a:cs typeface="Times New Roman" panose="02020603050405020304" pitchFamily="18" charset="0"/>
              </a:rPr>
              <a:t>BASICS OF ACCELEROMETER MOUNTING AND INSTALLATION </a:t>
            </a:r>
          </a:p>
        </p:txBody>
      </p:sp>
      <p:sp>
        <p:nvSpPr>
          <p:cNvPr id="3" name="Subtitle 2">
            <a:extLst>
              <a:ext uri="{FF2B5EF4-FFF2-40B4-BE49-F238E27FC236}">
                <a16:creationId xmlns:a16="http://schemas.microsoft.com/office/drawing/2014/main" id="{A0A538A4-379A-6AA2-6FF7-37C6BEFF2B9C}"/>
              </a:ext>
            </a:extLst>
          </p:cNvPr>
          <p:cNvSpPr>
            <a:spLocks noGrp="1"/>
          </p:cNvSpPr>
          <p:nvPr>
            <p:ph type="subTitle" idx="1"/>
          </p:nvPr>
        </p:nvSpPr>
        <p:spPr>
          <a:xfrm>
            <a:off x="1804680" y="5681536"/>
            <a:ext cx="8258176" cy="631825"/>
          </a:xfrm>
        </p:spPr>
        <p:txBody>
          <a:bodyPr anchor="ctr">
            <a:noAutofit/>
          </a:bodyPr>
          <a:lstStyle/>
          <a:p>
            <a:r>
              <a:rPr lang="en-US" sz="4400" b="1" dirty="0">
                <a:latin typeface="Times New Roman" panose="02020603050405020304" pitchFamily="18" charset="0"/>
                <a:cs typeface="Times New Roman" panose="02020603050405020304" pitchFamily="18" charset="0"/>
              </a:rPr>
              <a:t>(Level 2: Lesson 1)</a:t>
            </a:r>
          </a:p>
        </p:txBody>
      </p:sp>
      <p:sp>
        <p:nvSpPr>
          <p:cNvPr id="32" name="Rectangle 3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F739046F-0753-EDB4-8180-9BBB9F3C46AC}"/>
              </a:ext>
            </a:extLst>
          </p:cNvPr>
          <p:cNvPicPr>
            <a:picLocks noChangeAspect="1"/>
          </p:cNvPicPr>
          <p:nvPr/>
        </p:nvPicPr>
        <p:blipFill rotWithShape="1">
          <a:blip r:embed="rId2">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388019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1AF931-D0B2-EAA8-710E-4B40F6CA7952}"/>
              </a:ext>
            </a:extLst>
          </p:cNvPr>
          <p:cNvPicPr>
            <a:picLocks noChangeAspect="1"/>
          </p:cNvPicPr>
          <p:nvPr/>
        </p:nvPicPr>
        <p:blipFill rotWithShape="1">
          <a:blip r:embed="rId2"/>
          <a:srcRect l="35860" t="3657" r="1" b="10539"/>
          <a:stretch/>
        </p:blipFill>
        <p:spPr>
          <a:xfrm>
            <a:off x="0" y="0"/>
            <a:ext cx="4769609" cy="5884606"/>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8E78B-615A-563A-3291-2ED3194461DC}"/>
              </a:ext>
            </a:extLst>
          </p:cNvPr>
          <p:cNvSpPr>
            <a:spLocks noGrp="1"/>
          </p:cNvSpPr>
          <p:nvPr>
            <p:ph type="title"/>
          </p:nvPr>
        </p:nvSpPr>
        <p:spPr>
          <a:xfrm>
            <a:off x="6115317" y="405685"/>
            <a:ext cx="5464968" cy="1559301"/>
          </a:xfrm>
        </p:spPr>
        <p:style>
          <a:lnRef idx="3">
            <a:schemeClr val="lt1"/>
          </a:lnRef>
          <a:fillRef idx="1">
            <a:schemeClr val="accent1"/>
          </a:fillRef>
          <a:effectRef idx="1">
            <a:schemeClr val="accent1"/>
          </a:effectRef>
          <a:fontRef idx="minor">
            <a:schemeClr val="lt1"/>
          </a:fontRef>
        </p:style>
        <p:txBody>
          <a:bodyPr>
            <a:normAutofit/>
          </a:bodyPr>
          <a:lstStyle/>
          <a:p>
            <a:r>
              <a:rPr lang="en-US" sz="3400" b="1">
                <a:latin typeface="Times New Roman" panose="02020603050405020304" pitchFamily="18" charset="0"/>
                <a:cs typeface="Times New Roman" panose="02020603050405020304" pitchFamily="18" charset="0"/>
              </a:rPr>
              <a:t>INSTALLATION AND MOUNTING – STUD MOUNTING</a:t>
            </a:r>
          </a:p>
        </p:txBody>
      </p:sp>
      <p:sp>
        <p:nvSpPr>
          <p:cNvPr id="3" name="Content Placeholder 2">
            <a:extLst>
              <a:ext uri="{FF2B5EF4-FFF2-40B4-BE49-F238E27FC236}">
                <a16:creationId xmlns:a16="http://schemas.microsoft.com/office/drawing/2014/main" id="{4FEF9498-4EA2-7ABE-D367-3BE9958A3EEF}"/>
              </a:ext>
            </a:extLst>
          </p:cNvPr>
          <p:cNvSpPr>
            <a:spLocks noGrp="1"/>
          </p:cNvSpPr>
          <p:nvPr>
            <p:ph idx="1"/>
          </p:nvPr>
        </p:nvSpPr>
        <p:spPr>
          <a:xfrm>
            <a:off x="6115317" y="2370671"/>
            <a:ext cx="5247340" cy="3869407"/>
          </a:xfrm>
        </p:spPr>
        <p:txBody>
          <a:bodyPr anchor="ctr">
            <a:normAutofit lnSpcReduction="10000"/>
          </a:bodyPr>
          <a:lstStyle/>
          <a:p>
            <a:pPr>
              <a:buFont typeface="Wingdings" panose="05000000000000000000" pitchFamily="2" charset="2"/>
              <a:buChar char="q"/>
            </a:pPr>
            <a:r>
              <a:rPr lang="en-US" sz="2000" b="1" dirty="0">
                <a:solidFill>
                  <a:schemeClr val="tx2">
                    <a:lumMod val="75000"/>
                    <a:lumOff val="25000"/>
                  </a:schemeClr>
                </a:solidFill>
                <a:latin typeface="Times New Roman" panose="02020603050405020304" pitchFamily="18" charset="0"/>
                <a:cs typeface="Times New Roman" panose="02020603050405020304" pitchFamily="18" charset="0"/>
              </a:rPr>
              <a:t>Advantages of Stud Mounting Sensors</a:t>
            </a:r>
            <a:endParaRPr lang="en-US" sz="2000" dirty="0">
              <a:solidFill>
                <a:schemeClr val="tx2">
                  <a:lumMod val="75000"/>
                  <a:lumOff val="25000"/>
                </a:schemeClr>
              </a:solidFill>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Enhanced Frequency Transmission</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Best transmission of broadest range of frequencies.</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Allows use of full sensor frequency range.</a:t>
            </a:r>
          </a:p>
          <a:p>
            <a:pPr>
              <a:buFont typeface="+mj-lt"/>
              <a:buAutoNum type="arabicPeriod"/>
            </a:pPr>
            <a:r>
              <a:rPr lang="en-US" sz="2000" b="1" dirty="0">
                <a:latin typeface="Times New Roman" panose="02020603050405020304" pitchFamily="18" charset="0"/>
                <a:cs typeface="Times New Roman" panose="02020603050405020304" pitchFamily="18" charset="0"/>
              </a:rPr>
              <a:t>Reliability and Resilience</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Most reliable and resilient installation method.</a:t>
            </a:r>
          </a:p>
          <a:p>
            <a:pPr>
              <a:buFont typeface="+mj-lt"/>
              <a:buAutoNum type="arabicPeriod"/>
            </a:pPr>
            <a:r>
              <a:rPr lang="en-US" sz="2000" b="1" dirty="0">
                <a:latin typeface="Times New Roman" panose="02020603050405020304" pitchFamily="18" charset="0"/>
                <a:cs typeface="Times New Roman" panose="02020603050405020304" pitchFamily="18" charset="0"/>
              </a:rPr>
              <a:t>Intrinsic Safety Compliance</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Meets safety requirements by grounding sensor case in explosive environments.</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Requires special sensors and barriers</a:t>
            </a:r>
          </a:p>
          <a:p>
            <a:endParaRPr lang="en-US" sz="1700" dirty="0"/>
          </a:p>
        </p:txBody>
      </p:sp>
      <p:pic>
        <p:nvPicPr>
          <p:cNvPr id="4" name="Picture 3" descr="A blue and black logo&#10;&#10;Description automatically generated">
            <a:extLst>
              <a:ext uri="{FF2B5EF4-FFF2-40B4-BE49-F238E27FC236}">
                <a16:creationId xmlns:a16="http://schemas.microsoft.com/office/drawing/2014/main" id="{0ED0BB21-2B27-7CF2-AE2C-427646D240B4}"/>
              </a:ext>
            </a:extLst>
          </p:cNvPr>
          <p:cNvPicPr>
            <a:picLocks noChangeAspect="1"/>
          </p:cNvPicPr>
          <p:nvPr/>
        </p:nvPicPr>
        <p:blipFill rotWithShape="1">
          <a:blip r:embed="rId3">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381451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14B7-A529-8B6F-462B-F1BD9281FB3A}"/>
              </a:ext>
            </a:extLst>
          </p:cNvPr>
          <p:cNvSpPr>
            <a:spLocks noGrp="1"/>
          </p:cNvSpPr>
          <p:nvPr>
            <p:ph type="title"/>
          </p:nvPr>
        </p:nvSpPr>
        <p:spPr>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a:latin typeface="Times New Roman" panose="02020603050405020304" pitchFamily="18" charset="0"/>
                <a:cs typeface="Times New Roman" panose="02020603050405020304" pitchFamily="18" charset="0"/>
              </a:rPr>
              <a:t>INSTALLATION AND MOUNTING – STUD MOUNTING</a:t>
            </a:r>
            <a:endParaRPr lang="en-US" dirty="0"/>
          </a:p>
        </p:txBody>
      </p:sp>
      <p:sp>
        <p:nvSpPr>
          <p:cNvPr id="3" name="Content Placeholder 2">
            <a:extLst>
              <a:ext uri="{FF2B5EF4-FFF2-40B4-BE49-F238E27FC236}">
                <a16:creationId xmlns:a16="http://schemas.microsoft.com/office/drawing/2014/main" id="{983B63D2-F376-C3D3-11EE-3227878A71B3}"/>
              </a:ext>
            </a:extLst>
          </p:cNvPr>
          <p:cNvSpPr>
            <a:spLocks noGrp="1"/>
          </p:cNvSpPr>
          <p:nvPr>
            <p:ph idx="1"/>
          </p:nvPr>
        </p:nvSpPr>
        <p:spPr>
          <a:xfrm>
            <a:off x="0" y="1973108"/>
            <a:ext cx="7302910" cy="4884891"/>
          </a:xfrm>
        </p:spPr>
        <p:txBody>
          <a:bodyPr>
            <a:normAutofit fontScale="92500" lnSpcReduction="10000"/>
          </a:bodyPr>
          <a:lstStyle/>
          <a:p>
            <a:pPr marL="342900" indent="-342900">
              <a:buFont typeface="Wingdings" panose="05000000000000000000" pitchFamily="2" charset="2"/>
              <a:buChar char="q"/>
            </a:pPr>
            <a:r>
              <a:rPr lang="en-US" sz="2000" b="1" dirty="0">
                <a:solidFill>
                  <a:schemeClr val="tx2">
                    <a:lumMod val="75000"/>
                    <a:lumOff val="25000"/>
                  </a:schemeClr>
                </a:solidFill>
                <a:latin typeface="Times New Roman" panose="02020603050405020304" pitchFamily="18" charset="0"/>
                <a:cs typeface="Times New Roman" panose="02020603050405020304" pitchFamily="18" charset="0"/>
              </a:rPr>
              <a:t>Installation and Mounting – Stud Mounting</a:t>
            </a:r>
            <a:endParaRPr lang="en-US" sz="2000" dirty="0">
              <a:solidFill>
                <a:schemeClr val="tx2">
                  <a:lumMod val="75000"/>
                  <a:lumOff val="25000"/>
                </a:schemeClr>
              </a:solidFill>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Preparation</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Consult engineering drawings.</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Select appropriate end-mill diameter for sensor.</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Note pilot hole depth and diameter.</a:t>
            </a:r>
          </a:p>
          <a:p>
            <a:pPr>
              <a:buFont typeface="+mj-lt"/>
              <a:buAutoNum type="arabicPeriod"/>
            </a:pPr>
            <a:r>
              <a:rPr lang="en-US" sz="2000" b="1" dirty="0">
                <a:latin typeface="Times New Roman" panose="02020603050405020304" pitchFamily="18" charset="0"/>
                <a:cs typeface="Times New Roman" panose="02020603050405020304" pitchFamily="18" charset="0"/>
              </a:rPr>
              <a:t>Drilling and Tapping</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Use right angle drill with end-mill bit.</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Ensure pilot bit depth exceeds exposed stud length.</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Ensure flatness (Surface finish: 63 or better, flatness: .001 inches).</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Mill and drill pilot hole perpendicular to surface.</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Tap hole with appropriate tap sets, starting with "Starter Tap" and finishing with "Bottom Tap."</a:t>
            </a:r>
          </a:p>
          <a:p>
            <a:pPr>
              <a:buFont typeface="+mj-lt"/>
              <a:buAutoNum type="arabicPeriod"/>
            </a:pPr>
            <a:r>
              <a:rPr lang="en-US" sz="2000" b="1" dirty="0">
                <a:latin typeface="Times New Roman" panose="02020603050405020304" pitchFamily="18" charset="0"/>
                <a:cs typeface="Times New Roman" panose="02020603050405020304" pitchFamily="18" charset="0"/>
              </a:rPr>
              <a:t>Final Steps</a:t>
            </a:r>
            <a:endParaRPr lang="en-US" sz="20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Clean surface and tighten sensor (2-5 foot-pounds / 2.7-6.8 Nm).</a:t>
            </a:r>
          </a:p>
          <a:p>
            <a:pPr marL="742950" lvl="1" indent="-285750">
              <a:buFont typeface="+mj-lt"/>
              <a:buAutoNum type="arabicPeriod"/>
            </a:pPr>
            <a:r>
              <a:rPr lang="en-US" sz="2000" dirty="0">
                <a:latin typeface="Times New Roman" panose="02020603050405020304" pitchFamily="18" charset="0"/>
                <a:cs typeface="Times New Roman" panose="02020603050405020304" pitchFamily="18" charset="0"/>
              </a:rPr>
              <a:t>Paint exposed metal to prevent corrosion.</a:t>
            </a:r>
          </a:p>
          <a:p>
            <a:endParaRPr lang="en-US" dirty="0"/>
          </a:p>
        </p:txBody>
      </p:sp>
      <p:pic>
        <p:nvPicPr>
          <p:cNvPr id="4" name="Picture 3">
            <a:extLst>
              <a:ext uri="{FF2B5EF4-FFF2-40B4-BE49-F238E27FC236}">
                <a16:creationId xmlns:a16="http://schemas.microsoft.com/office/drawing/2014/main" id="{A4DF468F-90E6-ADC3-561C-CEC347B1C182}"/>
              </a:ext>
            </a:extLst>
          </p:cNvPr>
          <p:cNvPicPr>
            <a:picLocks noChangeAspect="1"/>
          </p:cNvPicPr>
          <p:nvPr/>
        </p:nvPicPr>
        <p:blipFill>
          <a:blip r:embed="rId2"/>
          <a:stretch>
            <a:fillRect/>
          </a:stretch>
        </p:blipFill>
        <p:spPr>
          <a:xfrm>
            <a:off x="7875639" y="1854111"/>
            <a:ext cx="3478161" cy="3891095"/>
          </a:xfrm>
          <a:prstGeom prst="rect">
            <a:avLst/>
          </a:prstGeom>
        </p:spPr>
      </p:pic>
      <p:pic>
        <p:nvPicPr>
          <p:cNvPr id="5" name="Picture 4" descr="A blue and black logo&#10;&#10;Description automatically generated">
            <a:extLst>
              <a:ext uri="{FF2B5EF4-FFF2-40B4-BE49-F238E27FC236}">
                <a16:creationId xmlns:a16="http://schemas.microsoft.com/office/drawing/2014/main" id="{DE63ECF9-E3A0-6C14-1E7D-6356C55533FA}"/>
              </a:ext>
            </a:extLst>
          </p:cNvPr>
          <p:cNvPicPr>
            <a:picLocks noChangeAspect="1"/>
          </p:cNvPicPr>
          <p:nvPr/>
        </p:nvPicPr>
        <p:blipFill rotWithShape="1">
          <a:blip r:embed="rId3">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01734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8967DD-AE7C-7942-019F-B7250533F24F}"/>
              </a:ext>
            </a:extLst>
          </p:cNvPr>
          <p:cNvSpPr>
            <a:spLocks noGrp="1"/>
          </p:cNvSpPr>
          <p:nvPr>
            <p:ph type="title"/>
          </p:nvPr>
        </p:nvSpPr>
        <p:spPr>
          <a:xfrm>
            <a:off x="838199" y="1068891"/>
            <a:ext cx="4259731" cy="1985085"/>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nchor="b">
            <a:normAutofit/>
          </a:bodyPr>
          <a:lstStyle/>
          <a:p>
            <a:pPr algn="ctr"/>
            <a:r>
              <a:rPr lang="en-US" b="1" dirty="0">
                <a:latin typeface="Times New Roman" panose="02020603050405020304" pitchFamily="18" charset="0"/>
                <a:cs typeface="Times New Roman" panose="02020603050405020304" pitchFamily="18" charset="0"/>
              </a:rPr>
              <a:t>ADHESIVE MOUNTING – EPOXY PADS</a:t>
            </a:r>
          </a:p>
        </p:txBody>
      </p:sp>
      <p:sp>
        <p:nvSpPr>
          <p:cNvPr id="197" name="Freeform: Shape 196">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white object with a hole in the middle&#10;&#10;Description automatically generated">
            <a:extLst>
              <a:ext uri="{FF2B5EF4-FFF2-40B4-BE49-F238E27FC236}">
                <a16:creationId xmlns:a16="http://schemas.microsoft.com/office/drawing/2014/main" id="{30D92973-8B69-AC2C-DC5D-EF1AE662DEF2}"/>
              </a:ext>
            </a:extLst>
          </p:cNvPr>
          <p:cNvPicPr>
            <a:picLocks noChangeAspect="1"/>
          </p:cNvPicPr>
          <p:nvPr/>
        </p:nvPicPr>
        <p:blipFill>
          <a:blip r:embed="rId2"/>
          <a:stretch>
            <a:fillRect/>
          </a:stretch>
        </p:blipFill>
        <p:spPr>
          <a:xfrm>
            <a:off x="1049617" y="3570615"/>
            <a:ext cx="3836894" cy="2420591"/>
          </a:xfrm>
          <a:prstGeom prst="rect">
            <a:avLst/>
          </a:prstGeom>
        </p:spPr>
      </p:pic>
      <p:sp>
        <p:nvSpPr>
          <p:cNvPr id="198"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3FFEE4-0486-0556-1878-5CEB3D89EF22}"/>
              </a:ext>
            </a:extLst>
          </p:cNvPr>
          <p:cNvSpPr>
            <a:spLocks noGrp="1"/>
          </p:cNvSpPr>
          <p:nvPr>
            <p:ph idx="1"/>
          </p:nvPr>
        </p:nvSpPr>
        <p:spPr>
          <a:xfrm>
            <a:off x="6586415" y="723153"/>
            <a:ext cx="4555782" cy="5392482"/>
          </a:xfrm>
        </p:spPr>
        <p:txBody>
          <a:bodyPr anchor="ctr">
            <a:normAutofit/>
          </a:bodyPr>
          <a:lstStyle/>
          <a:p>
            <a:pPr>
              <a:buFont typeface="+mj-lt"/>
              <a:buAutoNum type="arabicPeriod"/>
            </a:pPr>
            <a:r>
              <a:rPr lang="en-US" sz="2400" b="1" dirty="0">
                <a:latin typeface="Times New Roman" panose="02020603050405020304" pitchFamily="18" charset="0"/>
                <a:cs typeface="Times New Roman" panose="02020603050405020304" pitchFamily="18" charset="0"/>
              </a:rPr>
              <a:t>Advantages</a:t>
            </a:r>
            <a:endParaRPr lang="en-US" sz="24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Ideal for magnet targets ensuring data consistency.</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Enhances data transmission over 5 kHz (300,000 CPM).</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Suitable for permanent sensor mounting where drilling is not feasible.</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Effective for high-frequency data (up to 10 kHz or 600,000 CPM).</a:t>
            </a:r>
          </a:p>
          <a:p>
            <a:endParaRPr lang="en-US" sz="2000" dirty="0"/>
          </a:p>
        </p:txBody>
      </p:sp>
      <p:pic>
        <p:nvPicPr>
          <p:cNvPr id="4" name="Picture 3" descr="A blue and black logo&#10;&#10;Description automatically generated">
            <a:extLst>
              <a:ext uri="{FF2B5EF4-FFF2-40B4-BE49-F238E27FC236}">
                <a16:creationId xmlns:a16="http://schemas.microsoft.com/office/drawing/2014/main" id="{37D3A90B-E6BC-EC27-F6DE-92BE7D15F3E4}"/>
              </a:ext>
            </a:extLst>
          </p:cNvPr>
          <p:cNvPicPr>
            <a:picLocks noChangeAspect="1"/>
          </p:cNvPicPr>
          <p:nvPr/>
        </p:nvPicPr>
        <p:blipFill rotWithShape="1">
          <a:blip r:embed="rId3">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9650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AB76C-852C-19DB-75CC-EB5584F5C149}"/>
              </a:ext>
            </a:extLst>
          </p:cNvPr>
          <p:cNvSpPr>
            <a:spLocks noGrp="1"/>
          </p:cNvSpPr>
          <p:nvPr>
            <p:ph type="title"/>
          </p:nvPr>
        </p:nvSpPr>
        <p:spPr>
          <a:xfrm>
            <a:off x="516467" y="2040261"/>
            <a:ext cx="4809068" cy="2608143"/>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nchor="t">
            <a:normAutofit/>
          </a:bodyPr>
          <a:lstStyle/>
          <a:p>
            <a:pPr algn="ctr"/>
            <a:r>
              <a:rPr lang="en-US" sz="4000" b="1" dirty="0">
                <a:latin typeface="Times New Roman" panose="02020603050405020304" pitchFamily="18" charset="0"/>
                <a:cs typeface="Times New Roman" panose="02020603050405020304" pitchFamily="18" charset="0"/>
              </a:rPr>
              <a:t>ADHESIVE MOUNTING – EPOXY PADS</a:t>
            </a:r>
            <a:br>
              <a:rPr lang="en-US" sz="40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MOUNTING PADS ON MILLED SURFACE</a:t>
            </a:r>
          </a:p>
        </p:txBody>
      </p:sp>
      <p:pic>
        <p:nvPicPr>
          <p:cNvPr id="8" name="Graphic 7" descr="Saw blade">
            <a:extLst>
              <a:ext uri="{FF2B5EF4-FFF2-40B4-BE49-F238E27FC236}">
                <a16:creationId xmlns:a16="http://schemas.microsoft.com/office/drawing/2014/main" id="{CF0D256A-8440-77C3-7A53-D119C205BE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5831" y="1125861"/>
            <a:ext cx="914400" cy="914400"/>
          </a:xfrm>
          <a:prstGeom prst="rect">
            <a:avLst/>
          </a:prstGeom>
        </p:spPr>
      </p:pic>
      <p:sp>
        <p:nvSpPr>
          <p:cNvPr id="4" name="Rectangle 1">
            <a:extLst>
              <a:ext uri="{FF2B5EF4-FFF2-40B4-BE49-F238E27FC236}">
                <a16:creationId xmlns:a16="http://schemas.microsoft.com/office/drawing/2014/main" id="{ACAAE6DB-99B4-3A43-52DF-33845A6EE6EF}"/>
              </a:ext>
            </a:extLst>
          </p:cNvPr>
          <p:cNvSpPr>
            <a:spLocks noGrp="1" noChangeArrowheads="1"/>
          </p:cNvSpPr>
          <p:nvPr>
            <p:ph idx="1"/>
          </p:nvPr>
        </p:nvSpPr>
        <p:spPr bwMode="auto">
          <a:xfrm>
            <a:off x="6007100" y="-1"/>
            <a:ext cx="6184900" cy="66662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R="0" lvl="0" defTabSz="914400" rtl="0" eaLnBrk="0" fontAlgn="base" latinLnBrk="0" hangingPunct="0">
              <a:spcBef>
                <a:spcPct val="0"/>
              </a:spcBef>
              <a:spcAft>
                <a:spcPts val="600"/>
              </a:spcAft>
              <a:buClrTx/>
              <a:buSzTx/>
              <a:buFont typeface="Wingdings" panose="05000000000000000000" pitchFamily="2" charset="2"/>
              <a:buChar char="q"/>
              <a:tabLst/>
            </a:pPr>
            <a:r>
              <a:rPr kumimoji="0" lang="en-US" altLang="en-US" sz="2400" b="1"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Installation Steps</a:t>
            </a:r>
            <a:endParaRPr kumimoji="0" lang="en-US" altLang="en-US" sz="2400" b="0"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Mill a flat surface same diameter as the pad using a right angle drill or grinding tool.</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Use even pressure; pilot bit set just below the mill to prevent skating.</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Clean target and pad surfaces with residue-free solution (e.g., Windex).</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Wear clean rubber gloves to avoid contamination.</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Apply thin film adhesive (e.g., Loctite 330); ensure compatibility with environment.</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Hold pad in place for 30 seconds, tape for 15 minutes to cure.</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Paint to prevent corrosion.</a:t>
            </a:r>
          </a:p>
          <a:p>
            <a:pPr marR="0" lvl="0" defTabSz="914400" rtl="0" eaLnBrk="0" fontAlgn="base" latinLnBrk="0" hangingPunct="0">
              <a:spcBef>
                <a:spcPct val="0"/>
              </a:spcBef>
              <a:spcAft>
                <a:spcPts val="600"/>
              </a:spcAft>
              <a:buClrTx/>
              <a:buSzTx/>
              <a:buFont typeface="Wingdings" panose="05000000000000000000" pitchFamily="2" charset="2"/>
              <a:buChar char="q"/>
              <a:tabLst/>
            </a:pPr>
            <a:r>
              <a:rPr kumimoji="0" lang="en-US" altLang="en-US" sz="2400" b="1"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Considerations</a:t>
            </a:r>
            <a:endParaRPr kumimoji="0" lang="en-US" altLang="en-US" sz="2400" b="0"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Avoid use in aggressive environments (e.g., cooling towers).</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pic>
        <p:nvPicPr>
          <p:cNvPr id="3" name="Picture 2" descr="A blue and black logo&#10;&#10;Description automatically generated">
            <a:extLst>
              <a:ext uri="{FF2B5EF4-FFF2-40B4-BE49-F238E27FC236}">
                <a16:creationId xmlns:a16="http://schemas.microsoft.com/office/drawing/2014/main" id="{A2363BBF-BE78-4611-EE98-36341305A7CF}"/>
              </a:ext>
            </a:extLst>
          </p:cNvPr>
          <p:cNvPicPr>
            <a:picLocks noChangeAspect="1"/>
          </p:cNvPicPr>
          <p:nvPr/>
        </p:nvPicPr>
        <p:blipFill rotWithShape="1">
          <a:blip r:embed="rId4">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52654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226F-1B14-4B8C-0E36-077E03AD8EE7}"/>
              </a:ext>
            </a:extLst>
          </p:cNvPr>
          <p:cNvSpPr>
            <a:spLocks noGrp="1"/>
          </p:cNvSpPr>
          <p:nvPr>
            <p:ph type="title"/>
          </p:nvPr>
        </p:nvSpPr>
        <p:spPr>
          <a:xfrm>
            <a:off x="838200" y="0"/>
            <a:ext cx="10515600" cy="1325563"/>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ADHESIVE MOUNTING – MOUNTING PADS ON UN-MILLED SURFACE</a:t>
            </a:r>
          </a:p>
        </p:txBody>
      </p:sp>
      <p:graphicFrame>
        <p:nvGraphicFramePr>
          <p:cNvPr id="9" name="Content Placeholder 2">
            <a:extLst>
              <a:ext uri="{FF2B5EF4-FFF2-40B4-BE49-F238E27FC236}">
                <a16:creationId xmlns:a16="http://schemas.microsoft.com/office/drawing/2014/main" id="{1EF30197-BA69-EDE4-0F22-E45D637B1905}"/>
              </a:ext>
            </a:extLst>
          </p:cNvPr>
          <p:cNvGraphicFramePr>
            <a:graphicFrameLocks noGrp="1"/>
          </p:cNvGraphicFramePr>
          <p:nvPr>
            <p:ph idx="1"/>
            <p:extLst>
              <p:ext uri="{D42A27DB-BD31-4B8C-83A1-F6EECF244321}">
                <p14:modId xmlns:p14="http://schemas.microsoft.com/office/powerpoint/2010/main" val="2962326536"/>
              </p:ext>
            </p:extLst>
          </p:nvPr>
        </p:nvGraphicFramePr>
        <p:xfrm>
          <a:off x="0" y="1474839"/>
          <a:ext cx="8126361" cy="5383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ack object with a white background&#10;&#10;Description automatically generated">
            <a:extLst>
              <a:ext uri="{FF2B5EF4-FFF2-40B4-BE49-F238E27FC236}">
                <a16:creationId xmlns:a16="http://schemas.microsoft.com/office/drawing/2014/main" id="{4ADCF45C-F740-CEEB-A233-FE97B839828E}"/>
              </a:ext>
            </a:extLst>
          </p:cNvPr>
          <p:cNvPicPr>
            <a:picLocks noChangeAspect="1"/>
          </p:cNvPicPr>
          <p:nvPr/>
        </p:nvPicPr>
        <p:blipFill>
          <a:blip r:embed="rId7"/>
          <a:stretch>
            <a:fillRect/>
          </a:stretch>
        </p:blipFill>
        <p:spPr>
          <a:xfrm>
            <a:off x="8442078" y="1578078"/>
            <a:ext cx="3392612" cy="932566"/>
          </a:xfrm>
          <a:prstGeom prst="rect">
            <a:avLst/>
          </a:prstGeom>
        </p:spPr>
      </p:pic>
      <p:pic>
        <p:nvPicPr>
          <p:cNvPr id="7" name="Picture 6" descr="A close-up of a person's hands&#10;&#10;Description automatically generated">
            <a:extLst>
              <a:ext uri="{FF2B5EF4-FFF2-40B4-BE49-F238E27FC236}">
                <a16:creationId xmlns:a16="http://schemas.microsoft.com/office/drawing/2014/main" id="{CCD52CDF-50BD-E222-0D12-9C71CC441F96}"/>
              </a:ext>
            </a:extLst>
          </p:cNvPr>
          <p:cNvPicPr>
            <a:picLocks noChangeAspect="1"/>
          </p:cNvPicPr>
          <p:nvPr/>
        </p:nvPicPr>
        <p:blipFill>
          <a:blip r:embed="rId8"/>
          <a:stretch>
            <a:fillRect/>
          </a:stretch>
        </p:blipFill>
        <p:spPr>
          <a:xfrm>
            <a:off x="8695548" y="2510644"/>
            <a:ext cx="3265877" cy="3506839"/>
          </a:xfrm>
          <a:prstGeom prst="rect">
            <a:avLst/>
          </a:prstGeom>
        </p:spPr>
      </p:pic>
      <p:pic>
        <p:nvPicPr>
          <p:cNvPr id="3" name="Picture 2" descr="A blue and black logo&#10;&#10;Description automatically generated">
            <a:extLst>
              <a:ext uri="{FF2B5EF4-FFF2-40B4-BE49-F238E27FC236}">
                <a16:creationId xmlns:a16="http://schemas.microsoft.com/office/drawing/2014/main" id="{F28FBE2B-4DC0-EF9E-D1CE-42F64DC1657F}"/>
              </a:ext>
            </a:extLst>
          </p:cNvPr>
          <p:cNvPicPr>
            <a:picLocks noChangeAspect="1"/>
          </p:cNvPicPr>
          <p:nvPr/>
        </p:nvPicPr>
        <p:blipFill rotWithShape="1">
          <a:blip r:embed="rId9">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184452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FB82-6465-9555-E502-5C8AF4B2C7EB}"/>
              </a:ext>
            </a:extLst>
          </p:cNvPr>
          <p:cNvSpPr>
            <a:spLocks noGrp="1"/>
          </p:cNvSpPr>
          <p:nvPr>
            <p:ph type="title"/>
          </p:nvPr>
        </p:nvSpPr>
        <p:spPr>
          <a:xfrm>
            <a:off x="943896" y="0"/>
            <a:ext cx="10409903" cy="1312605"/>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normAutofit/>
          </a:bodyPr>
          <a:lstStyle/>
          <a:p>
            <a:pPr algn="ctr"/>
            <a:r>
              <a:rPr lang="en-US" b="1" dirty="0">
                <a:latin typeface="Times New Roman" panose="02020603050405020304" pitchFamily="18" charset="0"/>
                <a:cs typeface="Times New Roman" panose="02020603050405020304" pitchFamily="18" charset="0"/>
              </a:rPr>
              <a:t>ADHESIVE MOUNTING – INSTALLING MOTOR FIN MOUNTS</a:t>
            </a:r>
          </a:p>
        </p:txBody>
      </p:sp>
      <p:sp>
        <p:nvSpPr>
          <p:cNvPr id="3" name="Content Placeholder 2">
            <a:extLst>
              <a:ext uri="{FF2B5EF4-FFF2-40B4-BE49-F238E27FC236}">
                <a16:creationId xmlns:a16="http://schemas.microsoft.com/office/drawing/2014/main" id="{AA9A5E04-5B84-1DA5-7C98-8122F0A74E15}"/>
              </a:ext>
            </a:extLst>
          </p:cNvPr>
          <p:cNvSpPr>
            <a:spLocks noGrp="1"/>
          </p:cNvSpPr>
          <p:nvPr>
            <p:ph idx="1"/>
          </p:nvPr>
        </p:nvSpPr>
        <p:spPr>
          <a:xfrm>
            <a:off x="12292" y="1430592"/>
            <a:ext cx="8010831" cy="542740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To monitor outboard bearings which are covered by an end-bell, analysts should consider using </a:t>
            </a:r>
            <a:r>
              <a:rPr lang="en-US" b="1" dirty="0">
                <a:latin typeface="Times New Roman" panose="02020603050405020304" pitchFamily="18" charset="0"/>
                <a:cs typeface="Times New Roman" panose="02020603050405020304" pitchFamily="18" charset="0"/>
              </a:rPr>
              <a:t>Motor Fin Mounts. </a:t>
            </a:r>
            <a:r>
              <a:rPr lang="en-US" dirty="0">
                <a:latin typeface="Times New Roman" panose="02020603050405020304" pitchFamily="18" charset="0"/>
                <a:cs typeface="Times New Roman" panose="02020603050405020304" pitchFamily="18" charset="0"/>
              </a:rPr>
              <a:t>They will deliver the vibration signal from the bearings through the housing of the motor, avoiding resonant frequencies which would be encountered if collecting data from the end-bell or top of motor fins: </a:t>
            </a:r>
          </a:p>
          <a:p>
            <a:r>
              <a:rPr lang="en-US" b="1" dirty="0">
                <a:latin typeface="Times New Roman" panose="02020603050405020304" pitchFamily="18" charset="0"/>
                <a:cs typeface="Times New Roman" panose="02020603050405020304" pitchFamily="18" charset="0"/>
              </a:rPr>
              <a:t>Scrape fins and valley with end of file </a:t>
            </a:r>
            <a:r>
              <a:rPr lang="en-US" dirty="0">
                <a:latin typeface="Times New Roman" panose="02020603050405020304" pitchFamily="18" charset="0"/>
                <a:cs typeface="Times New Roman" panose="02020603050405020304" pitchFamily="18" charset="0"/>
              </a:rPr>
              <a:t>and / or wire wheel to bear metal; then clean surface with an </a:t>
            </a:r>
            <a:r>
              <a:rPr lang="en-US" b="1" dirty="0">
                <a:latin typeface="Times New Roman" panose="02020603050405020304" pitchFamily="18" charset="0"/>
                <a:cs typeface="Times New Roman" panose="02020603050405020304" pitchFamily="18" charset="0"/>
              </a:rPr>
              <a:t>acceptable residue-free solution (such as Windex). </a:t>
            </a:r>
          </a:p>
          <a:p>
            <a:r>
              <a:rPr lang="en-US" b="1" dirty="0">
                <a:latin typeface="Times New Roman" panose="02020603050405020304" pitchFamily="18" charset="0"/>
                <a:cs typeface="Times New Roman" panose="02020603050405020304" pitchFamily="18" charset="0"/>
              </a:rPr>
              <a:t>Choose the correct size fin mount </a:t>
            </a:r>
            <a:r>
              <a:rPr lang="en-US" dirty="0">
                <a:latin typeface="Times New Roman" panose="02020603050405020304" pitchFamily="18" charset="0"/>
                <a:cs typeface="Times New Roman" panose="02020603050405020304" pitchFamily="18" charset="0"/>
              </a:rPr>
              <a:t>so that the bottom of the probe will be seated in the valley of the fin, while the pad remains clear of the top of the motor fin. </a:t>
            </a:r>
          </a:p>
          <a:p>
            <a:r>
              <a:rPr lang="en-US" dirty="0">
                <a:latin typeface="Times New Roman" panose="02020603050405020304" pitchFamily="18" charset="0"/>
                <a:cs typeface="Times New Roman" panose="02020603050405020304" pitchFamily="18" charset="0"/>
              </a:rPr>
              <a:t>While wearing disposable gloves, </a:t>
            </a:r>
            <a:r>
              <a:rPr lang="en-US" b="1" dirty="0">
                <a:latin typeface="Times New Roman" panose="02020603050405020304" pitchFamily="18" charset="0"/>
                <a:cs typeface="Times New Roman" panose="02020603050405020304" pitchFamily="18" charset="0"/>
              </a:rPr>
              <a:t>apply a generous amount of epoxy </a:t>
            </a:r>
            <a:r>
              <a:rPr lang="en-US" dirty="0">
                <a:latin typeface="Times New Roman" panose="02020603050405020304" pitchFamily="18" charset="0"/>
                <a:cs typeface="Times New Roman" panose="02020603050405020304" pitchFamily="18" charset="0"/>
              </a:rPr>
              <a:t>to pad. Be sure to use an epoxy which sets up hard, with good gap filling properties, and fast setting time (such as </a:t>
            </a:r>
            <a:r>
              <a:rPr lang="en-US" dirty="0" err="1">
                <a:latin typeface="Times New Roman" panose="02020603050405020304" pitchFamily="18" charset="0"/>
                <a:cs typeface="Times New Roman" panose="02020603050405020304" pitchFamily="18" charset="0"/>
              </a:rPr>
              <a:t>Devcon</a:t>
            </a:r>
            <a:r>
              <a:rPr lang="en-US" dirty="0">
                <a:latin typeface="Times New Roman" panose="02020603050405020304" pitchFamily="18" charset="0"/>
                <a:cs typeface="Times New Roman" panose="02020603050405020304" pitchFamily="18" charset="0"/>
              </a:rPr>
              <a:t> Plastic Welder). </a:t>
            </a:r>
          </a:p>
        </p:txBody>
      </p:sp>
      <p:pic>
        <p:nvPicPr>
          <p:cNvPr id="5" name="Picture 4">
            <a:extLst>
              <a:ext uri="{FF2B5EF4-FFF2-40B4-BE49-F238E27FC236}">
                <a16:creationId xmlns:a16="http://schemas.microsoft.com/office/drawing/2014/main" id="{FFFA8421-F807-F105-717E-E377FDF4017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906925" y="1430590"/>
            <a:ext cx="4272784" cy="4144299"/>
          </a:xfrm>
          <a:prstGeom prst="rect">
            <a:avLst/>
          </a:prstGeom>
        </p:spPr>
      </p:pic>
      <p:pic>
        <p:nvPicPr>
          <p:cNvPr id="4" name="Picture 3" descr="A blue and black logo&#10;&#10;Description automatically generated">
            <a:extLst>
              <a:ext uri="{FF2B5EF4-FFF2-40B4-BE49-F238E27FC236}">
                <a16:creationId xmlns:a16="http://schemas.microsoft.com/office/drawing/2014/main" id="{C4D26B65-10CC-1375-ABA5-CA9C5822E71F}"/>
              </a:ext>
            </a:extLst>
          </p:cNvPr>
          <p:cNvPicPr>
            <a:picLocks noChangeAspect="1"/>
          </p:cNvPicPr>
          <p:nvPr/>
        </p:nvPicPr>
        <p:blipFill rotWithShape="1">
          <a:blip r:embed="rId4">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12791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FAAA-79C6-2CA0-B0AB-5FD739D9E219}"/>
              </a:ext>
            </a:extLst>
          </p:cNvPr>
          <p:cNvSpPr>
            <a:spLocks noGrp="1"/>
          </p:cNvSpPr>
          <p:nvPr>
            <p:ph type="title"/>
          </p:nvPr>
        </p:nvSpPr>
        <p:spPr>
          <a:xfrm>
            <a:off x="838200" y="0"/>
            <a:ext cx="10515600" cy="1325563"/>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ADHESIVE MOUNTING – INSTALLING MOTOR FIN MOUNTS</a:t>
            </a:r>
          </a:p>
        </p:txBody>
      </p:sp>
      <p:sp>
        <p:nvSpPr>
          <p:cNvPr id="3" name="Content Placeholder 2">
            <a:extLst>
              <a:ext uri="{FF2B5EF4-FFF2-40B4-BE49-F238E27FC236}">
                <a16:creationId xmlns:a16="http://schemas.microsoft.com/office/drawing/2014/main" id="{3BE31B49-8FB7-CABB-7226-5391CBEAFAD1}"/>
              </a:ext>
            </a:extLst>
          </p:cNvPr>
          <p:cNvSpPr>
            <a:spLocks noGrp="1"/>
          </p:cNvSpPr>
          <p:nvPr>
            <p:ph idx="1"/>
          </p:nvPr>
        </p:nvSpPr>
        <p:spPr>
          <a:xfrm>
            <a:off x="1" y="1690688"/>
            <a:ext cx="8391832" cy="5167312"/>
          </a:xfrm>
        </p:spPr>
        <p:txBody>
          <a:bodyPr>
            <a:normAutofit lnSpcReduction="10000"/>
          </a:bodyPr>
          <a:lstStyle/>
          <a:p>
            <a:r>
              <a:rPr lang="en-US" b="1" dirty="0">
                <a:solidFill>
                  <a:schemeClr val="tx2">
                    <a:lumMod val="75000"/>
                    <a:lumOff val="25000"/>
                  </a:schemeClr>
                </a:solidFill>
                <a:latin typeface="Times New Roman" panose="02020603050405020304" pitchFamily="18" charset="0"/>
                <a:cs typeface="Times New Roman" panose="02020603050405020304" pitchFamily="18" charset="0"/>
              </a:rPr>
              <a:t>Insert the probe portion of the fin mount pad between fins</a:t>
            </a:r>
            <a:r>
              <a:rPr lang="en-US" dirty="0">
                <a:latin typeface="Times New Roman" panose="02020603050405020304" pitchFamily="18" charset="0"/>
                <a:cs typeface="Times New Roman" panose="02020603050405020304" pitchFamily="18" charset="0"/>
              </a:rPr>
              <a:t>, close to the source of the vibration you are targeting (typically as close to bearing race as possible without touching the end-bell).</a:t>
            </a:r>
          </a:p>
          <a:p>
            <a:r>
              <a:rPr lang="en-US" dirty="0">
                <a:latin typeface="Times New Roman" panose="02020603050405020304" pitchFamily="18" charset="0"/>
                <a:cs typeface="Times New Roman" panose="02020603050405020304" pitchFamily="18" charset="0"/>
              </a:rPr>
              <a:t> </a:t>
            </a:r>
            <a:r>
              <a:rPr lang="en-US" b="1" dirty="0">
                <a:solidFill>
                  <a:schemeClr val="tx2">
                    <a:lumMod val="75000"/>
                    <a:lumOff val="25000"/>
                  </a:schemeClr>
                </a:solidFill>
                <a:latin typeface="Times New Roman" panose="02020603050405020304" pitchFamily="18" charset="0"/>
                <a:cs typeface="Times New Roman" panose="02020603050405020304" pitchFamily="18" charset="0"/>
              </a:rPr>
              <a:t>Be sure to seat the bottom of the probe </a:t>
            </a:r>
            <a:r>
              <a:rPr lang="en-US" dirty="0">
                <a:latin typeface="Times New Roman" panose="02020603050405020304" pitchFamily="18" charset="0"/>
                <a:cs typeface="Times New Roman" panose="02020603050405020304" pitchFamily="18" charset="0"/>
              </a:rPr>
              <a:t>in the valley of the motor fin. It is important that the probe base maintains contact with the motor fin valley otherwise you will notice a lack of medium and high frequency data.</a:t>
            </a:r>
          </a:p>
          <a:p>
            <a:r>
              <a:rPr lang="en-US" dirty="0">
                <a:latin typeface="Times New Roman" panose="02020603050405020304" pitchFamily="18" charset="0"/>
                <a:cs typeface="Times New Roman" panose="02020603050405020304" pitchFamily="18" charset="0"/>
              </a:rPr>
              <a:t> </a:t>
            </a:r>
            <a:r>
              <a:rPr lang="en-US" b="1" dirty="0">
                <a:solidFill>
                  <a:schemeClr val="tx2">
                    <a:lumMod val="75000"/>
                    <a:lumOff val="25000"/>
                  </a:schemeClr>
                </a:solidFill>
                <a:latin typeface="Times New Roman" panose="02020603050405020304" pitchFamily="18" charset="0"/>
                <a:cs typeface="Times New Roman" panose="02020603050405020304" pitchFamily="18" charset="0"/>
              </a:rPr>
              <a:t>Note that the pad section should not touch the top of the fin</a:t>
            </a:r>
            <a:r>
              <a:rPr lang="en-US" dirty="0">
                <a:latin typeface="Times New Roman" panose="02020603050405020304" pitchFamily="18" charset="0"/>
                <a:cs typeface="Times New Roman" panose="02020603050405020304" pitchFamily="18" charset="0"/>
              </a:rPr>
              <a:t>, otherwise data will include additional resonances from the fins.</a:t>
            </a:r>
          </a:p>
          <a:p>
            <a:r>
              <a:rPr lang="en-US" b="1" dirty="0">
                <a:solidFill>
                  <a:schemeClr val="tx2">
                    <a:lumMod val="75000"/>
                    <a:lumOff val="25000"/>
                  </a:schemeClr>
                </a:solidFill>
                <a:latin typeface="Times New Roman" panose="02020603050405020304" pitchFamily="18" charset="0"/>
                <a:cs typeface="Times New Roman" panose="02020603050405020304" pitchFamily="18" charset="0"/>
              </a:rPr>
              <a:t> Tape the pad </a:t>
            </a:r>
            <a:r>
              <a:rPr lang="en-US" dirty="0">
                <a:latin typeface="Times New Roman" panose="02020603050405020304" pitchFamily="18" charset="0"/>
                <a:cs typeface="Times New Roman" panose="02020603050405020304" pitchFamily="18" charset="0"/>
              </a:rPr>
              <a:t>in place while epoxy sets</a:t>
            </a:r>
          </a:p>
        </p:txBody>
      </p:sp>
      <p:pic>
        <p:nvPicPr>
          <p:cNvPr id="5" name="Picture 4">
            <a:extLst>
              <a:ext uri="{FF2B5EF4-FFF2-40B4-BE49-F238E27FC236}">
                <a16:creationId xmlns:a16="http://schemas.microsoft.com/office/drawing/2014/main" id="{ADB1DE28-E169-AE5C-2BD5-D14856B559D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210531" y="1820142"/>
            <a:ext cx="3768431" cy="3931729"/>
          </a:xfrm>
          <a:prstGeom prst="rect">
            <a:avLst/>
          </a:prstGeom>
        </p:spPr>
      </p:pic>
      <p:pic>
        <p:nvPicPr>
          <p:cNvPr id="4" name="Picture 3" descr="A blue and black logo&#10;&#10;Description automatically generated">
            <a:extLst>
              <a:ext uri="{FF2B5EF4-FFF2-40B4-BE49-F238E27FC236}">
                <a16:creationId xmlns:a16="http://schemas.microsoft.com/office/drawing/2014/main" id="{12752B16-BE91-63DB-3487-E0A63DEA2A60}"/>
              </a:ext>
            </a:extLst>
          </p:cNvPr>
          <p:cNvPicPr>
            <a:picLocks noChangeAspect="1"/>
          </p:cNvPicPr>
          <p:nvPr/>
        </p:nvPicPr>
        <p:blipFill rotWithShape="1">
          <a:blip r:embed="rId5">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71660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6713-E528-563A-6385-DBF5CF803801}"/>
              </a:ext>
            </a:extLst>
          </p:cNvPr>
          <p:cNvSpPr>
            <a:spLocks noGrp="1"/>
          </p:cNvSpPr>
          <p:nvPr>
            <p:ph type="title"/>
          </p:nvPr>
        </p:nvSpPr>
        <p:spPr>
          <a:xfrm>
            <a:off x="838200" y="0"/>
            <a:ext cx="10515600" cy="1325563"/>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MAGNET MOUNTING – CURVED SURFACE MAGNET MOUNTING</a:t>
            </a:r>
          </a:p>
        </p:txBody>
      </p:sp>
      <p:sp>
        <p:nvSpPr>
          <p:cNvPr id="3" name="Content Placeholder 2">
            <a:extLst>
              <a:ext uri="{FF2B5EF4-FFF2-40B4-BE49-F238E27FC236}">
                <a16:creationId xmlns:a16="http://schemas.microsoft.com/office/drawing/2014/main" id="{15177239-CA9D-BD41-204B-04AC8BF8EB88}"/>
              </a:ext>
            </a:extLst>
          </p:cNvPr>
          <p:cNvSpPr>
            <a:spLocks noGrp="1"/>
          </p:cNvSpPr>
          <p:nvPr>
            <p:ph idx="1"/>
          </p:nvPr>
        </p:nvSpPr>
        <p:spPr>
          <a:xfrm>
            <a:off x="1" y="1690688"/>
            <a:ext cx="7919883" cy="5167312"/>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When using a magnet for portable data collection, the proper technique is to rock the magnet onto, and off of, the mounting surface. </a:t>
            </a:r>
          </a:p>
          <a:p>
            <a:r>
              <a:rPr lang="en-US" dirty="0">
                <a:latin typeface="Times New Roman" panose="02020603050405020304" pitchFamily="18" charset="0"/>
                <a:cs typeface="Times New Roman" panose="02020603050405020304" pitchFamily="18" charset="0"/>
              </a:rPr>
              <a:t>Failure to rock the sensor onto the surface can produce very high g levels in the sensor. These high g levels can overload the amplifier in the sensor, causing the sensor to overload or saturate, resulting in data which is commonly referred to as a “ski slope.” Ski sloping causes the low frequency data to register such high amplitudes that no other data is visible on the analyzer. </a:t>
            </a:r>
          </a:p>
          <a:p>
            <a:r>
              <a:rPr lang="en-US" dirty="0">
                <a:latin typeface="Times New Roman" panose="02020603050405020304" pitchFamily="18" charset="0"/>
                <a:cs typeface="Times New Roman" panose="02020603050405020304" pitchFamily="18" charset="0"/>
              </a:rPr>
              <a:t>Gently rocking the sensor onto the mounting surface prevents this sudden shock to the sensor and allows the sensor and analyzer to ”settle” more quickly, so that accurate data can be obtained</a:t>
            </a:r>
          </a:p>
        </p:txBody>
      </p:sp>
      <p:pic>
        <p:nvPicPr>
          <p:cNvPr id="5" name="Picture 4">
            <a:extLst>
              <a:ext uri="{FF2B5EF4-FFF2-40B4-BE49-F238E27FC236}">
                <a16:creationId xmlns:a16="http://schemas.microsoft.com/office/drawing/2014/main" id="{B21D3391-5A65-D466-EE75-AFC4C6511F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78964" y="1523799"/>
            <a:ext cx="4113035" cy="3810402"/>
          </a:xfrm>
          <a:prstGeom prst="rect">
            <a:avLst/>
          </a:prstGeom>
        </p:spPr>
      </p:pic>
      <p:pic>
        <p:nvPicPr>
          <p:cNvPr id="4" name="Picture 3" descr="A blue and black logo&#10;&#10;Description automatically generated">
            <a:extLst>
              <a:ext uri="{FF2B5EF4-FFF2-40B4-BE49-F238E27FC236}">
                <a16:creationId xmlns:a16="http://schemas.microsoft.com/office/drawing/2014/main" id="{73D609B5-96FB-E7A9-B492-6905E28D4FD2}"/>
              </a:ext>
            </a:extLst>
          </p:cNvPr>
          <p:cNvPicPr>
            <a:picLocks noChangeAspect="1"/>
          </p:cNvPicPr>
          <p:nvPr/>
        </p:nvPicPr>
        <p:blipFill rotWithShape="1">
          <a:blip r:embed="rId4">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12818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C73F-5316-3250-39B1-41856DFD9F83}"/>
              </a:ext>
            </a:extLst>
          </p:cNvPr>
          <p:cNvSpPr>
            <a:spLocks noGrp="1"/>
          </p:cNvSpPr>
          <p:nvPr>
            <p:ph type="title"/>
          </p:nvPr>
        </p:nvSpPr>
        <p:spPr>
          <a:xfrm>
            <a:off x="838200" y="0"/>
            <a:ext cx="10515600" cy="1325563"/>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MAGNET MOUNTING – CURVED SURFACE MAGNET MOUNTING</a:t>
            </a:r>
          </a:p>
        </p:txBody>
      </p:sp>
      <p:sp>
        <p:nvSpPr>
          <p:cNvPr id="3" name="Content Placeholder 2">
            <a:extLst>
              <a:ext uri="{FF2B5EF4-FFF2-40B4-BE49-F238E27FC236}">
                <a16:creationId xmlns:a16="http://schemas.microsoft.com/office/drawing/2014/main" id="{DF3E6992-DB11-0937-9F24-8436EC7832A6}"/>
              </a:ext>
            </a:extLst>
          </p:cNvPr>
          <p:cNvSpPr>
            <a:spLocks noGrp="1"/>
          </p:cNvSpPr>
          <p:nvPr>
            <p:ph idx="1"/>
          </p:nvPr>
        </p:nvSpPr>
        <p:spPr>
          <a:xfrm>
            <a:off x="41787" y="1678142"/>
            <a:ext cx="7391400" cy="5179858"/>
          </a:xfrm>
        </p:spPr>
        <p:txBody>
          <a:bodyPr>
            <a:normAutofit/>
          </a:bodyPr>
          <a:lstStyle/>
          <a:p>
            <a:r>
              <a:rPr lang="en-US" b="1" dirty="0">
                <a:solidFill>
                  <a:schemeClr val="tx2">
                    <a:lumMod val="75000"/>
                    <a:lumOff val="25000"/>
                  </a:schemeClr>
                </a:solidFill>
                <a:latin typeface="Times New Roman" panose="02020603050405020304" pitchFamily="18" charset="0"/>
                <a:cs typeface="Times New Roman" panose="02020603050405020304" pitchFamily="18" charset="0"/>
              </a:rPr>
              <a:t>Don’t allow your sensor </a:t>
            </a:r>
            <a:r>
              <a:rPr lang="en-US" dirty="0">
                <a:latin typeface="Times New Roman" panose="02020603050405020304" pitchFamily="18" charset="0"/>
                <a:cs typeface="Times New Roman" panose="02020603050405020304" pitchFamily="18" charset="0"/>
              </a:rPr>
              <a:t>to be slammed onto the mounting surface. </a:t>
            </a:r>
          </a:p>
          <a:p>
            <a:r>
              <a:rPr lang="en-US" b="1" dirty="0">
                <a:solidFill>
                  <a:schemeClr val="tx2">
                    <a:lumMod val="75000"/>
                    <a:lumOff val="25000"/>
                  </a:schemeClr>
                </a:solidFill>
                <a:latin typeface="Times New Roman" panose="02020603050405020304" pitchFamily="18" charset="0"/>
                <a:cs typeface="Times New Roman" panose="02020603050405020304" pitchFamily="18" charset="0"/>
              </a:rPr>
              <a:t>The resulting ski slope or overload condition which may be caused by the shock to the sensor will yield erroneous data</a:t>
            </a:r>
            <a:r>
              <a:rPr lang="en-US" dirty="0">
                <a:latin typeface="Times New Roman" panose="02020603050405020304" pitchFamily="18" charset="0"/>
                <a:cs typeface="Times New Roman" panose="02020603050405020304" pitchFamily="18" charset="0"/>
              </a:rPr>
              <a:t>, and will prolong your route collection time. </a:t>
            </a:r>
          </a:p>
          <a:p>
            <a:r>
              <a:rPr lang="en-US" b="1" dirty="0">
                <a:solidFill>
                  <a:schemeClr val="tx2">
                    <a:lumMod val="75000"/>
                    <a:lumOff val="25000"/>
                  </a:schemeClr>
                </a:solidFill>
                <a:latin typeface="Times New Roman" panose="02020603050405020304" pitchFamily="18" charset="0"/>
                <a:cs typeface="Times New Roman" panose="02020603050405020304" pitchFamily="18" charset="0"/>
              </a:rPr>
              <a:t>Repeated shock to the sensor could also permanently damage your sensor</a:t>
            </a:r>
            <a:r>
              <a:rPr lang="en-US" dirty="0">
                <a:latin typeface="Times New Roman" panose="02020603050405020304" pitchFamily="18" charset="0"/>
                <a:cs typeface="Times New Roman" panose="02020603050405020304" pitchFamily="18" charset="0"/>
              </a:rPr>
              <a:t>. Remember that your sensor and data collector are precision tools which must be handled with care to ensure that your data is consistently accurate</a:t>
            </a:r>
          </a:p>
        </p:txBody>
      </p:sp>
      <p:pic>
        <p:nvPicPr>
          <p:cNvPr id="5" name="Picture 4">
            <a:extLst>
              <a:ext uri="{FF2B5EF4-FFF2-40B4-BE49-F238E27FC236}">
                <a16:creationId xmlns:a16="http://schemas.microsoft.com/office/drawing/2014/main" id="{30C9B537-78E6-7964-0E59-AD54BD787550}"/>
              </a:ext>
            </a:extLst>
          </p:cNvPr>
          <p:cNvPicPr>
            <a:picLocks noChangeAspect="1"/>
          </p:cNvPicPr>
          <p:nvPr/>
        </p:nvPicPr>
        <p:blipFill>
          <a:blip r:embed="rId2"/>
          <a:stretch>
            <a:fillRect/>
          </a:stretch>
        </p:blipFill>
        <p:spPr>
          <a:xfrm>
            <a:off x="8039528" y="1425965"/>
            <a:ext cx="4152472" cy="4006070"/>
          </a:xfrm>
          <a:prstGeom prst="rect">
            <a:avLst/>
          </a:prstGeom>
        </p:spPr>
      </p:pic>
      <p:pic>
        <p:nvPicPr>
          <p:cNvPr id="4" name="Picture 3" descr="A blue and black logo&#10;&#10;Description automatically generated">
            <a:extLst>
              <a:ext uri="{FF2B5EF4-FFF2-40B4-BE49-F238E27FC236}">
                <a16:creationId xmlns:a16="http://schemas.microsoft.com/office/drawing/2014/main" id="{B57411DA-A7E0-5606-3F72-3CA8DE657BCD}"/>
              </a:ext>
            </a:extLst>
          </p:cNvPr>
          <p:cNvPicPr>
            <a:picLocks noChangeAspect="1"/>
          </p:cNvPicPr>
          <p:nvPr/>
        </p:nvPicPr>
        <p:blipFill rotWithShape="1">
          <a:blip r:embed="rId3">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408561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29745-9AF4-F851-F4AF-FF212151E747}"/>
              </a:ext>
            </a:extLst>
          </p:cNvPr>
          <p:cNvSpPr>
            <a:spLocks noGrp="1"/>
          </p:cNvSpPr>
          <p:nvPr>
            <p:ph type="title"/>
          </p:nvPr>
        </p:nvSpPr>
        <p:spPr>
          <a:xfrm>
            <a:off x="640080" y="325369"/>
            <a:ext cx="4368602" cy="1956841"/>
          </a:xfrm>
        </p:spPr>
        <p:txBody>
          <a:bodyPr anchor="b">
            <a:normAutofit/>
          </a:bodyPr>
          <a:lstStyle/>
          <a:p>
            <a:r>
              <a:rPr lang="en-US" sz="5400" b="1">
                <a:latin typeface="Times New Roman" panose="02020603050405020304" pitchFamily="18" charset="0"/>
                <a:cs typeface="Times New Roman" panose="02020603050405020304" pitchFamily="18" charset="0"/>
              </a:rPr>
              <a:t>Thank you!</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D4FA77-4091-7C1E-8AB2-0619B2897BE5}"/>
              </a:ext>
            </a:extLst>
          </p:cNvPr>
          <p:cNvSpPr>
            <a:spLocks noGrp="1"/>
          </p:cNvSpPr>
          <p:nvPr>
            <p:ph idx="1"/>
          </p:nvPr>
        </p:nvSpPr>
        <p:spPr>
          <a:xfrm>
            <a:off x="640080" y="2872899"/>
            <a:ext cx="4243589" cy="3320668"/>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If you have any questions?</a:t>
            </a:r>
          </a:p>
          <a:p>
            <a:pPr marL="0" indent="0">
              <a:buNone/>
            </a:pPr>
            <a:r>
              <a:rPr lang="en-US" sz="2200" dirty="0">
                <a:latin typeface="Times New Roman" panose="02020603050405020304" pitchFamily="18" charset="0"/>
                <a:cs typeface="Times New Roman" panose="02020603050405020304" pitchFamily="18" charset="0"/>
              </a:rPr>
              <a:t>Contact us at:</a:t>
            </a:r>
          </a:p>
          <a:p>
            <a:pPr marL="0" indent="0">
              <a:buNone/>
            </a:pPr>
            <a:r>
              <a:rPr lang="en-US" sz="2200" dirty="0" err="1">
                <a:latin typeface="Times New Roman" panose="02020603050405020304" pitchFamily="18" charset="0"/>
                <a:cs typeface="Times New Roman" panose="02020603050405020304" pitchFamily="18" charset="0"/>
              </a:rPr>
              <a:t>sales@GTI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Xyz</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+92-XXXXXXXXX</a:t>
            </a:r>
          </a:p>
        </p:txBody>
      </p:sp>
      <p:pic>
        <p:nvPicPr>
          <p:cNvPr id="17" name="Picture 16" descr="Many question marks on black background">
            <a:extLst>
              <a:ext uri="{FF2B5EF4-FFF2-40B4-BE49-F238E27FC236}">
                <a16:creationId xmlns:a16="http://schemas.microsoft.com/office/drawing/2014/main" id="{21786F56-C0F2-598E-8CFE-5BF419A0DC46}"/>
              </a:ext>
            </a:extLst>
          </p:cNvPr>
          <p:cNvPicPr>
            <a:picLocks noChangeAspect="1"/>
          </p:cNvPicPr>
          <p:nvPr/>
        </p:nvPicPr>
        <p:blipFill rotWithShape="1">
          <a:blip r:embed="rId2"/>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blue and black logo&#10;&#10;Description automatically generated">
            <a:extLst>
              <a:ext uri="{FF2B5EF4-FFF2-40B4-BE49-F238E27FC236}">
                <a16:creationId xmlns:a16="http://schemas.microsoft.com/office/drawing/2014/main" id="{CF5A0280-7862-4254-476C-52D41C54AE13}"/>
              </a:ext>
            </a:extLst>
          </p:cNvPr>
          <p:cNvPicPr>
            <a:picLocks noChangeAspect="1"/>
          </p:cNvPicPr>
          <p:nvPr/>
        </p:nvPicPr>
        <p:blipFill rotWithShape="1">
          <a:blip r:embed="rId3">
            <a:extLst>
              <a:ext uri="{28A0092B-C50C-407E-A947-70E740481C1C}">
                <a14:useLocalDpi xmlns:a14="http://schemas.microsoft.com/office/drawing/2010/main" val="0"/>
              </a:ext>
            </a:extLst>
          </a:blip>
          <a:srcRect t="5627"/>
          <a:stretch/>
        </p:blipFill>
        <p:spPr>
          <a:xfrm>
            <a:off x="-1525" y="6007608"/>
            <a:ext cx="3248667" cy="850392"/>
          </a:xfrm>
          <a:prstGeom prst="rect">
            <a:avLst/>
          </a:prstGeom>
        </p:spPr>
      </p:pic>
    </p:spTree>
    <p:extLst>
      <p:ext uri="{BB962C8B-B14F-4D97-AF65-F5344CB8AC3E}">
        <p14:creationId xmlns:p14="http://schemas.microsoft.com/office/powerpoint/2010/main" val="296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EBB84-BB3A-B82C-554A-1A628516B3FD}"/>
              </a:ext>
            </a:extLst>
          </p:cNvPr>
          <p:cNvSpPr>
            <a:spLocks noGrp="1"/>
          </p:cNvSpPr>
          <p:nvPr>
            <p:ph type="title"/>
          </p:nvPr>
        </p:nvSpPr>
        <p:spPr>
          <a:xfrm>
            <a:off x="643465" y="3505199"/>
            <a:ext cx="4809068" cy="914401"/>
          </a:xfrm>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nchor="t">
            <a:normAutofit/>
          </a:bodyPr>
          <a:lstStyle/>
          <a:p>
            <a:pPr algn="ctr"/>
            <a:r>
              <a:rPr lang="en-US" sz="4000" b="1" dirty="0">
                <a:latin typeface="Times New Roman" panose="02020603050405020304" pitchFamily="18" charset="0"/>
                <a:cs typeface="Times New Roman" panose="02020603050405020304" pitchFamily="18" charset="0"/>
              </a:rPr>
              <a:t>Introduction</a:t>
            </a:r>
          </a:p>
        </p:txBody>
      </p:sp>
      <p:sp>
        <p:nvSpPr>
          <p:cNvPr id="4" name="Rectangle 1">
            <a:extLst>
              <a:ext uri="{FF2B5EF4-FFF2-40B4-BE49-F238E27FC236}">
                <a16:creationId xmlns:a16="http://schemas.microsoft.com/office/drawing/2014/main" id="{51370090-6810-47AB-856D-82645E8757DF}"/>
              </a:ext>
            </a:extLst>
          </p:cNvPr>
          <p:cNvSpPr>
            <a:spLocks noGrp="1" noChangeArrowheads="1"/>
          </p:cNvSpPr>
          <p:nvPr>
            <p:ph idx="1"/>
          </p:nvPr>
        </p:nvSpPr>
        <p:spPr bwMode="auto">
          <a:xfrm>
            <a:off x="6007100" y="643467"/>
            <a:ext cx="5668433" cy="54017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R="0" lvl="0" defTabSz="914400" rtl="0" eaLnBrk="0" fontAlgn="base" latinLnBrk="0" hangingPunct="0">
              <a:spcBef>
                <a:spcPct val="0"/>
              </a:spcBef>
              <a:spcAft>
                <a:spcPts val="60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Definition of Accelerometers</a:t>
            </a:r>
            <a:r>
              <a:rPr kumimoji="0" lang="en-US" altLang="en-US" sz="2000" b="0"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Devices that measure acceleration forces, essential for various applications such as vibration </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monitoring, motion detection, and navigation systems.</a:t>
            </a:r>
          </a:p>
          <a:p>
            <a:pPr marR="0" lvl="0" defTabSz="914400" rtl="0" eaLnBrk="0" fontAlgn="base" latinLnBrk="0" hangingPunct="0">
              <a:spcBef>
                <a:spcPct val="0"/>
              </a:spcBef>
              <a:spcAft>
                <a:spcPts val="60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Importance of Proper Mounting and Installation</a:t>
            </a:r>
            <a:r>
              <a:rPr kumimoji="0" lang="en-US" altLang="en-US" sz="2000" b="0"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Ensures accurate and reliable measurements.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Prevents signal distortion and mechanical damage.</a:t>
            </a:r>
          </a:p>
          <a:p>
            <a:pPr marR="0" lvl="0" defTabSz="914400" rtl="0" eaLnBrk="0" fontAlgn="base" latinLnBrk="0" hangingPunct="0">
              <a:spcBef>
                <a:spcPct val="0"/>
              </a:spcBef>
              <a:spcAft>
                <a:spcPts val="60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Overview of Topics Covered</a:t>
            </a:r>
            <a:r>
              <a:rPr kumimoji="0" lang="en-US" altLang="en-US" sz="2000" b="0" i="0" u="none" strike="noStrike" cap="none" normalizeH="0" baseline="0" dirty="0">
                <a:ln>
                  <a:noFill/>
                </a:ln>
                <a:solidFill>
                  <a:schemeClr val="tx2">
                    <a:lumMod val="75000"/>
                    <a:lumOff val="25000"/>
                  </a:schemeClr>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Different types of accelerometer mounts.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Step-by-step installation procedures.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Common mounting errors and how to avoid them.</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Maintenance tips for long-term performance.</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pic>
        <p:nvPicPr>
          <p:cNvPr id="8" name="Graphic 7" descr="Chevron Arrows">
            <a:extLst>
              <a:ext uri="{FF2B5EF4-FFF2-40B4-BE49-F238E27FC236}">
                <a16:creationId xmlns:a16="http://schemas.microsoft.com/office/drawing/2014/main" id="{25AD0C3D-B33F-4F24-1731-420BFB7D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pic>
        <p:nvPicPr>
          <p:cNvPr id="3" name="Picture 2" descr="A blue and black logo&#10;&#10;Description automatically generated">
            <a:extLst>
              <a:ext uri="{FF2B5EF4-FFF2-40B4-BE49-F238E27FC236}">
                <a16:creationId xmlns:a16="http://schemas.microsoft.com/office/drawing/2014/main" id="{303AC624-258F-4A96-D066-095D033CA46B}"/>
              </a:ext>
            </a:extLst>
          </p:cNvPr>
          <p:cNvPicPr>
            <a:picLocks noChangeAspect="1"/>
          </p:cNvPicPr>
          <p:nvPr/>
        </p:nvPicPr>
        <p:blipFill rotWithShape="1">
          <a:blip r:embed="rId4">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195354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930C44-59FF-3B36-13C5-D2304F254D4B}"/>
              </a:ext>
            </a:extLst>
          </p:cNvPr>
          <p:cNvSpPr>
            <a:spLocks noGrp="1"/>
          </p:cNvSpPr>
          <p:nvPr>
            <p:ph type="title"/>
          </p:nvPr>
        </p:nvSpPr>
        <p:spPr>
          <a:xfrm>
            <a:off x="1371597" y="348865"/>
            <a:ext cx="10044023" cy="877729"/>
          </a:xfrm>
        </p:spPr>
        <p:style>
          <a:lnRef idx="2">
            <a:schemeClr val="accent1">
              <a:shade val="15000"/>
            </a:schemeClr>
          </a:lnRef>
          <a:fillRef idx="1">
            <a:schemeClr val="accent1"/>
          </a:fillRef>
          <a:effectRef idx="0">
            <a:schemeClr val="accent1"/>
          </a:effectRef>
          <a:fontRef idx="minor">
            <a:schemeClr val="lt1"/>
          </a:fontRef>
        </p:style>
        <p:txBody>
          <a:bodyPr anchor="ctr">
            <a:normAutofit/>
          </a:bodyPr>
          <a:lstStyle/>
          <a:p>
            <a:r>
              <a:rPr lang="en-US" sz="4000" b="1">
                <a:solidFill>
                  <a:srgbClr val="FFFFFF"/>
                </a:solidFill>
                <a:latin typeface="Times New Roman" panose="02020603050405020304" pitchFamily="18" charset="0"/>
                <a:cs typeface="Times New Roman" panose="02020603050405020304" pitchFamily="18" charset="0"/>
              </a:rPr>
              <a:t>MOUNTING - OBJECTIVES</a:t>
            </a:r>
          </a:p>
        </p:txBody>
      </p:sp>
      <p:graphicFrame>
        <p:nvGraphicFramePr>
          <p:cNvPr id="21" name="Rectangle 1">
            <a:extLst>
              <a:ext uri="{FF2B5EF4-FFF2-40B4-BE49-F238E27FC236}">
                <a16:creationId xmlns:a16="http://schemas.microsoft.com/office/drawing/2014/main" id="{F729F329-8103-2E48-DB77-4776978BFE42}"/>
              </a:ext>
            </a:extLst>
          </p:cNvPr>
          <p:cNvGraphicFramePr>
            <a:graphicFrameLocks noGrp="1"/>
          </p:cNvGraphicFramePr>
          <p:nvPr>
            <p:ph idx="1"/>
            <p:extLst>
              <p:ext uri="{D42A27DB-BD31-4B8C-83A1-F6EECF244321}">
                <p14:modId xmlns:p14="http://schemas.microsoft.com/office/powerpoint/2010/main" val="3298638527"/>
              </p:ext>
            </p:extLst>
          </p:nvPr>
        </p:nvGraphicFramePr>
        <p:xfrm>
          <a:off x="644056" y="1769807"/>
          <a:ext cx="10927829" cy="473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black logo&#10;&#10;Description automatically generated">
            <a:extLst>
              <a:ext uri="{FF2B5EF4-FFF2-40B4-BE49-F238E27FC236}">
                <a16:creationId xmlns:a16="http://schemas.microsoft.com/office/drawing/2014/main" id="{57BFD566-B6D0-4DBA-EB3D-F77602CF7DC3}"/>
              </a:ext>
            </a:extLst>
          </p:cNvPr>
          <p:cNvPicPr>
            <a:picLocks noChangeAspect="1"/>
          </p:cNvPicPr>
          <p:nvPr/>
        </p:nvPicPr>
        <p:blipFill rotWithShape="1">
          <a:blip r:embed="rId7">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385862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647C-9903-643F-623D-7E536728C59D}"/>
              </a:ext>
            </a:extLst>
          </p:cNvPr>
          <p:cNvSpPr>
            <a:spLocks noGrp="1"/>
          </p:cNvSpPr>
          <p:nvPr>
            <p:ph type="title"/>
          </p:nvPr>
        </p:nvSpPr>
        <p:spPr>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r>
              <a:rPr lang="en-US" b="1" dirty="0">
                <a:latin typeface="Times New Roman" panose="02020603050405020304" pitchFamily="18" charset="0"/>
                <a:cs typeface="Times New Roman" panose="02020603050405020304" pitchFamily="18" charset="0"/>
              </a:rPr>
              <a:t>MOUNTING – 4 MOUNTING STYLES</a:t>
            </a:r>
          </a:p>
        </p:txBody>
      </p:sp>
      <p:graphicFrame>
        <p:nvGraphicFramePr>
          <p:cNvPr id="5" name="Content Placeholder 2">
            <a:extLst>
              <a:ext uri="{FF2B5EF4-FFF2-40B4-BE49-F238E27FC236}">
                <a16:creationId xmlns:a16="http://schemas.microsoft.com/office/drawing/2014/main" id="{AB852607-772C-C1E1-88DF-092D96F2B649}"/>
              </a:ext>
            </a:extLst>
          </p:cNvPr>
          <p:cNvGraphicFramePr>
            <a:graphicFrameLocks noGrp="1"/>
          </p:cNvGraphicFramePr>
          <p:nvPr>
            <p:ph idx="1"/>
            <p:extLst>
              <p:ext uri="{D42A27DB-BD31-4B8C-83A1-F6EECF244321}">
                <p14:modId xmlns:p14="http://schemas.microsoft.com/office/powerpoint/2010/main" val="3929217331"/>
              </p:ext>
            </p:extLst>
          </p:nvPr>
        </p:nvGraphicFramePr>
        <p:xfrm>
          <a:off x="838200" y="1828799"/>
          <a:ext cx="7214419" cy="454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942A6AB-804A-BEDF-93DB-83CBCCDF4FC2}"/>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rcRect t="-1" b="1853"/>
          <a:stretch/>
        </p:blipFill>
        <p:spPr>
          <a:xfrm>
            <a:off x="8267677" y="2005782"/>
            <a:ext cx="3725747" cy="2344992"/>
          </a:xfrm>
          <a:prstGeom prst="rect">
            <a:avLst/>
          </a:prstGeom>
        </p:spPr>
      </p:pic>
      <p:pic>
        <p:nvPicPr>
          <p:cNvPr id="3" name="Picture 2" descr="A blue and black logo&#10;&#10;Description automatically generated">
            <a:extLst>
              <a:ext uri="{FF2B5EF4-FFF2-40B4-BE49-F238E27FC236}">
                <a16:creationId xmlns:a16="http://schemas.microsoft.com/office/drawing/2014/main" id="{45BDE70F-6EBD-388A-18B1-55384CE4C681}"/>
              </a:ext>
            </a:extLst>
          </p:cNvPr>
          <p:cNvPicPr>
            <a:picLocks noChangeAspect="1"/>
          </p:cNvPicPr>
          <p:nvPr/>
        </p:nvPicPr>
        <p:blipFill rotWithShape="1">
          <a:blip r:embed="rId9">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4923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B40C-4CC7-E096-0560-C6B59124AFD9}"/>
              </a:ext>
            </a:extLst>
          </p:cNvPr>
          <p:cNvSpPr>
            <a:spLocks noGrp="1"/>
          </p:cNvSpPr>
          <p:nvPr>
            <p:ph type="title"/>
          </p:nvPr>
        </p:nvSpPr>
        <p:spPr>
          <a:solidFill>
            <a:schemeClr val="tx2">
              <a:lumMod val="90000"/>
              <a:lumOff val="1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MOUNTING – ADVANTAGES AND LIMITATIONS</a:t>
            </a:r>
          </a:p>
        </p:txBody>
      </p:sp>
      <p:sp>
        <p:nvSpPr>
          <p:cNvPr id="3" name="Content Placeholder 2">
            <a:extLst>
              <a:ext uri="{FF2B5EF4-FFF2-40B4-BE49-F238E27FC236}">
                <a16:creationId xmlns:a16="http://schemas.microsoft.com/office/drawing/2014/main" id="{107E587E-496D-C950-494B-8990F964C63D}"/>
              </a:ext>
            </a:extLst>
          </p:cNvPr>
          <p:cNvSpPr>
            <a:spLocks noGrp="1"/>
          </p:cNvSpPr>
          <p:nvPr>
            <p:ph idx="1"/>
          </p:nvPr>
        </p:nvSpPr>
        <p:spPr>
          <a:xfrm>
            <a:off x="838200" y="1825625"/>
            <a:ext cx="7096432" cy="4667250"/>
          </a:xfrm>
        </p:spPr>
        <p:txBody>
          <a:bodyPr>
            <a:noAutofit/>
          </a:bodyPr>
          <a:lstStyle/>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General Considerations and Rating System</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Advantages and Disadvantages</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Minimal mass (weight).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Maximize surface area contact.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Maximize stiffness (firm attachment).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Proximity to the vibration source.</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Rating System</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FAIR</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GOOD</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BETTER</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BEST</a:t>
            </a:r>
          </a:p>
          <a:p>
            <a:endParaRPr lang="en-US" dirty="0"/>
          </a:p>
        </p:txBody>
      </p:sp>
      <p:pic>
        <p:nvPicPr>
          <p:cNvPr id="4" name="Picture 3" descr="A blue and black logo&#10;&#10;Description automatically generated">
            <a:extLst>
              <a:ext uri="{FF2B5EF4-FFF2-40B4-BE49-F238E27FC236}">
                <a16:creationId xmlns:a16="http://schemas.microsoft.com/office/drawing/2014/main" id="{F7658D80-3664-36F3-CCB8-51CFE31789FA}"/>
              </a:ext>
            </a:extLst>
          </p:cNvPr>
          <p:cNvPicPr>
            <a:picLocks noChangeAspect="1"/>
          </p:cNvPicPr>
          <p:nvPr/>
        </p:nvPicPr>
        <p:blipFill rotWithShape="1">
          <a:blip r:embed="rId2">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95376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172C-76F0-E357-9969-B948D9AAC9A3}"/>
              </a:ext>
            </a:extLst>
          </p:cNvPr>
          <p:cNvSpPr>
            <a:spLocks noGrp="1"/>
          </p:cNvSpPr>
          <p:nvPr>
            <p:ph type="title"/>
          </p:nvPr>
        </p:nvSpPr>
        <p:spPr>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p>
            <a:r>
              <a:rPr lang="en-US" b="1">
                <a:latin typeface="Times New Roman" panose="02020603050405020304" pitchFamily="18" charset="0"/>
                <a:cs typeface="Times New Roman" panose="02020603050405020304" pitchFamily="18" charset="0"/>
              </a:rPr>
              <a:t>MOUNTING – ADVANTAGES AND LIMITATIONS</a:t>
            </a:r>
            <a:endParaRPr lang="en-US" dirty="0"/>
          </a:p>
        </p:txBody>
      </p:sp>
      <p:graphicFrame>
        <p:nvGraphicFramePr>
          <p:cNvPr id="7" name="Content Placeholder 2">
            <a:extLst>
              <a:ext uri="{FF2B5EF4-FFF2-40B4-BE49-F238E27FC236}">
                <a16:creationId xmlns:a16="http://schemas.microsoft.com/office/drawing/2014/main" id="{E980F978-B981-F498-A037-ECBC6D3CA19E}"/>
              </a:ext>
            </a:extLst>
          </p:cNvPr>
          <p:cNvGraphicFramePr>
            <a:graphicFrameLocks noGrp="1"/>
          </p:cNvGraphicFramePr>
          <p:nvPr>
            <p:ph idx="1"/>
            <p:extLst>
              <p:ext uri="{D42A27DB-BD31-4B8C-83A1-F6EECF244321}">
                <p14:modId xmlns:p14="http://schemas.microsoft.com/office/powerpoint/2010/main" val="3246358833"/>
              </p:ext>
            </p:extLst>
          </p:nvPr>
        </p:nvGraphicFramePr>
        <p:xfrm>
          <a:off x="0" y="1690688"/>
          <a:ext cx="5016910" cy="5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5B4FB59-7048-A71F-7B70-98977F123DEF}"/>
              </a:ext>
            </a:extLst>
          </p:cNvPr>
          <p:cNvSpPr txBox="1"/>
          <p:nvPr/>
        </p:nvSpPr>
        <p:spPr>
          <a:xfrm>
            <a:off x="5338916" y="1823423"/>
            <a:ext cx="2875936"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anose="05000000000000000000" pitchFamily="2" charset="2"/>
              <a:buChar char="q"/>
            </a:pPr>
            <a:r>
              <a:rPr lang="en-US" sz="2000" b="1" dirty="0">
                <a:solidFill>
                  <a:schemeClr val="bg1"/>
                </a:solidFill>
                <a:latin typeface="Times New Roman" panose="02020603050405020304" pitchFamily="18" charset="0"/>
                <a:cs typeface="Times New Roman" panose="02020603050405020304" pitchFamily="18" charset="0"/>
              </a:rPr>
              <a:t>Portable or Permanent Mounting</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Specialty Mounts (e.g., Grease Fitting Mounts, Motor Fin Mount Pads)</a:t>
            </a:r>
            <a:r>
              <a:rPr lang="en-US" sz="20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Rating</a:t>
            </a:r>
            <a:r>
              <a:rPr lang="en-US" sz="2000" dirty="0">
                <a:latin typeface="Times New Roman" panose="02020603050405020304" pitchFamily="18" charset="0"/>
                <a:cs typeface="Times New Roman" panose="02020603050405020304" pitchFamily="18" charset="0"/>
              </a:rPr>
              <a:t>: GOOD</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Moderate mass and stiffness.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Reliable data in 2-5 kHz (120,000-300,000 CPM).</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Repeatable measurements with magnet or stud</a:t>
            </a:r>
            <a:r>
              <a:rPr lang="en-US" sz="2000" dirty="0"/>
              <a:t>.</a:t>
            </a:r>
          </a:p>
          <a:p>
            <a:endParaRPr lang="en-US" sz="2400" dirty="0"/>
          </a:p>
        </p:txBody>
      </p:sp>
      <p:sp>
        <p:nvSpPr>
          <p:cNvPr id="5" name="TextBox 4">
            <a:extLst>
              <a:ext uri="{FF2B5EF4-FFF2-40B4-BE49-F238E27FC236}">
                <a16:creationId xmlns:a16="http://schemas.microsoft.com/office/drawing/2014/main" id="{D1706EF8-D4A3-DDB1-5818-20CBC5D6A2EB}"/>
              </a:ext>
            </a:extLst>
          </p:cNvPr>
          <p:cNvSpPr txBox="1"/>
          <p:nvPr/>
        </p:nvSpPr>
        <p:spPr>
          <a:xfrm>
            <a:off x="8667136" y="1823423"/>
            <a:ext cx="3524864" cy="49859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anose="05000000000000000000" pitchFamily="2" charset="2"/>
              <a:buChar char="q"/>
            </a:pPr>
            <a:r>
              <a:rPr lang="en-US" sz="2000" b="1" dirty="0">
                <a:solidFill>
                  <a:schemeClr val="bg1"/>
                </a:solidFill>
                <a:latin typeface="Times New Roman" panose="02020603050405020304" pitchFamily="18" charset="0"/>
                <a:cs typeface="Times New Roman" panose="02020603050405020304" pitchFamily="18" charset="0"/>
              </a:rPr>
              <a:t>Permanent Mounting </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Permanent Mounts</a:t>
            </a:r>
            <a:r>
              <a:rPr lang="en-US" sz="20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Rating</a:t>
            </a:r>
            <a:r>
              <a:rPr lang="en-US" sz="2000" dirty="0">
                <a:latin typeface="Times New Roman" panose="02020603050405020304" pitchFamily="18" charset="0"/>
                <a:cs typeface="Times New Roman" panose="02020603050405020304" pitchFamily="18" charset="0"/>
              </a:rPr>
              <a:t>: BEST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frequency range (up to full sensor range).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Cleaner, more accurate, and repeatable data.</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Requires careful, time-consuming installation.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initial cost, but better long-term data quality.</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Essential for efficient data collection and decision-making.</a:t>
            </a:r>
          </a:p>
          <a:p>
            <a:endParaRPr lang="en-US" dirty="0"/>
          </a:p>
        </p:txBody>
      </p:sp>
    </p:spTree>
    <p:extLst>
      <p:ext uri="{BB962C8B-B14F-4D97-AF65-F5344CB8AC3E}">
        <p14:creationId xmlns:p14="http://schemas.microsoft.com/office/powerpoint/2010/main" val="64666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520D-DFC7-4F25-6CBA-8A61770425FE}"/>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MOUNTING – ADVANTAGES AND LIMITATIONS SUMMARY</a:t>
            </a:r>
          </a:p>
        </p:txBody>
      </p:sp>
      <p:sp>
        <p:nvSpPr>
          <p:cNvPr id="3" name="Content Placeholder 2">
            <a:extLst>
              <a:ext uri="{FF2B5EF4-FFF2-40B4-BE49-F238E27FC236}">
                <a16:creationId xmlns:a16="http://schemas.microsoft.com/office/drawing/2014/main" id="{0CB722CF-5917-9D84-9B8F-D085A8CB49B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81EA9D-2DD5-BE73-448B-C8476EB3934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1145"/>
          <a:stretch/>
        </p:blipFill>
        <p:spPr>
          <a:xfrm>
            <a:off x="654173" y="1773751"/>
            <a:ext cx="10883653" cy="445508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2198635-EA89-469C-ED2A-81CACBEFD738}"/>
                  </a:ext>
                </a:extLst>
              </p14:cNvPr>
              <p14:cNvContentPartPr/>
              <p14:nvPr/>
            </p14:nvContentPartPr>
            <p14:xfrm>
              <a:off x="5219292" y="3536071"/>
              <a:ext cx="648360" cy="107280"/>
            </p14:xfrm>
          </p:contentPart>
        </mc:Choice>
        <mc:Fallback xmlns="">
          <p:pic>
            <p:nvPicPr>
              <p:cNvPr id="6" name="Ink 5">
                <a:extLst>
                  <a:ext uri="{FF2B5EF4-FFF2-40B4-BE49-F238E27FC236}">
                    <a16:creationId xmlns:a16="http://schemas.microsoft.com/office/drawing/2014/main" id="{C2198635-EA89-469C-ED2A-81CACBEFD738}"/>
                  </a:ext>
                </a:extLst>
              </p:cNvPr>
              <p:cNvPicPr/>
              <p:nvPr/>
            </p:nvPicPr>
            <p:blipFill>
              <a:blip r:embed="rId5"/>
              <a:stretch>
                <a:fillRect/>
              </a:stretch>
            </p:blipFill>
            <p:spPr>
              <a:xfrm>
                <a:off x="5213172" y="3529951"/>
                <a:ext cx="66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ECBB055-CFCC-8F56-34BB-99D1FDAC9D18}"/>
                  </a:ext>
                </a:extLst>
              </p14:cNvPr>
              <p14:cNvContentPartPr/>
              <p14:nvPr/>
            </p14:nvContentPartPr>
            <p14:xfrm>
              <a:off x="5202012" y="3454711"/>
              <a:ext cx="654480" cy="147600"/>
            </p14:xfrm>
          </p:contentPart>
        </mc:Choice>
        <mc:Fallback xmlns="">
          <p:pic>
            <p:nvPicPr>
              <p:cNvPr id="7" name="Ink 6">
                <a:extLst>
                  <a:ext uri="{FF2B5EF4-FFF2-40B4-BE49-F238E27FC236}">
                    <a16:creationId xmlns:a16="http://schemas.microsoft.com/office/drawing/2014/main" id="{9ECBB055-CFCC-8F56-34BB-99D1FDAC9D18}"/>
                  </a:ext>
                </a:extLst>
              </p:cNvPr>
              <p:cNvPicPr/>
              <p:nvPr/>
            </p:nvPicPr>
            <p:blipFill>
              <a:blip r:embed="rId7"/>
              <a:stretch>
                <a:fillRect/>
              </a:stretch>
            </p:blipFill>
            <p:spPr>
              <a:xfrm>
                <a:off x="5148372" y="3346711"/>
                <a:ext cx="762120" cy="363240"/>
              </a:xfrm>
              <a:prstGeom prst="rect">
                <a:avLst/>
              </a:prstGeom>
            </p:spPr>
          </p:pic>
        </mc:Fallback>
      </mc:AlternateContent>
      <p:pic>
        <p:nvPicPr>
          <p:cNvPr id="4" name="Picture 3" descr="A blue and black logo&#10;&#10;Description automatically generated">
            <a:extLst>
              <a:ext uri="{FF2B5EF4-FFF2-40B4-BE49-F238E27FC236}">
                <a16:creationId xmlns:a16="http://schemas.microsoft.com/office/drawing/2014/main" id="{66FA1529-39C5-596D-A57E-53466D37F327}"/>
              </a:ext>
            </a:extLst>
          </p:cNvPr>
          <p:cNvPicPr>
            <a:picLocks noChangeAspect="1"/>
          </p:cNvPicPr>
          <p:nvPr/>
        </p:nvPicPr>
        <p:blipFill rotWithShape="1">
          <a:blip r:embed="rId8">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283485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5237-7FD5-47F3-82B2-8707EE7F91ED}"/>
              </a:ext>
            </a:extLst>
          </p:cNvPr>
          <p:cNvSpPr>
            <a:spLocks noGrp="1"/>
          </p:cNvSpPr>
          <p:nvPr>
            <p:ph type="title"/>
          </p:nvPr>
        </p:nvSpPr>
        <p:spPr>
          <a:xfrm>
            <a:off x="838200" y="0"/>
            <a:ext cx="10515600" cy="1325563"/>
          </a:xfrm>
          <a:solidFill>
            <a:schemeClr val="tx2">
              <a:lumMod val="90000"/>
              <a:lumOff val="10000"/>
            </a:schemeClr>
          </a:solidFill>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ctr"/>
            <a:r>
              <a:rPr lang="en-US" b="1" dirty="0">
                <a:latin typeface="Times New Roman" panose="02020603050405020304" pitchFamily="18" charset="0"/>
                <a:cs typeface="Times New Roman" panose="02020603050405020304" pitchFamily="18" charset="0"/>
              </a:rPr>
              <a:t>INSTALLATION AND MOUNTING TECHNIQUES</a:t>
            </a:r>
          </a:p>
        </p:txBody>
      </p:sp>
      <p:sp>
        <p:nvSpPr>
          <p:cNvPr id="3" name="Content Placeholder 2">
            <a:extLst>
              <a:ext uri="{FF2B5EF4-FFF2-40B4-BE49-F238E27FC236}">
                <a16:creationId xmlns:a16="http://schemas.microsoft.com/office/drawing/2014/main" id="{C3964F61-8A98-6659-87F5-64BF434B110D}"/>
              </a:ext>
            </a:extLst>
          </p:cNvPr>
          <p:cNvSpPr>
            <a:spLocks noGrp="1"/>
          </p:cNvSpPr>
          <p:nvPr>
            <p:ph idx="1"/>
          </p:nvPr>
        </p:nvSpPr>
        <p:spPr>
          <a:xfrm>
            <a:off x="1" y="1519085"/>
            <a:ext cx="7329948" cy="5338916"/>
          </a:xfrm>
        </p:spPr>
        <p:txBody>
          <a:bodyPr>
            <a:normAutofit/>
          </a:bodyPr>
          <a:lstStyle/>
          <a:p>
            <a:pP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Proper Mounting Techniques</a:t>
            </a: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Ensure proper technique for mounting sensors and pads</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Proper technique maximizes data quality</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Improper technique can lead to unclear or incomplete data and potential sensor damage</a:t>
            </a:r>
          </a:p>
          <a:p>
            <a:pPr>
              <a:buFont typeface="Wingdings" panose="05000000000000000000" pitchFamily="2" charset="2"/>
              <a:buChar char="v"/>
            </a:pPr>
            <a:r>
              <a:rPr lang="en-US" sz="2000" b="1" dirty="0">
                <a:solidFill>
                  <a:schemeClr val="tx2">
                    <a:lumMod val="75000"/>
                    <a:lumOff val="25000"/>
                  </a:schemeClr>
                </a:solidFill>
                <a:latin typeface="Times New Roman" panose="02020603050405020304" pitchFamily="18" charset="0"/>
                <a:cs typeface="Times New Roman" panose="02020603050405020304" pitchFamily="18" charset="0"/>
              </a:rPr>
              <a:t>Key Objectives for Mounting</a:t>
            </a:r>
            <a:endParaRPr lang="en-US" sz="2000" dirty="0">
              <a:solidFill>
                <a:schemeClr val="tx2">
                  <a:lumMod val="75000"/>
                  <a:lumOff val="2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Maximize Frequency Response and Data Quality</a:t>
            </a: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Maximize stiffness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Limit additional mass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Maximize surface area contact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Place sensors close to the vibration source</a:t>
            </a:r>
          </a:p>
          <a:p>
            <a:pP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Ensure Long-Term Adhesion</a:t>
            </a: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Proper surface preparation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compatible materials for the environment</a:t>
            </a:r>
          </a:p>
          <a:p>
            <a:pPr marL="0" indent="0">
              <a:buNone/>
            </a:pPr>
            <a:endParaRPr lang="en-US" dirty="0"/>
          </a:p>
        </p:txBody>
      </p:sp>
      <p:pic>
        <p:nvPicPr>
          <p:cNvPr id="8" name="Picture 7">
            <a:extLst>
              <a:ext uri="{FF2B5EF4-FFF2-40B4-BE49-F238E27FC236}">
                <a16:creationId xmlns:a16="http://schemas.microsoft.com/office/drawing/2014/main" id="{980D6A5F-F781-5949-96ED-844C8352A9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8385434" y="1338509"/>
            <a:ext cx="3806565" cy="4180981"/>
          </a:xfrm>
          <a:prstGeom prst="rect">
            <a:avLst/>
          </a:prstGeom>
        </p:spPr>
      </p:pic>
      <p:pic>
        <p:nvPicPr>
          <p:cNvPr id="4" name="Picture 3" descr="A blue and black logo&#10;&#10;Description automatically generated">
            <a:extLst>
              <a:ext uri="{FF2B5EF4-FFF2-40B4-BE49-F238E27FC236}">
                <a16:creationId xmlns:a16="http://schemas.microsoft.com/office/drawing/2014/main" id="{370C1075-A70A-E838-57BF-D3B47F2CE5FD}"/>
              </a:ext>
            </a:extLst>
          </p:cNvPr>
          <p:cNvPicPr>
            <a:picLocks noChangeAspect="1"/>
          </p:cNvPicPr>
          <p:nvPr/>
        </p:nvPicPr>
        <p:blipFill rotWithShape="1">
          <a:blip r:embed="rId4">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33109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30C3-9420-8AB8-4C81-AB328607CB94}"/>
              </a:ext>
            </a:extLst>
          </p:cNvPr>
          <p:cNvSpPr>
            <a:spLocks noGrp="1"/>
          </p:cNvSpPr>
          <p:nvPr>
            <p:ph type="title"/>
          </p:nvPr>
        </p:nvSpPr>
        <p:spPr>
          <a:xfrm>
            <a:off x="838200" y="0"/>
            <a:ext cx="10515600" cy="1325563"/>
          </a:xfr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p>
            <a:pPr algn="ctr"/>
            <a:r>
              <a:rPr lang="en-US" b="1">
                <a:latin typeface="Times New Roman" panose="02020603050405020304" pitchFamily="18" charset="0"/>
                <a:cs typeface="Times New Roman" panose="02020603050405020304" pitchFamily="18" charset="0"/>
              </a:rPr>
              <a:t>INSTALLATION AND MOUNTING – INSTALLATION TOOLS</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2">
            <a:extLst>
              <a:ext uri="{FF2B5EF4-FFF2-40B4-BE49-F238E27FC236}">
                <a16:creationId xmlns:a16="http://schemas.microsoft.com/office/drawing/2014/main" id="{DD0F485D-DB58-B0C5-19AC-DA8391F849B6}"/>
              </a:ext>
            </a:extLst>
          </p:cNvPr>
          <p:cNvGraphicFramePr>
            <a:graphicFrameLocks noGrp="1"/>
          </p:cNvGraphicFramePr>
          <p:nvPr>
            <p:ph idx="1"/>
            <p:extLst>
              <p:ext uri="{D42A27DB-BD31-4B8C-83A1-F6EECF244321}">
                <p14:modId xmlns:p14="http://schemas.microsoft.com/office/powerpoint/2010/main" val="2666129780"/>
              </p:ext>
            </p:extLst>
          </p:nvPr>
        </p:nvGraphicFramePr>
        <p:xfrm>
          <a:off x="1" y="1792959"/>
          <a:ext cx="5545394" cy="4303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2408341-32E6-41C5-92E4-9023FA12FA4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colorTemperature colorTemp="8800"/>
                    </a14:imgEffect>
                  </a14:imgLayer>
                </a14:imgProps>
              </a:ext>
            </a:extLst>
          </a:blip>
          <a:stretch>
            <a:fillRect/>
          </a:stretch>
        </p:blipFill>
        <p:spPr>
          <a:xfrm>
            <a:off x="5555472" y="1792959"/>
            <a:ext cx="6636528" cy="3976598"/>
          </a:xfrm>
          <a:prstGeom prst="rect">
            <a:avLst/>
          </a:prstGeom>
        </p:spPr>
      </p:pic>
      <p:pic>
        <p:nvPicPr>
          <p:cNvPr id="3" name="Picture 2" descr="A blue and black logo&#10;&#10;Description automatically generated">
            <a:extLst>
              <a:ext uri="{FF2B5EF4-FFF2-40B4-BE49-F238E27FC236}">
                <a16:creationId xmlns:a16="http://schemas.microsoft.com/office/drawing/2014/main" id="{EDDB20DE-4A32-0F95-B7DD-8E457FB4B475}"/>
              </a:ext>
            </a:extLst>
          </p:cNvPr>
          <p:cNvPicPr>
            <a:picLocks noChangeAspect="1"/>
          </p:cNvPicPr>
          <p:nvPr/>
        </p:nvPicPr>
        <p:blipFill rotWithShape="1">
          <a:blip r:embed="rId9">
            <a:extLst>
              <a:ext uri="{28A0092B-C50C-407E-A947-70E740481C1C}">
                <a14:useLocalDpi xmlns:a14="http://schemas.microsoft.com/office/drawing/2010/main" val="0"/>
              </a:ext>
            </a:extLst>
          </a:blip>
          <a:srcRect t="5627"/>
          <a:stretch/>
        </p:blipFill>
        <p:spPr>
          <a:xfrm>
            <a:off x="8942262" y="6017483"/>
            <a:ext cx="3248667" cy="850392"/>
          </a:xfrm>
          <a:prstGeom prst="rect">
            <a:avLst/>
          </a:prstGeom>
        </p:spPr>
      </p:pic>
    </p:spTree>
    <p:extLst>
      <p:ext uri="{BB962C8B-B14F-4D97-AF65-F5344CB8AC3E}">
        <p14:creationId xmlns:p14="http://schemas.microsoft.com/office/powerpoint/2010/main" val="141899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1149</TotalTime>
  <Words>1522</Words>
  <Application>Microsoft Office PowerPoint</Application>
  <PresentationFormat>Widescreen</PresentationFormat>
  <Paragraphs>169</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Times New Roman</vt:lpstr>
      <vt:lpstr>Wingdings</vt:lpstr>
      <vt:lpstr>Office Theme</vt:lpstr>
      <vt:lpstr>BASICS OF ACCELEROMETER MOUNTING AND INSTALLATION </vt:lpstr>
      <vt:lpstr>Introduction</vt:lpstr>
      <vt:lpstr>MOUNTING - OBJECTIVES</vt:lpstr>
      <vt:lpstr>MOUNTING – 4 MOUNTING STYLES</vt:lpstr>
      <vt:lpstr>MOUNTING – ADVANTAGES AND LIMITATIONS</vt:lpstr>
      <vt:lpstr>MOUNTING – ADVANTAGES AND LIMITATIONS</vt:lpstr>
      <vt:lpstr>MOUNTING – ADVANTAGES AND LIMITATIONS SUMMARY</vt:lpstr>
      <vt:lpstr>INSTALLATION AND MOUNTING TECHNIQUES</vt:lpstr>
      <vt:lpstr>INSTALLATION AND MOUNTING – INSTALLATION TOOLS</vt:lpstr>
      <vt:lpstr>INSTALLATION AND MOUNTING – STUD MOUNTING</vt:lpstr>
      <vt:lpstr>INSTALLATION AND MOUNTING – STUD MOUNTING</vt:lpstr>
      <vt:lpstr>ADHESIVE MOUNTING – EPOXY PADS</vt:lpstr>
      <vt:lpstr>ADHESIVE MOUNTING – EPOXY PADS MOUNTING PADS ON MILLED SURFACE</vt:lpstr>
      <vt:lpstr>ADHESIVE MOUNTING – MOUNTING PADS ON UN-MILLED SURFACE</vt:lpstr>
      <vt:lpstr>ADHESIVE MOUNTING – INSTALLING MOTOR FIN MOUNTS</vt:lpstr>
      <vt:lpstr>ADHESIVE MOUNTING – INSTALLING MOTOR FIN MOUNTS</vt:lpstr>
      <vt:lpstr>MAGNET MOUNTING – CURVED SURFACE MAGNET MOUNTING</vt:lpstr>
      <vt:lpstr>MAGNET MOUNTING – CURVED SURFACE MAGNET MOUNTING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AREEBA FATIMA</dc:creator>
  <cp:lastModifiedBy>AREEBA FATIMA</cp:lastModifiedBy>
  <cp:revision>1</cp:revision>
  <dcterms:created xsi:type="dcterms:W3CDTF">2024-06-25T06:20:18Z</dcterms:created>
  <dcterms:modified xsi:type="dcterms:W3CDTF">2024-06-27T05:15:34Z</dcterms:modified>
</cp:coreProperties>
</file>