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3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7B574-AA2F-4F15-9A68-47EDC36753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263F422-C0A7-439E-A409-3FDF3ADE0999}">
      <dgm:prSet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Understanding Vibration Analysis Concepts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356AFE-333C-4187-AE16-4E17B70CE9D1}" type="parTrans" cxnId="{C5014C33-A72C-4686-877E-4B6E10CDC6F3}">
      <dgm:prSet/>
      <dgm:spPr/>
      <dgm:t>
        <a:bodyPr/>
        <a:lstStyle/>
        <a:p>
          <a:endParaRPr lang="en-US"/>
        </a:p>
      </dgm:t>
    </dgm:pt>
    <dgm:pt modelId="{D101A846-6BD9-4122-9AF2-6D3E16943538}" type="sibTrans" cxnId="{C5014C33-A72C-4686-877E-4B6E10CDC6F3}">
      <dgm:prSet/>
      <dgm:spPr/>
      <dgm:t>
        <a:bodyPr/>
        <a:lstStyle/>
        <a:p>
          <a:endParaRPr lang="en-US"/>
        </a:p>
      </dgm:t>
    </dgm:pt>
    <dgm:pt modelId="{905BF941-C671-46F4-A273-60628BD87790}">
      <dgm:prSet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Natural Frequency: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Oscillation frequency of a system, crucial for identifying potential issues.</a:t>
          </a:r>
        </a:p>
      </dgm:t>
    </dgm:pt>
    <dgm:pt modelId="{A9B39CC4-86A5-489B-90C6-ADC5EE5BB313}" type="parTrans" cxnId="{C0286264-8002-4CCC-ACDA-ADD3F8F1B1ED}">
      <dgm:prSet/>
      <dgm:spPr/>
      <dgm:t>
        <a:bodyPr/>
        <a:lstStyle/>
        <a:p>
          <a:endParaRPr lang="en-US"/>
        </a:p>
      </dgm:t>
    </dgm:pt>
    <dgm:pt modelId="{8CCE785C-5BF6-4E99-B9C4-FB475299AA44}" type="sibTrans" cxnId="{C0286264-8002-4CCC-ACDA-ADD3F8F1B1ED}">
      <dgm:prSet/>
      <dgm:spPr/>
      <dgm:t>
        <a:bodyPr/>
        <a:lstStyle/>
        <a:p>
          <a:endParaRPr lang="en-US"/>
        </a:p>
      </dgm:t>
    </dgm:pt>
    <dgm:pt modelId="{8755DF85-5DC6-4B4A-A04F-9CD0530F237A}">
      <dgm:prSet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Frequency Response: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System's output to input signal spectrum, essential for design.</a:t>
          </a:r>
        </a:p>
      </dgm:t>
    </dgm:pt>
    <dgm:pt modelId="{EFDE1D10-8A65-4752-BB13-85FA438DEFA7}" type="parTrans" cxnId="{C3FC9B8A-3BB6-487B-B8FA-4900311CB7AF}">
      <dgm:prSet/>
      <dgm:spPr/>
      <dgm:t>
        <a:bodyPr/>
        <a:lstStyle/>
        <a:p>
          <a:endParaRPr lang="en-US"/>
        </a:p>
      </dgm:t>
    </dgm:pt>
    <dgm:pt modelId="{24A72655-5055-4858-8B40-F77C3E654C3C}" type="sibTrans" cxnId="{C3FC9B8A-3BB6-487B-B8FA-4900311CB7AF}">
      <dgm:prSet/>
      <dgm:spPr/>
      <dgm:t>
        <a:bodyPr/>
        <a:lstStyle/>
        <a:p>
          <a:endParaRPr lang="en-US"/>
        </a:p>
      </dgm:t>
    </dgm:pt>
    <dgm:pt modelId="{1629EA98-0873-4083-AC7B-20C0D14CDFAA}">
      <dgm:prSet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Resonance: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Large oscillations at natural frequency, critical for preventing damage</a:t>
          </a:r>
          <a:r>
            <a:rPr lang="en-US" sz="1600" dirty="0"/>
            <a:t>.</a:t>
          </a:r>
        </a:p>
      </dgm:t>
    </dgm:pt>
    <dgm:pt modelId="{FCFEC1F5-6F9F-426C-9C9D-888CF3A57F3D}" type="parTrans" cxnId="{C7F239FF-65B2-4906-A642-29CB48D43CCB}">
      <dgm:prSet/>
      <dgm:spPr/>
      <dgm:t>
        <a:bodyPr/>
        <a:lstStyle/>
        <a:p>
          <a:endParaRPr lang="en-US"/>
        </a:p>
      </dgm:t>
    </dgm:pt>
    <dgm:pt modelId="{FDEDE9E3-9A1A-4CEA-BE02-DFADD3E6F22A}" type="sibTrans" cxnId="{C7F239FF-65B2-4906-A642-29CB48D43CCB}">
      <dgm:prSet/>
      <dgm:spPr/>
      <dgm:t>
        <a:bodyPr/>
        <a:lstStyle/>
        <a:p>
          <a:endParaRPr lang="en-US"/>
        </a:p>
      </dgm:t>
    </dgm:pt>
    <dgm:pt modelId="{28F74A6C-9EC6-4C74-9EB6-0B361621F401}">
      <dgm:prSet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Mounted Resonance: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Affects vibration measurement accuracy, ensures proper equipment installation.</a:t>
          </a:r>
        </a:p>
      </dgm:t>
    </dgm:pt>
    <dgm:pt modelId="{E6B4586A-7FB7-492A-BF4B-241CCE8A5617}" type="parTrans" cxnId="{E8E506F5-5306-4347-9EDE-7CDA10A29CCD}">
      <dgm:prSet/>
      <dgm:spPr/>
      <dgm:t>
        <a:bodyPr/>
        <a:lstStyle/>
        <a:p>
          <a:endParaRPr lang="en-US"/>
        </a:p>
      </dgm:t>
    </dgm:pt>
    <dgm:pt modelId="{89BA9B33-5F9F-452C-B510-38FF455448FB}" type="sibTrans" cxnId="{E8E506F5-5306-4347-9EDE-7CDA10A29CCD}">
      <dgm:prSet/>
      <dgm:spPr/>
      <dgm:t>
        <a:bodyPr/>
        <a:lstStyle/>
        <a:p>
          <a:endParaRPr lang="en-US"/>
        </a:p>
      </dgm:t>
    </dgm:pt>
    <dgm:pt modelId="{461CCEBA-DD65-4979-B2A1-35ED5CCE8D78}">
      <dgm:prSet custT="1"/>
      <dgm:spPr/>
      <dgm:t>
        <a:bodyPr/>
        <a:lstStyle/>
        <a:p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Impact: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Enhances data accuracy, improves decision-making, and diagnostics in condition monitoring.</a:t>
          </a:r>
        </a:p>
      </dgm:t>
    </dgm:pt>
    <dgm:pt modelId="{C9BCE596-9134-4221-8FD3-63D57181F38B}" type="parTrans" cxnId="{17FE02FF-3206-4547-BABF-6171C929B6F5}">
      <dgm:prSet/>
      <dgm:spPr/>
      <dgm:t>
        <a:bodyPr/>
        <a:lstStyle/>
        <a:p>
          <a:endParaRPr lang="en-US"/>
        </a:p>
      </dgm:t>
    </dgm:pt>
    <dgm:pt modelId="{F8250461-0D14-45DA-B8FD-2EEF8B4F1A9C}" type="sibTrans" cxnId="{17FE02FF-3206-4547-BABF-6171C929B6F5}">
      <dgm:prSet/>
      <dgm:spPr/>
      <dgm:t>
        <a:bodyPr/>
        <a:lstStyle/>
        <a:p>
          <a:endParaRPr lang="en-US"/>
        </a:p>
      </dgm:t>
    </dgm:pt>
    <dgm:pt modelId="{0FBB1BB2-54CF-45A7-8B38-870E78BE87EA}" type="pres">
      <dgm:prSet presAssocID="{FE97B574-AA2F-4F15-9A68-47EDC36753E2}" presName="root" presStyleCnt="0">
        <dgm:presLayoutVars>
          <dgm:dir/>
          <dgm:resizeHandles val="exact"/>
        </dgm:presLayoutVars>
      </dgm:prSet>
      <dgm:spPr/>
    </dgm:pt>
    <dgm:pt modelId="{C541E826-8DCF-486D-9E85-91B236DCE2DC}" type="pres">
      <dgm:prSet presAssocID="{F263F422-C0A7-439E-A409-3FDF3ADE0999}" presName="compNode" presStyleCnt="0"/>
      <dgm:spPr/>
    </dgm:pt>
    <dgm:pt modelId="{2A9795F8-92E8-4689-9F0C-91895A643B8A}" type="pres">
      <dgm:prSet presAssocID="{F263F422-C0A7-439E-A409-3FDF3ADE0999}" presName="bgRect" presStyleLbl="bgShp" presStyleIdx="0" presStyleCnt="6"/>
      <dgm:spPr/>
    </dgm:pt>
    <dgm:pt modelId="{652B101A-6F2E-4185-99C1-6C6F342FCF15}" type="pres">
      <dgm:prSet presAssocID="{F263F422-C0A7-439E-A409-3FDF3ADE099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7160B3D-3398-472F-92F9-10A7A2AD34D5}" type="pres">
      <dgm:prSet presAssocID="{F263F422-C0A7-439E-A409-3FDF3ADE0999}" presName="spaceRect" presStyleCnt="0"/>
      <dgm:spPr/>
    </dgm:pt>
    <dgm:pt modelId="{A5A8C59C-C5B6-4D37-9C66-BA8E46EA47F3}" type="pres">
      <dgm:prSet presAssocID="{F263F422-C0A7-439E-A409-3FDF3ADE0999}" presName="parTx" presStyleLbl="revTx" presStyleIdx="0" presStyleCnt="6">
        <dgm:presLayoutVars>
          <dgm:chMax val="0"/>
          <dgm:chPref val="0"/>
        </dgm:presLayoutVars>
      </dgm:prSet>
      <dgm:spPr/>
    </dgm:pt>
    <dgm:pt modelId="{C0979CCD-CDC4-4CC4-AA89-FB2046BADB91}" type="pres">
      <dgm:prSet presAssocID="{D101A846-6BD9-4122-9AF2-6D3E16943538}" presName="sibTrans" presStyleCnt="0"/>
      <dgm:spPr/>
    </dgm:pt>
    <dgm:pt modelId="{753F1C38-B45C-4D3C-BA5A-9F9FD94F8025}" type="pres">
      <dgm:prSet presAssocID="{905BF941-C671-46F4-A273-60628BD87790}" presName="compNode" presStyleCnt="0"/>
      <dgm:spPr/>
    </dgm:pt>
    <dgm:pt modelId="{DBD13B2B-C016-4D2B-A414-F3F6D2CF23CF}" type="pres">
      <dgm:prSet presAssocID="{905BF941-C671-46F4-A273-60628BD87790}" presName="bgRect" presStyleLbl="bgShp" presStyleIdx="1" presStyleCnt="6"/>
      <dgm:spPr/>
    </dgm:pt>
    <dgm:pt modelId="{57C51957-E420-4C9E-9197-98910B4F0419}" type="pres">
      <dgm:prSet presAssocID="{905BF941-C671-46F4-A273-60628BD8779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0A80E3F4-D426-4A64-B2AE-4BA5CC509012}" type="pres">
      <dgm:prSet presAssocID="{905BF941-C671-46F4-A273-60628BD87790}" presName="spaceRect" presStyleCnt="0"/>
      <dgm:spPr/>
    </dgm:pt>
    <dgm:pt modelId="{9CF4BBF3-7324-4189-8C84-544F2F9DAA00}" type="pres">
      <dgm:prSet presAssocID="{905BF941-C671-46F4-A273-60628BD87790}" presName="parTx" presStyleLbl="revTx" presStyleIdx="1" presStyleCnt="6">
        <dgm:presLayoutVars>
          <dgm:chMax val="0"/>
          <dgm:chPref val="0"/>
        </dgm:presLayoutVars>
      </dgm:prSet>
      <dgm:spPr/>
    </dgm:pt>
    <dgm:pt modelId="{F3B71F79-62D2-42F3-BE87-23B49A8E8748}" type="pres">
      <dgm:prSet presAssocID="{8CCE785C-5BF6-4E99-B9C4-FB475299AA44}" presName="sibTrans" presStyleCnt="0"/>
      <dgm:spPr/>
    </dgm:pt>
    <dgm:pt modelId="{2B106518-CE69-4095-9F15-4423CF714952}" type="pres">
      <dgm:prSet presAssocID="{8755DF85-5DC6-4B4A-A04F-9CD0530F237A}" presName="compNode" presStyleCnt="0"/>
      <dgm:spPr/>
    </dgm:pt>
    <dgm:pt modelId="{687882D6-A967-4805-8186-457D12D0AC3E}" type="pres">
      <dgm:prSet presAssocID="{8755DF85-5DC6-4B4A-A04F-9CD0530F237A}" presName="bgRect" presStyleLbl="bgShp" presStyleIdx="2" presStyleCnt="6"/>
      <dgm:spPr/>
    </dgm:pt>
    <dgm:pt modelId="{6AE4A458-6B06-40FF-A0DF-F9A2775D92DF}" type="pres">
      <dgm:prSet presAssocID="{8755DF85-5DC6-4B4A-A04F-9CD0530F237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D0328B2-1666-4EE3-BF4D-C7B2015F8ECC}" type="pres">
      <dgm:prSet presAssocID="{8755DF85-5DC6-4B4A-A04F-9CD0530F237A}" presName="spaceRect" presStyleCnt="0"/>
      <dgm:spPr/>
    </dgm:pt>
    <dgm:pt modelId="{3C821D0C-6967-457C-9A4E-D1100A545CC1}" type="pres">
      <dgm:prSet presAssocID="{8755DF85-5DC6-4B4A-A04F-9CD0530F237A}" presName="parTx" presStyleLbl="revTx" presStyleIdx="2" presStyleCnt="6">
        <dgm:presLayoutVars>
          <dgm:chMax val="0"/>
          <dgm:chPref val="0"/>
        </dgm:presLayoutVars>
      </dgm:prSet>
      <dgm:spPr/>
    </dgm:pt>
    <dgm:pt modelId="{64279E51-AA6B-45F3-A31F-97A947B0193C}" type="pres">
      <dgm:prSet presAssocID="{24A72655-5055-4858-8B40-F77C3E654C3C}" presName="sibTrans" presStyleCnt="0"/>
      <dgm:spPr/>
    </dgm:pt>
    <dgm:pt modelId="{0396A9CB-0832-44FD-A940-85F4D82F8463}" type="pres">
      <dgm:prSet presAssocID="{1629EA98-0873-4083-AC7B-20C0D14CDFAA}" presName="compNode" presStyleCnt="0"/>
      <dgm:spPr/>
    </dgm:pt>
    <dgm:pt modelId="{338374CD-FAA4-40EC-A399-076F465C2B54}" type="pres">
      <dgm:prSet presAssocID="{1629EA98-0873-4083-AC7B-20C0D14CDFAA}" presName="bgRect" presStyleLbl="bgShp" presStyleIdx="3" presStyleCnt="6"/>
      <dgm:spPr/>
    </dgm:pt>
    <dgm:pt modelId="{E7B8DD21-6B21-4E6F-AEA8-CEAA70284C21}" type="pres">
      <dgm:prSet presAssocID="{1629EA98-0873-4083-AC7B-20C0D14CDFA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B50DFDA3-E2C5-4E15-BAE7-4D2D8B234736}" type="pres">
      <dgm:prSet presAssocID="{1629EA98-0873-4083-AC7B-20C0D14CDFAA}" presName="spaceRect" presStyleCnt="0"/>
      <dgm:spPr/>
    </dgm:pt>
    <dgm:pt modelId="{5D77344F-8F02-46E3-937D-9815D1292ECE}" type="pres">
      <dgm:prSet presAssocID="{1629EA98-0873-4083-AC7B-20C0D14CDFAA}" presName="parTx" presStyleLbl="revTx" presStyleIdx="3" presStyleCnt="6">
        <dgm:presLayoutVars>
          <dgm:chMax val="0"/>
          <dgm:chPref val="0"/>
        </dgm:presLayoutVars>
      </dgm:prSet>
      <dgm:spPr/>
    </dgm:pt>
    <dgm:pt modelId="{E9EF6016-5E0F-4BE2-8319-A5528823D930}" type="pres">
      <dgm:prSet presAssocID="{FDEDE9E3-9A1A-4CEA-BE02-DFADD3E6F22A}" presName="sibTrans" presStyleCnt="0"/>
      <dgm:spPr/>
    </dgm:pt>
    <dgm:pt modelId="{27095DF0-EC7A-4AD1-A67B-792C821BF2CE}" type="pres">
      <dgm:prSet presAssocID="{28F74A6C-9EC6-4C74-9EB6-0B361621F401}" presName="compNode" presStyleCnt="0"/>
      <dgm:spPr/>
    </dgm:pt>
    <dgm:pt modelId="{18C478EC-3872-41A4-ADC7-266AE403A897}" type="pres">
      <dgm:prSet presAssocID="{28F74A6C-9EC6-4C74-9EB6-0B361621F401}" presName="bgRect" presStyleLbl="bgShp" presStyleIdx="4" presStyleCnt="6"/>
      <dgm:spPr/>
    </dgm:pt>
    <dgm:pt modelId="{B7322B4E-5E00-4860-BE87-91419B03805E}" type="pres">
      <dgm:prSet presAssocID="{28F74A6C-9EC6-4C74-9EB6-0B361621F40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28C7F7F0-9C1A-4AE1-81D6-0B53621D18BC}" type="pres">
      <dgm:prSet presAssocID="{28F74A6C-9EC6-4C74-9EB6-0B361621F401}" presName="spaceRect" presStyleCnt="0"/>
      <dgm:spPr/>
    </dgm:pt>
    <dgm:pt modelId="{C036F372-4587-4478-8DB9-27542F0B6D08}" type="pres">
      <dgm:prSet presAssocID="{28F74A6C-9EC6-4C74-9EB6-0B361621F401}" presName="parTx" presStyleLbl="revTx" presStyleIdx="4" presStyleCnt="6">
        <dgm:presLayoutVars>
          <dgm:chMax val="0"/>
          <dgm:chPref val="0"/>
        </dgm:presLayoutVars>
      </dgm:prSet>
      <dgm:spPr/>
    </dgm:pt>
    <dgm:pt modelId="{7BC21F3B-8831-4E8D-9493-15055A1ED74F}" type="pres">
      <dgm:prSet presAssocID="{89BA9B33-5F9F-452C-B510-38FF455448FB}" presName="sibTrans" presStyleCnt="0"/>
      <dgm:spPr/>
    </dgm:pt>
    <dgm:pt modelId="{6A98522A-56E7-4557-97AB-C9C153C770CC}" type="pres">
      <dgm:prSet presAssocID="{461CCEBA-DD65-4979-B2A1-35ED5CCE8D78}" presName="compNode" presStyleCnt="0"/>
      <dgm:spPr/>
    </dgm:pt>
    <dgm:pt modelId="{6400400D-0A74-4569-87A8-B3138F077AD4}" type="pres">
      <dgm:prSet presAssocID="{461CCEBA-DD65-4979-B2A1-35ED5CCE8D78}" presName="bgRect" presStyleLbl="bgShp" presStyleIdx="5" presStyleCnt="6"/>
      <dgm:spPr/>
    </dgm:pt>
    <dgm:pt modelId="{103A31A9-C3EB-40D9-AD63-E7CDDA85D972}" type="pres">
      <dgm:prSet presAssocID="{461CCEBA-DD65-4979-B2A1-35ED5CCE8D7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8A04B476-0B65-4D35-B86F-B22F7311C53C}" type="pres">
      <dgm:prSet presAssocID="{461CCEBA-DD65-4979-B2A1-35ED5CCE8D78}" presName="spaceRect" presStyleCnt="0"/>
      <dgm:spPr/>
    </dgm:pt>
    <dgm:pt modelId="{8E757A2A-1B03-44B3-8E45-696E52FADBDE}" type="pres">
      <dgm:prSet presAssocID="{461CCEBA-DD65-4979-B2A1-35ED5CCE8D7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33A6012-C12F-4DB6-8E02-E903FA2BD1A7}" type="presOf" srcId="{461CCEBA-DD65-4979-B2A1-35ED5CCE8D78}" destId="{8E757A2A-1B03-44B3-8E45-696E52FADBDE}" srcOrd="0" destOrd="0" presId="urn:microsoft.com/office/officeart/2018/2/layout/IconVerticalSolidList"/>
    <dgm:cxn modelId="{57475520-C22D-43B2-8ADA-643B9C1CCDBE}" type="presOf" srcId="{28F74A6C-9EC6-4C74-9EB6-0B361621F401}" destId="{C036F372-4587-4478-8DB9-27542F0B6D08}" srcOrd="0" destOrd="0" presId="urn:microsoft.com/office/officeart/2018/2/layout/IconVerticalSolidList"/>
    <dgm:cxn modelId="{BF7EEE29-A95C-47A3-ACC3-CC9E3D93E237}" type="presOf" srcId="{FE97B574-AA2F-4F15-9A68-47EDC36753E2}" destId="{0FBB1BB2-54CF-45A7-8B38-870E78BE87EA}" srcOrd="0" destOrd="0" presId="urn:microsoft.com/office/officeart/2018/2/layout/IconVerticalSolidList"/>
    <dgm:cxn modelId="{C5014C33-A72C-4686-877E-4B6E10CDC6F3}" srcId="{FE97B574-AA2F-4F15-9A68-47EDC36753E2}" destId="{F263F422-C0A7-439E-A409-3FDF3ADE0999}" srcOrd="0" destOrd="0" parTransId="{95356AFE-333C-4187-AE16-4E17B70CE9D1}" sibTransId="{D101A846-6BD9-4122-9AF2-6D3E16943538}"/>
    <dgm:cxn modelId="{7FEC145E-6511-44E1-8782-8E575720A9E9}" type="presOf" srcId="{905BF941-C671-46F4-A273-60628BD87790}" destId="{9CF4BBF3-7324-4189-8C84-544F2F9DAA00}" srcOrd="0" destOrd="0" presId="urn:microsoft.com/office/officeart/2018/2/layout/IconVerticalSolidList"/>
    <dgm:cxn modelId="{C0286264-8002-4CCC-ACDA-ADD3F8F1B1ED}" srcId="{FE97B574-AA2F-4F15-9A68-47EDC36753E2}" destId="{905BF941-C671-46F4-A273-60628BD87790}" srcOrd="1" destOrd="0" parTransId="{A9B39CC4-86A5-489B-90C6-ADC5EE5BB313}" sibTransId="{8CCE785C-5BF6-4E99-B9C4-FB475299AA44}"/>
    <dgm:cxn modelId="{C3FC9B8A-3BB6-487B-B8FA-4900311CB7AF}" srcId="{FE97B574-AA2F-4F15-9A68-47EDC36753E2}" destId="{8755DF85-5DC6-4B4A-A04F-9CD0530F237A}" srcOrd="2" destOrd="0" parTransId="{EFDE1D10-8A65-4752-BB13-85FA438DEFA7}" sibTransId="{24A72655-5055-4858-8B40-F77C3E654C3C}"/>
    <dgm:cxn modelId="{2FE6D1B5-81C4-47F5-BB47-A2509A604BC3}" type="presOf" srcId="{1629EA98-0873-4083-AC7B-20C0D14CDFAA}" destId="{5D77344F-8F02-46E3-937D-9815D1292ECE}" srcOrd="0" destOrd="0" presId="urn:microsoft.com/office/officeart/2018/2/layout/IconVerticalSolidList"/>
    <dgm:cxn modelId="{D3CDEECB-B0C4-4F9D-BA64-FD601DC36B63}" type="presOf" srcId="{8755DF85-5DC6-4B4A-A04F-9CD0530F237A}" destId="{3C821D0C-6967-457C-9A4E-D1100A545CC1}" srcOrd="0" destOrd="0" presId="urn:microsoft.com/office/officeart/2018/2/layout/IconVerticalSolidList"/>
    <dgm:cxn modelId="{4CC64ECD-8903-4151-B447-F9E88FB1277F}" type="presOf" srcId="{F263F422-C0A7-439E-A409-3FDF3ADE0999}" destId="{A5A8C59C-C5B6-4D37-9C66-BA8E46EA47F3}" srcOrd="0" destOrd="0" presId="urn:microsoft.com/office/officeart/2018/2/layout/IconVerticalSolidList"/>
    <dgm:cxn modelId="{E8E506F5-5306-4347-9EDE-7CDA10A29CCD}" srcId="{FE97B574-AA2F-4F15-9A68-47EDC36753E2}" destId="{28F74A6C-9EC6-4C74-9EB6-0B361621F401}" srcOrd="4" destOrd="0" parTransId="{E6B4586A-7FB7-492A-BF4B-241CCE8A5617}" sibTransId="{89BA9B33-5F9F-452C-B510-38FF455448FB}"/>
    <dgm:cxn modelId="{17FE02FF-3206-4547-BABF-6171C929B6F5}" srcId="{FE97B574-AA2F-4F15-9A68-47EDC36753E2}" destId="{461CCEBA-DD65-4979-B2A1-35ED5CCE8D78}" srcOrd="5" destOrd="0" parTransId="{C9BCE596-9134-4221-8FD3-63D57181F38B}" sibTransId="{F8250461-0D14-45DA-B8FD-2EEF8B4F1A9C}"/>
    <dgm:cxn modelId="{C7F239FF-65B2-4906-A642-29CB48D43CCB}" srcId="{FE97B574-AA2F-4F15-9A68-47EDC36753E2}" destId="{1629EA98-0873-4083-AC7B-20C0D14CDFAA}" srcOrd="3" destOrd="0" parTransId="{FCFEC1F5-6F9F-426C-9C9D-888CF3A57F3D}" sibTransId="{FDEDE9E3-9A1A-4CEA-BE02-DFADD3E6F22A}"/>
    <dgm:cxn modelId="{70ADE926-24DF-45B7-BEEF-8CAB3E73C8D6}" type="presParOf" srcId="{0FBB1BB2-54CF-45A7-8B38-870E78BE87EA}" destId="{C541E826-8DCF-486D-9E85-91B236DCE2DC}" srcOrd="0" destOrd="0" presId="urn:microsoft.com/office/officeart/2018/2/layout/IconVerticalSolidList"/>
    <dgm:cxn modelId="{4D4F0C9E-AF74-4E77-9732-427690E44B78}" type="presParOf" srcId="{C541E826-8DCF-486D-9E85-91B236DCE2DC}" destId="{2A9795F8-92E8-4689-9F0C-91895A643B8A}" srcOrd="0" destOrd="0" presId="urn:microsoft.com/office/officeart/2018/2/layout/IconVerticalSolidList"/>
    <dgm:cxn modelId="{05175E4F-5752-4289-97FB-FB2B862DE491}" type="presParOf" srcId="{C541E826-8DCF-486D-9E85-91B236DCE2DC}" destId="{652B101A-6F2E-4185-99C1-6C6F342FCF15}" srcOrd="1" destOrd="0" presId="urn:microsoft.com/office/officeart/2018/2/layout/IconVerticalSolidList"/>
    <dgm:cxn modelId="{FF6C126C-4C70-44DB-AE04-551F5CBD94A0}" type="presParOf" srcId="{C541E826-8DCF-486D-9E85-91B236DCE2DC}" destId="{D7160B3D-3398-472F-92F9-10A7A2AD34D5}" srcOrd="2" destOrd="0" presId="urn:microsoft.com/office/officeart/2018/2/layout/IconVerticalSolidList"/>
    <dgm:cxn modelId="{7D9F6668-92BA-43AF-9368-CB9B90E47001}" type="presParOf" srcId="{C541E826-8DCF-486D-9E85-91B236DCE2DC}" destId="{A5A8C59C-C5B6-4D37-9C66-BA8E46EA47F3}" srcOrd="3" destOrd="0" presId="urn:microsoft.com/office/officeart/2018/2/layout/IconVerticalSolidList"/>
    <dgm:cxn modelId="{313BC2EF-DF4F-4815-9F3A-A1D05FD7B5BB}" type="presParOf" srcId="{0FBB1BB2-54CF-45A7-8B38-870E78BE87EA}" destId="{C0979CCD-CDC4-4CC4-AA89-FB2046BADB91}" srcOrd="1" destOrd="0" presId="urn:microsoft.com/office/officeart/2018/2/layout/IconVerticalSolidList"/>
    <dgm:cxn modelId="{60658AF8-974D-4110-9B2F-09289A4AF77A}" type="presParOf" srcId="{0FBB1BB2-54CF-45A7-8B38-870E78BE87EA}" destId="{753F1C38-B45C-4D3C-BA5A-9F9FD94F8025}" srcOrd="2" destOrd="0" presId="urn:microsoft.com/office/officeart/2018/2/layout/IconVerticalSolidList"/>
    <dgm:cxn modelId="{BC67B226-176E-418C-8D15-24992DBB81EC}" type="presParOf" srcId="{753F1C38-B45C-4D3C-BA5A-9F9FD94F8025}" destId="{DBD13B2B-C016-4D2B-A414-F3F6D2CF23CF}" srcOrd="0" destOrd="0" presId="urn:microsoft.com/office/officeart/2018/2/layout/IconVerticalSolidList"/>
    <dgm:cxn modelId="{974BDC28-E369-4772-82B2-2A5F0ECF7270}" type="presParOf" srcId="{753F1C38-B45C-4D3C-BA5A-9F9FD94F8025}" destId="{57C51957-E420-4C9E-9197-98910B4F0419}" srcOrd="1" destOrd="0" presId="urn:microsoft.com/office/officeart/2018/2/layout/IconVerticalSolidList"/>
    <dgm:cxn modelId="{64E06BC6-3B9B-429F-ABD1-6D36650CF579}" type="presParOf" srcId="{753F1C38-B45C-4D3C-BA5A-9F9FD94F8025}" destId="{0A80E3F4-D426-4A64-B2AE-4BA5CC509012}" srcOrd="2" destOrd="0" presId="urn:microsoft.com/office/officeart/2018/2/layout/IconVerticalSolidList"/>
    <dgm:cxn modelId="{350B06C3-CCEF-497A-A3DB-879663A75052}" type="presParOf" srcId="{753F1C38-B45C-4D3C-BA5A-9F9FD94F8025}" destId="{9CF4BBF3-7324-4189-8C84-544F2F9DAA00}" srcOrd="3" destOrd="0" presId="urn:microsoft.com/office/officeart/2018/2/layout/IconVerticalSolidList"/>
    <dgm:cxn modelId="{779230B4-CF37-4BC7-A65D-987D9CFF1E75}" type="presParOf" srcId="{0FBB1BB2-54CF-45A7-8B38-870E78BE87EA}" destId="{F3B71F79-62D2-42F3-BE87-23B49A8E8748}" srcOrd="3" destOrd="0" presId="urn:microsoft.com/office/officeart/2018/2/layout/IconVerticalSolidList"/>
    <dgm:cxn modelId="{42953FFA-39DF-47E9-A653-65BEDD08E8F2}" type="presParOf" srcId="{0FBB1BB2-54CF-45A7-8B38-870E78BE87EA}" destId="{2B106518-CE69-4095-9F15-4423CF714952}" srcOrd="4" destOrd="0" presId="urn:microsoft.com/office/officeart/2018/2/layout/IconVerticalSolidList"/>
    <dgm:cxn modelId="{22C51D7B-6D85-4D50-B3C2-5EC03272469F}" type="presParOf" srcId="{2B106518-CE69-4095-9F15-4423CF714952}" destId="{687882D6-A967-4805-8186-457D12D0AC3E}" srcOrd="0" destOrd="0" presId="urn:microsoft.com/office/officeart/2018/2/layout/IconVerticalSolidList"/>
    <dgm:cxn modelId="{2864D65B-08B5-46F8-91B5-7604C67CD2FD}" type="presParOf" srcId="{2B106518-CE69-4095-9F15-4423CF714952}" destId="{6AE4A458-6B06-40FF-A0DF-F9A2775D92DF}" srcOrd="1" destOrd="0" presId="urn:microsoft.com/office/officeart/2018/2/layout/IconVerticalSolidList"/>
    <dgm:cxn modelId="{8F35A98A-9621-4092-8500-2E151B34F3FD}" type="presParOf" srcId="{2B106518-CE69-4095-9F15-4423CF714952}" destId="{FD0328B2-1666-4EE3-BF4D-C7B2015F8ECC}" srcOrd="2" destOrd="0" presId="urn:microsoft.com/office/officeart/2018/2/layout/IconVerticalSolidList"/>
    <dgm:cxn modelId="{36116DE7-DFBB-4C83-8BEA-65FCDDC8147C}" type="presParOf" srcId="{2B106518-CE69-4095-9F15-4423CF714952}" destId="{3C821D0C-6967-457C-9A4E-D1100A545CC1}" srcOrd="3" destOrd="0" presId="urn:microsoft.com/office/officeart/2018/2/layout/IconVerticalSolidList"/>
    <dgm:cxn modelId="{28292441-A99C-4DAC-8887-CF51040861B5}" type="presParOf" srcId="{0FBB1BB2-54CF-45A7-8B38-870E78BE87EA}" destId="{64279E51-AA6B-45F3-A31F-97A947B0193C}" srcOrd="5" destOrd="0" presId="urn:microsoft.com/office/officeart/2018/2/layout/IconVerticalSolidList"/>
    <dgm:cxn modelId="{8E77DA85-B968-42FE-88BF-4E26BF4507C5}" type="presParOf" srcId="{0FBB1BB2-54CF-45A7-8B38-870E78BE87EA}" destId="{0396A9CB-0832-44FD-A940-85F4D82F8463}" srcOrd="6" destOrd="0" presId="urn:microsoft.com/office/officeart/2018/2/layout/IconVerticalSolidList"/>
    <dgm:cxn modelId="{D002ED3B-1CD7-4E68-A918-18358F5AC68A}" type="presParOf" srcId="{0396A9CB-0832-44FD-A940-85F4D82F8463}" destId="{338374CD-FAA4-40EC-A399-076F465C2B54}" srcOrd="0" destOrd="0" presId="urn:microsoft.com/office/officeart/2018/2/layout/IconVerticalSolidList"/>
    <dgm:cxn modelId="{B9626062-AA55-43DC-B023-C689C308E99C}" type="presParOf" srcId="{0396A9CB-0832-44FD-A940-85F4D82F8463}" destId="{E7B8DD21-6B21-4E6F-AEA8-CEAA70284C21}" srcOrd="1" destOrd="0" presId="urn:microsoft.com/office/officeart/2018/2/layout/IconVerticalSolidList"/>
    <dgm:cxn modelId="{07EE9ED9-34AE-40A3-B620-B493AFC26783}" type="presParOf" srcId="{0396A9CB-0832-44FD-A940-85F4D82F8463}" destId="{B50DFDA3-E2C5-4E15-BAE7-4D2D8B234736}" srcOrd="2" destOrd="0" presId="urn:microsoft.com/office/officeart/2018/2/layout/IconVerticalSolidList"/>
    <dgm:cxn modelId="{BD393E3D-4BC5-435D-A5F0-335E0D002EA0}" type="presParOf" srcId="{0396A9CB-0832-44FD-A940-85F4D82F8463}" destId="{5D77344F-8F02-46E3-937D-9815D1292ECE}" srcOrd="3" destOrd="0" presId="urn:microsoft.com/office/officeart/2018/2/layout/IconVerticalSolidList"/>
    <dgm:cxn modelId="{EDA14B02-1FC1-4947-807C-6C8C73B64DDD}" type="presParOf" srcId="{0FBB1BB2-54CF-45A7-8B38-870E78BE87EA}" destId="{E9EF6016-5E0F-4BE2-8319-A5528823D930}" srcOrd="7" destOrd="0" presId="urn:microsoft.com/office/officeart/2018/2/layout/IconVerticalSolidList"/>
    <dgm:cxn modelId="{3358601D-A226-4015-AFCA-FE70F7C6265F}" type="presParOf" srcId="{0FBB1BB2-54CF-45A7-8B38-870E78BE87EA}" destId="{27095DF0-EC7A-4AD1-A67B-792C821BF2CE}" srcOrd="8" destOrd="0" presId="urn:microsoft.com/office/officeart/2018/2/layout/IconVerticalSolidList"/>
    <dgm:cxn modelId="{393CA098-F76D-4CC1-A2F1-B2EC1F3F089E}" type="presParOf" srcId="{27095DF0-EC7A-4AD1-A67B-792C821BF2CE}" destId="{18C478EC-3872-41A4-ADC7-266AE403A897}" srcOrd="0" destOrd="0" presId="urn:microsoft.com/office/officeart/2018/2/layout/IconVerticalSolidList"/>
    <dgm:cxn modelId="{7C7839C2-1E3A-4639-A1E1-5CF64B2F75E8}" type="presParOf" srcId="{27095DF0-EC7A-4AD1-A67B-792C821BF2CE}" destId="{B7322B4E-5E00-4860-BE87-91419B03805E}" srcOrd="1" destOrd="0" presId="urn:microsoft.com/office/officeart/2018/2/layout/IconVerticalSolidList"/>
    <dgm:cxn modelId="{0FDF1F9C-AC82-4FDB-8A87-C929324F4C51}" type="presParOf" srcId="{27095DF0-EC7A-4AD1-A67B-792C821BF2CE}" destId="{28C7F7F0-9C1A-4AE1-81D6-0B53621D18BC}" srcOrd="2" destOrd="0" presId="urn:microsoft.com/office/officeart/2018/2/layout/IconVerticalSolidList"/>
    <dgm:cxn modelId="{D1E2B871-766C-4F2C-BEDB-4F089FFD7ADE}" type="presParOf" srcId="{27095DF0-EC7A-4AD1-A67B-792C821BF2CE}" destId="{C036F372-4587-4478-8DB9-27542F0B6D08}" srcOrd="3" destOrd="0" presId="urn:microsoft.com/office/officeart/2018/2/layout/IconVerticalSolidList"/>
    <dgm:cxn modelId="{8AD79E0A-05E2-4574-BAED-08AACF89A1CD}" type="presParOf" srcId="{0FBB1BB2-54CF-45A7-8B38-870E78BE87EA}" destId="{7BC21F3B-8831-4E8D-9493-15055A1ED74F}" srcOrd="9" destOrd="0" presId="urn:microsoft.com/office/officeart/2018/2/layout/IconVerticalSolidList"/>
    <dgm:cxn modelId="{2B1E38FE-475D-498C-A60E-24673BB87C8B}" type="presParOf" srcId="{0FBB1BB2-54CF-45A7-8B38-870E78BE87EA}" destId="{6A98522A-56E7-4557-97AB-C9C153C770CC}" srcOrd="10" destOrd="0" presId="urn:microsoft.com/office/officeart/2018/2/layout/IconVerticalSolidList"/>
    <dgm:cxn modelId="{2370ABF7-5C11-4DAD-B283-1D57A5B42214}" type="presParOf" srcId="{6A98522A-56E7-4557-97AB-C9C153C770CC}" destId="{6400400D-0A74-4569-87A8-B3138F077AD4}" srcOrd="0" destOrd="0" presId="urn:microsoft.com/office/officeart/2018/2/layout/IconVerticalSolidList"/>
    <dgm:cxn modelId="{EFCCEB34-B6B3-4A6A-AF39-91B3A5248ABD}" type="presParOf" srcId="{6A98522A-56E7-4557-97AB-C9C153C770CC}" destId="{103A31A9-C3EB-40D9-AD63-E7CDDA85D972}" srcOrd="1" destOrd="0" presId="urn:microsoft.com/office/officeart/2018/2/layout/IconVerticalSolidList"/>
    <dgm:cxn modelId="{EDBED2D6-D056-4360-BA37-E40179C41357}" type="presParOf" srcId="{6A98522A-56E7-4557-97AB-C9C153C770CC}" destId="{8A04B476-0B65-4D35-B86F-B22F7311C53C}" srcOrd="2" destOrd="0" presId="urn:microsoft.com/office/officeart/2018/2/layout/IconVerticalSolidList"/>
    <dgm:cxn modelId="{B35A5D08-25B8-47F5-87B7-FE3231E7C162}" type="presParOf" srcId="{6A98522A-56E7-4557-97AB-C9C153C770CC}" destId="{8E757A2A-1B03-44B3-8E45-696E52FADB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D01DB-9097-4BDE-9F09-3EC7FFF4FC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9A1E18-BE6B-459B-A099-0C0D7E49B8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Definition: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14F8C-1E38-4688-BBB7-795679255C12}" type="parTrans" cxnId="{02EA1546-8A61-4793-AEA8-9EC4FEEE902A}">
      <dgm:prSet/>
      <dgm:spPr/>
      <dgm:t>
        <a:bodyPr/>
        <a:lstStyle/>
        <a:p>
          <a:endParaRPr lang="en-US"/>
        </a:p>
      </dgm:t>
    </dgm:pt>
    <dgm:pt modelId="{57A745F7-FA7E-46E0-9A0B-C247B1D75139}" type="sibTrans" cxnId="{02EA1546-8A61-4793-AEA8-9EC4FEEE902A}">
      <dgm:prSet/>
      <dgm:spPr/>
      <dgm:t>
        <a:bodyPr/>
        <a:lstStyle/>
        <a:p>
          <a:endParaRPr lang="en-US"/>
        </a:p>
      </dgm:t>
    </dgm:pt>
    <dgm:pt modelId="{D364E1C6-565A-4224-BD32-3DBA305102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Sensor's ability to measure the correct vibration amplitude at any frequency.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91AFB-F556-483D-AD0F-6E3E5A6BD76B}" type="parTrans" cxnId="{A107B4BD-44AB-488F-A313-36AEFF8E662F}">
      <dgm:prSet/>
      <dgm:spPr/>
      <dgm:t>
        <a:bodyPr/>
        <a:lstStyle/>
        <a:p>
          <a:endParaRPr lang="en-US"/>
        </a:p>
      </dgm:t>
    </dgm:pt>
    <dgm:pt modelId="{0860EE7A-1A92-4447-A469-0963686E0D29}" type="sibTrans" cxnId="{A107B4BD-44AB-488F-A313-36AEFF8E662F}">
      <dgm:prSet/>
      <dgm:spPr/>
      <dgm:t>
        <a:bodyPr/>
        <a:lstStyle/>
        <a:p>
          <a:endParaRPr lang="en-US"/>
        </a:p>
      </dgm:t>
    </dgm:pt>
    <dgm:pt modelId="{8F6AED8C-6C41-4AB3-9D1B-2071210262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Key Concept: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D76AF-4FAF-42DC-9B7E-DC8F01A2B4B4}" type="parTrans" cxnId="{CD18A995-2E9F-4F3C-BDF5-AD81F6261635}">
      <dgm:prSet/>
      <dgm:spPr/>
      <dgm:t>
        <a:bodyPr/>
        <a:lstStyle/>
        <a:p>
          <a:endParaRPr lang="en-US"/>
        </a:p>
      </dgm:t>
    </dgm:pt>
    <dgm:pt modelId="{B5D0FFC9-B8C6-4E31-A2A5-0E6EB8AC8CE9}" type="sibTrans" cxnId="{CD18A995-2E9F-4F3C-BDF5-AD81F6261635}">
      <dgm:prSet/>
      <dgm:spPr/>
      <dgm:t>
        <a:bodyPr/>
        <a:lstStyle/>
        <a:p>
          <a:endParaRPr lang="en-US"/>
        </a:p>
      </dgm:t>
    </dgm:pt>
    <dgm:pt modelId="{76093044-586A-4E15-B4BA-6623F3A3E2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 g input at 1 Hz → 1 g output at 1 Hz</a:t>
          </a:r>
          <a:r>
            <a:rPr lang="en-US" sz="1800" b="0" i="0" baseline="0" dirty="0"/>
            <a:t>.</a:t>
          </a:r>
          <a:endParaRPr lang="en-US" sz="1800" dirty="0"/>
        </a:p>
      </dgm:t>
    </dgm:pt>
    <dgm:pt modelId="{FE8F9E84-AA8B-4F6B-B344-0097BE6BFEF9}" type="parTrans" cxnId="{8848C225-61CC-48E0-8406-DCDABFA7B9A2}">
      <dgm:prSet/>
      <dgm:spPr/>
      <dgm:t>
        <a:bodyPr/>
        <a:lstStyle/>
        <a:p>
          <a:endParaRPr lang="en-US"/>
        </a:p>
      </dgm:t>
    </dgm:pt>
    <dgm:pt modelId="{4C069779-0D19-4E3F-9694-0050720E962D}" type="sibTrans" cxnId="{8848C225-61CC-48E0-8406-DCDABFA7B9A2}">
      <dgm:prSet/>
      <dgm:spPr/>
      <dgm:t>
        <a:bodyPr/>
        <a:lstStyle/>
        <a:p>
          <a:endParaRPr lang="en-US"/>
        </a:p>
      </dgm:t>
    </dgm:pt>
    <dgm:pt modelId="{784C80E6-7A20-4124-AC7F-C983326930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 g input at 1000 Hz → 1 g output at 1000 Hz</a:t>
          </a:r>
          <a:r>
            <a:rPr lang="en-US" sz="1800" b="0" i="0" baseline="0" dirty="0"/>
            <a:t>.</a:t>
          </a:r>
          <a:endParaRPr lang="en-US" sz="1800" dirty="0"/>
        </a:p>
      </dgm:t>
    </dgm:pt>
    <dgm:pt modelId="{0CB05E0C-327B-4DCA-A727-42703F3B01E3}" type="parTrans" cxnId="{EA0F4E00-A17F-42CB-97EE-52519458DD61}">
      <dgm:prSet/>
      <dgm:spPr/>
      <dgm:t>
        <a:bodyPr/>
        <a:lstStyle/>
        <a:p>
          <a:endParaRPr lang="en-US"/>
        </a:p>
      </dgm:t>
    </dgm:pt>
    <dgm:pt modelId="{89A2B06E-E043-43EB-B624-54E6C01B2C9F}" type="sibTrans" cxnId="{EA0F4E00-A17F-42CB-97EE-52519458DD61}">
      <dgm:prSet/>
      <dgm:spPr/>
      <dgm:t>
        <a:bodyPr/>
        <a:lstStyle/>
        <a:p>
          <a:endParaRPr lang="en-US"/>
        </a:p>
      </dgm:t>
    </dgm:pt>
    <dgm:pt modelId="{609FB1DC-072E-4307-B32A-0A7996B99ADD}" type="pres">
      <dgm:prSet presAssocID="{F64D01DB-9097-4BDE-9F09-3EC7FFF4FCAA}" presName="root" presStyleCnt="0">
        <dgm:presLayoutVars>
          <dgm:dir/>
          <dgm:resizeHandles val="exact"/>
        </dgm:presLayoutVars>
      </dgm:prSet>
      <dgm:spPr/>
    </dgm:pt>
    <dgm:pt modelId="{FAA65A96-8BAF-4C8F-8D4F-91246D1539FA}" type="pres">
      <dgm:prSet presAssocID="{5D9A1E18-BE6B-459B-A099-0C0D7E49B8C7}" presName="compNode" presStyleCnt="0"/>
      <dgm:spPr/>
    </dgm:pt>
    <dgm:pt modelId="{489E657D-AF13-43AD-96CB-9096E7247FD4}" type="pres">
      <dgm:prSet presAssocID="{5D9A1E18-BE6B-459B-A099-0C0D7E49B8C7}" presName="bgRect" presStyleLbl="bgShp" presStyleIdx="0" presStyleCnt="5"/>
      <dgm:spPr/>
    </dgm:pt>
    <dgm:pt modelId="{C36A1B2E-29E8-4BD0-981E-FB6FF5467616}" type="pres">
      <dgm:prSet presAssocID="{5D9A1E18-BE6B-459B-A099-0C0D7E49B8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F714B93-D756-40CA-A987-E8A26FEF3964}" type="pres">
      <dgm:prSet presAssocID="{5D9A1E18-BE6B-459B-A099-0C0D7E49B8C7}" presName="spaceRect" presStyleCnt="0"/>
      <dgm:spPr/>
    </dgm:pt>
    <dgm:pt modelId="{A9B64E3B-1144-4A7C-ADF0-B4406510D922}" type="pres">
      <dgm:prSet presAssocID="{5D9A1E18-BE6B-459B-A099-0C0D7E49B8C7}" presName="parTx" presStyleLbl="revTx" presStyleIdx="0" presStyleCnt="5">
        <dgm:presLayoutVars>
          <dgm:chMax val="0"/>
          <dgm:chPref val="0"/>
        </dgm:presLayoutVars>
      </dgm:prSet>
      <dgm:spPr/>
    </dgm:pt>
    <dgm:pt modelId="{BD4030DC-B7FE-46B6-B7F9-405F9C6B4E1A}" type="pres">
      <dgm:prSet presAssocID="{57A745F7-FA7E-46E0-9A0B-C247B1D75139}" presName="sibTrans" presStyleCnt="0"/>
      <dgm:spPr/>
    </dgm:pt>
    <dgm:pt modelId="{2A38EC3F-A7CC-42F2-91E3-80C46069FEAD}" type="pres">
      <dgm:prSet presAssocID="{D364E1C6-565A-4224-BD32-3DBA3051029D}" presName="compNode" presStyleCnt="0"/>
      <dgm:spPr/>
    </dgm:pt>
    <dgm:pt modelId="{9F3BB82C-F8B0-47ED-A5E2-51EF6220780C}" type="pres">
      <dgm:prSet presAssocID="{D364E1C6-565A-4224-BD32-3DBA3051029D}" presName="bgRect" presStyleLbl="bgShp" presStyleIdx="1" presStyleCnt="5"/>
      <dgm:spPr/>
    </dgm:pt>
    <dgm:pt modelId="{BC7C2DF4-B13B-47AC-B451-144BB62E63FD}" type="pres">
      <dgm:prSet presAssocID="{D364E1C6-565A-4224-BD32-3DBA3051029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l"/>
        </a:ext>
      </dgm:extLst>
    </dgm:pt>
    <dgm:pt modelId="{E82F3D71-40F6-4AF8-B677-371CA24BCA00}" type="pres">
      <dgm:prSet presAssocID="{D364E1C6-565A-4224-BD32-3DBA3051029D}" presName="spaceRect" presStyleCnt="0"/>
      <dgm:spPr/>
    </dgm:pt>
    <dgm:pt modelId="{FBB56256-E430-4990-9D00-A8C6ABF5566B}" type="pres">
      <dgm:prSet presAssocID="{D364E1C6-565A-4224-BD32-3DBA3051029D}" presName="parTx" presStyleLbl="revTx" presStyleIdx="1" presStyleCnt="5">
        <dgm:presLayoutVars>
          <dgm:chMax val="0"/>
          <dgm:chPref val="0"/>
        </dgm:presLayoutVars>
      </dgm:prSet>
      <dgm:spPr/>
    </dgm:pt>
    <dgm:pt modelId="{C395ABB5-C58B-4CE0-A44B-1C5E0AFD3FB4}" type="pres">
      <dgm:prSet presAssocID="{0860EE7A-1A92-4447-A469-0963686E0D29}" presName="sibTrans" presStyleCnt="0"/>
      <dgm:spPr/>
    </dgm:pt>
    <dgm:pt modelId="{EFAEE367-EEDB-46CE-9F5B-FA59BC11ED9D}" type="pres">
      <dgm:prSet presAssocID="{8F6AED8C-6C41-4AB3-9D1B-20712102628B}" presName="compNode" presStyleCnt="0"/>
      <dgm:spPr/>
    </dgm:pt>
    <dgm:pt modelId="{2B0CA5EE-6D01-4026-BA3E-8EFB862CFD92}" type="pres">
      <dgm:prSet presAssocID="{8F6AED8C-6C41-4AB3-9D1B-20712102628B}" presName="bgRect" presStyleLbl="bgShp" presStyleIdx="2" presStyleCnt="5" custLinFactNeighborX="-5430"/>
      <dgm:spPr/>
    </dgm:pt>
    <dgm:pt modelId="{AA63233B-58C1-4A12-8D8A-14B667F35B81}" type="pres">
      <dgm:prSet presAssocID="{8F6AED8C-6C41-4AB3-9D1B-20712102628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6197F857-A6B4-44B1-BDC4-7C2A93F1BC73}" type="pres">
      <dgm:prSet presAssocID="{8F6AED8C-6C41-4AB3-9D1B-20712102628B}" presName="spaceRect" presStyleCnt="0"/>
      <dgm:spPr/>
    </dgm:pt>
    <dgm:pt modelId="{3EE3EACE-1D49-49A1-83E3-FCAAD48348A6}" type="pres">
      <dgm:prSet presAssocID="{8F6AED8C-6C41-4AB3-9D1B-20712102628B}" presName="parTx" presStyleLbl="revTx" presStyleIdx="2" presStyleCnt="5">
        <dgm:presLayoutVars>
          <dgm:chMax val="0"/>
          <dgm:chPref val="0"/>
        </dgm:presLayoutVars>
      </dgm:prSet>
      <dgm:spPr/>
    </dgm:pt>
    <dgm:pt modelId="{9EB80913-0955-4DCF-B910-584E3569370B}" type="pres">
      <dgm:prSet presAssocID="{B5D0FFC9-B8C6-4E31-A2A5-0E6EB8AC8CE9}" presName="sibTrans" presStyleCnt="0"/>
      <dgm:spPr/>
    </dgm:pt>
    <dgm:pt modelId="{6275CC63-E7D9-41D5-9678-36EC48DC2A27}" type="pres">
      <dgm:prSet presAssocID="{76093044-586A-4E15-B4BA-6623F3A3E225}" presName="compNode" presStyleCnt="0"/>
      <dgm:spPr/>
    </dgm:pt>
    <dgm:pt modelId="{B95528DC-23C5-4779-A903-47339D83C3D6}" type="pres">
      <dgm:prSet presAssocID="{76093044-586A-4E15-B4BA-6623F3A3E225}" presName="bgRect" presStyleLbl="bgShp" presStyleIdx="3" presStyleCnt="5"/>
      <dgm:spPr/>
    </dgm:pt>
    <dgm:pt modelId="{60CF8523-3AA2-494F-AB49-C5ED907BA428}" type="pres">
      <dgm:prSet presAssocID="{76093044-586A-4E15-B4BA-6623F3A3E22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60D78A9E-F3DD-4B68-B0FA-8825888184F5}" type="pres">
      <dgm:prSet presAssocID="{76093044-586A-4E15-B4BA-6623F3A3E225}" presName="spaceRect" presStyleCnt="0"/>
      <dgm:spPr/>
    </dgm:pt>
    <dgm:pt modelId="{523660B0-784D-41A1-91D3-336A4BB5A488}" type="pres">
      <dgm:prSet presAssocID="{76093044-586A-4E15-B4BA-6623F3A3E225}" presName="parTx" presStyleLbl="revTx" presStyleIdx="3" presStyleCnt="5">
        <dgm:presLayoutVars>
          <dgm:chMax val="0"/>
          <dgm:chPref val="0"/>
        </dgm:presLayoutVars>
      </dgm:prSet>
      <dgm:spPr/>
    </dgm:pt>
    <dgm:pt modelId="{1EC59D20-0415-4723-A63C-E14DA4D40520}" type="pres">
      <dgm:prSet presAssocID="{4C069779-0D19-4E3F-9694-0050720E962D}" presName="sibTrans" presStyleCnt="0"/>
      <dgm:spPr/>
    </dgm:pt>
    <dgm:pt modelId="{12EB0B0E-D009-4D26-BABA-AA57AECE602D}" type="pres">
      <dgm:prSet presAssocID="{784C80E6-7A20-4124-AC7F-C98332693076}" presName="compNode" presStyleCnt="0"/>
      <dgm:spPr/>
    </dgm:pt>
    <dgm:pt modelId="{3510E50C-B69B-4358-80E8-96AEC8A9CE58}" type="pres">
      <dgm:prSet presAssocID="{784C80E6-7A20-4124-AC7F-C98332693076}" presName="bgRect" presStyleLbl="bgShp" presStyleIdx="4" presStyleCnt="5"/>
      <dgm:spPr/>
    </dgm:pt>
    <dgm:pt modelId="{FC67FD7E-DC9A-44F1-9BDF-7174B4E44FD3}" type="pres">
      <dgm:prSet presAssocID="{784C80E6-7A20-4124-AC7F-C9833269307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ice"/>
        </a:ext>
      </dgm:extLst>
    </dgm:pt>
    <dgm:pt modelId="{18C43866-52A8-43E0-8759-82EDF38C53C3}" type="pres">
      <dgm:prSet presAssocID="{784C80E6-7A20-4124-AC7F-C98332693076}" presName="spaceRect" presStyleCnt="0"/>
      <dgm:spPr/>
    </dgm:pt>
    <dgm:pt modelId="{8A2E744A-CC85-4C8C-89A7-5B94E3BB2CA6}" type="pres">
      <dgm:prSet presAssocID="{784C80E6-7A20-4124-AC7F-C98332693076}" presName="parTx" presStyleLbl="revTx" presStyleIdx="4" presStyleCnt="5" custScaleX="96719" custScaleY="94353">
        <dgm:presLayoutVars>
          <dgm:chMax val="0"/>
          <dgm:chPref val="0"/>
        </dgm:presLayoutVars>
      </dgm:prSet>
      <dgm:spPr/>
    </dgm:pt>
  </dgm:ptLst>
  <dgm:cxnLst>
    <dgm:cxn modelId="{EA0F4E00-A17F-42CB-97EE-52519458DD61}" srcId="{F64D01DB-9097-4BDE-9F09-3EC7FFF4FCAA}" destId="{784C80E6-7A20-4124-AC7F-C98332693076}" srcOrd="4" destOrd="0" parTransId="{0CB05E0C-327B-4DCA-A727-42703F3B01E3}" sibTransId="{89A2B06E-E043-43EB-B624-54E6C01B2C9F}"/>
    <dgm:cxn modelId="{8AB7350C-1BBC-45E6-8F66-46E516CACB54}" type="presOf" srcId="{F64D01DB-9097-4BDE-9F09-3EC7FFF4FCAA}" destId="{609FB1DC-072E-4307-B32A-0A7996B99ADD}" srcOrd="0" destOrd="0" presId="urn:microsoft.com/office/officeart/2018/2/layout/IconVerticalSolidList"/>
    <dgm:cxn modelId="{8848C225-61CC-48E0-8406-DCDABFA7B9A2}" srcId="{F64D01DB-9097-4BDE-9F09-3EC7FFF4FCAA}" destId="{76093044-586A-4E15-B4BA-6623F3A3E225}" srcOrd="3" destOrd="0" parTransId="{FE8F9E84-AA8B-4F6B-B344-0097BE6BFEF9}" sibTransId="{4C069779-0D19-4E3F-9694-0050720E962D}"/>
    <dgm:cxn modelId="{02EA1546-8A61-4793-AEA8-9EC4FEEE902A}" srcId="{F64D01DB-9097-4BDE-9F09-3EC7FFF4FCAA}" destId="{5D9A1E18-BE6B-459B-A099-0C0D7E49B8C7}" srcOrd="0" destOrd="0" parTransId="{AFA14F8C-1E38-4688-BBB7-795679255C12}" sibTransId="{57A745F7-FA7E-46E0-9A0B-C247B1D75139}"/>
    <dgm:cxn modelId="{3085B44F-B60F-4BD4-9B23-C4A3EA2129A3}" type="presOf" srcId="{D364E1C6-565A-4224-BD32-3DBA3051029D}" destId="{FBB56256-E430-4990-9D00-A8C6ABF5566B}" srcOrd="0" destOrd="0" presId="urn:microsoft.com/office/officeart/2018/2/layout/IconVerticalSolidList"/>
    <dgm:cxn modelId="{62BC6F77-6B7E-42CE-A832-7B50A1BC715D}" type="presOf" srcId="{5D9A1E18-BE6B-459B-A099-0C0D7E49B8C7}" destId="{A9B64E3B-1144-4A7C-ADF0-B4406510D922}" srcOrd="0" destOrd="0" presId="urn:microsoft.com/office/officeart/2018/2/layout/IconVerticalSolidList"/>
    <dgm:cxn modelId="{CD18A995-2E9F-4F3C-BDF5-AD81F6261635}" srcId="{F64D01DB-9097-4BDE-9F09-3EC7FFF4FCAA}" destId="{8F6AED8C-6C41-4AB3-9D1B-20712102628B}" srcOrd="2" destOrd="0" parTransId="{B2AD76AF-4FAF-42DC-9B7E-DC8F01A2B4B4}" sibTransId="{B5D0FFC9-B8C6-4E31-A2A5-0E6EB8AC8CE9}"/>
    <dgm:cxn modelId="{AC49F6B6-515D-411F-83F4-8F493DE1B3A5}" type="presOf" srcId="{8F6AED8C-6C41-4AB3-9D1B-20712102628B}" destId="{3EE3EACE-1D49-49A1-83E3-FCAAD48348A6}" srcOrd="0" destOrd="0" presId="urn:microsoft.com/office/officeart/2018/2/layout/IconVerticalSolidList"/>
    <dgm:cxn modelId="{A107B4BD-44AB-488F-A313-36AEFF8E662F}" srcId="{F64D01DB-9097-4BDE-9F09-3EC7FFF4FCAA}" destId="{D364E1C6-565A-4224-BD32-3DBA3051029D}" srcOrd="1" destOrd="0" parTransId="{84891AFB-F556-483D-AD0F-6E3E5A6BD76B}" sibTransId="{0860EE7A-1A92-4447-A469-0963686E0D29}"/>
    <dgm:cxn modelId="{D4C479EC-B99F-4228-A433-BDB1DBEBC996}" type="presOf" srcId="{784C80E6-7A20-4124-AC7F-C98332693076}" destId="{8A2E744A-CC85-4C8C-89A7-5B94E3BB2CA6}" srcOrd="0" destOrd="0" presId="urn:microsoft.com/office/officeart/2018/2/layout/IconVerticalSolidList"/>
    <dgm:cxn modelId="{EEA73CFF-0E71-49C7-8412-8A731B5A5463}" type="presOf" srcId="{76093044-586A-4E15-B4BA-6623F3A3E225}" destId="{523660B0-784D-41A1-91D3-336A4BB5A488}" srcOrd="0" destOrd="0" presId="urn:microsoft.com/office/officeart/2018/2/layout/IconVerticalSolidList"/>
    <dgm:cxn modelId="{25A39D68-B44B-404F-94E7-60ECAE9F29A0}" type="presParOf" srcId="{609FB1DC-072E-4307-B32A-0A7996B99ADD}" destId="{FAA65A96-8BAF-4C8F-8D4F-91246D1539FA}" srcOrd="0" destOrd="0" presId="urn:microsoft.com/office/officeart/2018/2/layout/IconVerticalSolidList"/>
    <dgm:cxn modelId="{1BB35252-347F-49F1-8B31-70D2807DA15B}" type="presParOf" srcId="{FAA65A96-8BAF-4C8F-8D4F-91246D1539FA}" destId="{489E657D-AF13-43AD-96CB-9096E7247FD4}" srcOrd="0" destOrd="0" presId="urn:microsoft.com/office/officeart/2018/2/layout/IconVerticalSolidList"/>
    <dgm:cxn modelId="{CB355732-D561-45A1-9622-840855D71872}" type="presParOf" srcId="{FAA65A96-8BAF-4C8F-8D4F-91246D1539FA}" destId="{C36A1B2E-29E8-4BD0-981E-FB6FF5467616}" srcOrd="1" destOrd="0" presId="urn:microsoft.com/office/officeart/2018/2/layout/IconVerticalSolidList"/>
    <dgm:cxn modelId="{CAA76CBB-968D-4DB9-8C54-C3552B7B8C9B}" type="presParOf" srcId="{FAA65A96-8BAF-4C8F-8D4F-91246D1539FA}" destId="{1F714B93-D756-40CA-A987-E8A26FEF3964}" srcOrd="2" destOrd="0" presId="urn:microsoft.com/office/officeart/2018/2/layout/IconVerticalSolidList"/>
    <dgm:cxn modelId="{FB99DB13-64EB-47C1-8B75-63559C8E7BC8}" type="presParOf" srcId="{FAA65A96-8BAF-4C8F-8D4F-91246D1539FA}" destId="{A9B64E3B-1144-4A7C-ADF0-B4406510D922}" srcOrd="3" destOrd="0" presId="urn:microsoft.com/office/officeart/2018/2/layout/IconVerticalSolidList"/>
    <dgm:cxn modelId="{ACF488EE-3404-4C16-B0DB-C335DB77F92A}" type="presParOf" srcId="{609FB1DC-072E-4307-B32A-0A7996B99ADD}" destId="{BD4030DC-B7FE-46B6-B7F9-405F9C6B4E1A}" srcOrd="1" destOrd="0" presId="urn:microsoft.com/office/officeart/2018/2/layout/IconVerticalSolidList"/>
    <dgm:cxn modelId="{21A37B2B-5897-479E-B4FB-B2C77E80E3AD}" type="presParOf" srcId="{609FB1DC-072E-4307-B32A-0A7996B99ADD}" destId="{2A38EC3F-A7CC-42F2-91E3-80C46069FEAD}" srcOrd="2" destOrd="0" presId="urn:microsoft.com/office/officeart/2018/2/layout/IconVerticalSolidList"/>
    <dgm:cxn modelId="{76D6B063-1268-403D-B9EA-561B68D1D1E2}" type="presParOf" srcId="{2A38EC3F-A7CC-42F2-91E3-80C46069FEAD}" destId="{9F3BB82C-F8B0-47ED-A5E2-51EF6220780C}" srcOrd="0" destOrd="0" presId="urn:microsoft.com/office/officeart/2018/2/layout/IconVerticalSolidList"/>
    <dgm:cxn modelId="{45F1D305-3A0A-46A1-8D31-68CDBE5651D6}" type="presParOf" srcId="{2A38EC3F-A7CC-42F2-91E3-80C46069FEAD}" destId="{BC7C2DF4-B13B-47AC-B451-144BB62E63FD}" srcOrd="1" destOrd="0" presId="urn:microsoft.com/office/officeart/2018/2/layout/IconVerticalSolidList"/>
    <dgm:cxn modelId="{8AF28340-52A7-49D9-94DB-BC88D8407DBC}" type="presParOf" srcId="{2A38EC3F-A7CC-42F2-91E3-80C46069FEAD}" destId="{E82F3D71-40F6-4AF8-B677-371CA24BCA00}" srcOrd="2" destOrd="0" presId="urn:microsoft.com/office/officeart/2018/2/layout/IconVerticalSolidList"/>
    <dgm:cxn modelId="{3184FC71-4159-4D70-A55B-7A236297853E}" type="presParOf" srcId="{2A38EC3F-A7CC-42F2-91E3-80C46069FEAD}" destId="{FBB56256-E430-4990-9D00-A8C6ABF5566B}" srcOrd="3" destOrd="0" presId="urn:microsoft.com/office/officeart/2018/2/layout/IconVerticalSolidList"/>
    <dgm:cxn modelId="{BEBE2E04-EB23-4EB5-BB21-28B6D54D70BD}" type="presParOf" srcId="{609FB1DC-072E-4307-B32A-0A7996B99ADD}" destId="{C395ABB5-C58B-4CE0-A44B-1C5E0AFD3FB4}" srcOrd="3" destOrd="0" presId="urn:microsoft.com/office/officeart/2018/2/layout/IconVerticalSolidList"/>
    <dgm:cxn modelId="{EAA14188-34A4-4862-B511-8F6CFD710983}" type="presParOf" srcId="{609FB1DC-072E-4307-B32A-0A7996B99ADD}" destId="{EFAEE367-EEDB-46CE-9F5B-FA59BC11ED9D}" srcOrd="4" destOrd="0" presId="urn:microsoft.com/office/officeart/2018/2/layout/IconVerticalSolidList"/>
    <dgm:cxn modelId="{CA21B823-4C42-4888-BEB5-2D07B13D85F1}" type="presParOf" srcId="{EFAEE367-EEDB-46CE-9F5B-FA59BC11ED9D}" destId="{2B0CA5EE-6D01-4026-BA3E-8EFB862CFD92}" srcOrd="0" destOrd="0" presId="urn:microsoft.com/office/officeart/2018/2/layout/IconVerticalSolidList"/>
    <dgm:cxn modelId="{D5089FC3-5D3F-4125-9B45-23946E5C2716}" type="presParOf" srcId="{EFAEE367-EEDB-46CE-9F5B-FA59BC11ED9D}" destId="{AA63233B-58C1-4A12-8D8A-14B667F35B81}" srcOrd="1" destOrd="0" presId="urn:microsoft.com/office/officeart/2018/2/layout/IconVerticalSolidList"/>
    <dgm:cxn modelId="{C37460C9-52C3-4E62-81A7-C789C69A4734}" type="presParOf" srcId="{EFAEE367-EEDB-46CE-9F5B-FA59BC11ED9D}" destId="{6197F857-A6B4-44B1-BDC4-7C2A93F1BC73}" srcOrd="2" destOrd="0" presId="urn:microsoft.com/office/officeart/2018/2/layout/IconVerticalSolidList"/>
    <dgm:cxn modelId="{F4BB3C62-7D3D-425B-B6EE-CB2FC0FBF6D1}" type="presParOf" srcId="{EFAEE367-EEDB-46CE-9F5B-FA59BC11ED9D}" destId="{3EE3EACE-1D49-49A1-83E3-FCAAD48348A6}" srcOrd="3" destOrd="0" presId="urn:microsoft.com/office/officeart/2018/2/layout/IconVerticalSolidList"/>
    <dgm:cxn modelId="{EC8B7712-64A1-4177-B6D4-68E5A9919A57}" type="presParOf" srcId="{609FB1DC-072E-4307-B32A-0A7996B99ADD}" destId="{9EB80913-0955-4DCF-B910-584E3569370B}" srcOrd="5" destOrd="0" presId="urn:microsoft.com/office/officeart/2018/2/layout/IconVerticalSolidList"/>
    <dgm:cxn modelId="{41E882D8-4D82-470E-8CAD-8F89260A691D}" type="presParOf" srcId="{609FB1DC-072E-4307-B32A-0A7996B99ADD}" destId="{6275CC63-E7D9-41D5-9678-36EC48DC2A27}" srcOrd="6" destOrd="0" presId="urn:microsoft.com/office/officeart/2018/2/layout/IconVerticalSolidList"/>
    <dgm:cxn modelId="{2D8BEED9-917A-4ED9-94D2-0019AE5D48D1}" type="presParOf" srcId="{6275CC63-E7D9-41D5-9678-36EC48DC2A27}" destId="{B95528DC-23C5-4779-A903-47339D83C3D6}" srcOrd="0" destOrd="0" presId="urn:microsoft.com/office/officeart/2018/2/layout/IconVerticalSolidList"/>
    <dgm:cxn modelId="{68520964-30B1-46FE-B257-93FD5A360E2A}" type="presParOf" srcId="{6275CC63-E7D9-41D5-9678-36EC48DC2A27}" destId="{60CF8523-3AA2-494F-AB49-C5ED907BA428}" srcOrd="1" destOrd="0" presId="urn:microsoft.com/office/officeart/2018/2/layout/IconVerticalSolidList"/>
    <dgm:cxn modelId="{76A9707A-A12C-4C45-B6FE-A4B3E6FF7A31}" type="presParOf" srcId="{6275CC63-E7D9-41D5-9678-36EC48DC2A27}" destId="{60D78A9E-F3DD-4B68-B0FA-8825888184F5}" srcOrd="2" destOrd="0" presId="urn:microsoft.com/office/officeart/2018/2/layout/IconVerticalSolidList"/>
    <dgm:cxn modelId="{91B23A90-BF28-4592-932A-D9ED271A137D}" type="presParOf" srcId="{6275CC63-E7D9-41D5-9678-36EC48DC2A27}" destId="{523660B0-784D-41A1-91D3-336A4BB5A488}" srcOrd="3" destOrd="0" presId="urn:microsoft.com/office/officeart/2018/2/layout/IconVerticalSolidList"/>
    <dgm:cxn modelId="{900716D1-FEC1-4882-8E74-BC7230D18C09}" type="presParOf" srcId="{609FB1DC-072E-4307-B32A-0A7996B99ADD}" destId="{1EC59D20-0415-4723-A63C-E14DA4D40520}" srcOrd="7" destOrd="0" presId="urn:microsoft.com/office/officeart/2018/2/layout/IconVerticalSolidList"/>
    <dgm:cxn modelId="{2FDEBBF1-654C-4355-A60C-08221F78F93A}" type="presParOf" srcId="{609FB1DC-072E-4307-B32A-0A7996B99ADD}" destId="{12EB0B0E-D009-4D26-BABA-AA57AECE602D}" srcOrd="8" destOrd="0" presId="urn:microsoft.com/office/officeart/2018/2/layout/IconVerticalSolidList"/>
    <dgm:cxn modelId="{7A663AFD-84C3-4CBE-B130-3E93B7F4AC97}" type="presParOf" srcId="{12EB0B0E-D009-4D26-BABA-AA57AECE602D}" destId="{3510E50C-B69B-4358-80E8-96AEC8A9CE58}" srcOrd="0" destOrd="0" presId="urn:microsoft.com/office/officeart/2018/2/layout/IconVerticalSolidList"/>
    <dgm:cxn modelId="{6003356A-3C4C-4ABD-A144-8A8BD5E5EC40}" type="presParOf" srcId="{12EB0B0E-D009-4D26-BABA-AA57AECE602D}" destId="{FC67FD7E-DC9A-44F1-9BDF-7174B4E44FD3}" srcOrd="1" destOrd="0" presId="urn:microsoft.com/office/officeart/2018/2/layout/IconVerticalSolidList"/>
    <dgm:cxn modelId="{E67CD005-6909-46EE-ACEB-F747BD86B9F7}" type="presParOf" srcId="{12EB0B0E-D009-4D26-BABA-AA57AECE602D}" destId="{18C43866-52A8-43E0-8759-82EDF38C53C3}" srcOrd="2" destOrd="0" presId="urn:microsoft.com/office/officeart/2018/2/layout/IconVerticalSolidList"/>
    <dgm:cxn modelId="{A5D14941-167E-4CA7-9CAB-89C6529B049E}" type="presParOf" srcId="{12EB0B0E-D009-4D26-BABA-AA57AECE602D}" destId="{8A2E744A-CC85-4C8C-89A7-5B94E3BB2C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0F485-3D25-418A-A6C7-237903D1A10A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C9C775B-9818-4BCA-B577-06AD67E3AAC7}">
      <dgm:prSet/>
      <dgm:spPr/>
      <dgm:t>
        <a:bodyPr/>
        <a:lstStyle/>
        <a:p>
          <a:r>
            <a:rPr lang="en-US" dirty="0"/>
            <a:t>Consider accelerometer specifications for frequency response when selecting your accelerometer: </a:t>
          </a:r>
        </a:p>
      </dgm:t>
    </dgm:pt>
    <dgm:pt modelId="{45E107B8-3DB1-45F0-BE7B-B462C4638C2C}" type="parTrans" cxnId="{65E5D65B-303F-4CC9-9F7C-2E61D60690DB}">
      <dgm:prSet/>
      <dgm:spPr/>
      <dgm:t>
        <a:bodyPr/>
        <a:lstStyle/>
        <a:p>
          <a:endParaRPr lang="en-US"/>
        </a:p>
      </dgm:t>
    </dgm:pt>
    <dgm:pt modelId="{A9040A72-1BD9-4547-9312-00E3C5D5F084}" type="sibTrans" cxnId="{65E5D65B-303F-4CC9-9F7C-2E61D60690D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612C195-555D-49E3-8494-535E74146C61}">
      <dgm:prSet/>
      <dgm:spPr/>
      <dgm:t>
        <a:bodyPr/>
        <a:lstStyle/>
        <a:p>
          <a:r>
            <a:rPr lang="en-US" dirty="0"/>
            <a:t>Frequencies above the operating specifications will have increased amplitudes </a:t>
          </a:r>
        </a:p>
      </dgm:t>
    </dgm:pt>
    <dgm:pt modelId="{A812FFA7-4913-41B7-A045-4AE256EDA749}" type="parTrans" cxnId="{4DFB7014-5ECA-45C6-9678-8BADB6767303}">
      <dgm:prSet/>
      <dgm:spPr/>
      <dgm:t>
        <a:bodyPr/>
        <a:lstStyle/>
        <a:p>
          <a:endParaRPr lang="en-US"/>
        </a:p>
      </dgm:t>
    </dgm:pt>
    <dgm:pt modelId="{CD018DFE-15C0-4C45-8181-B0991E6F690F}" type="sibTrans" cxnId="{4DFB7014-5ECA-45C6-9678-8BADB676730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65DFD54-9798-4761-94FA-09FA100A360B}">
      <dgm:prSet/>
      <dgm:spPr/>
      <dgm:t>
        <a:bodyPr/>
        <a:lstStyle/>
        <a:p>
          <a:r>
            <a:rPr lang="en-US" dirty="0"/>
            <a:t>Frequencies below the operating specifications will have decreased amplitudes </a:t>
          </a:r>
        </a:p>
      </dgm:t>
    </dgm:pt>
    <dgm:pt modelId="{7186E93E-06A6-4F27-884E-3E43D6E3DA6D}" type="parTrans" cxnId="{FA108FA8-0FF2-4576-BDA6-F6294A092862}">
      <dgm:prSet/>
      <dgm:spPr/>
      <dgm:t>
        <a:bodyPr/>
        <a:lstStyle/>
        <a:p>
          <a:endParaRPr lang="en-US"/>
        </a:p>
      </dgm:t>
    </dgm:pt>
    <dgm:pt modelId="{8758CAD1-94E5-4081-A8D5-25535C906117}" type="sibTrans" cxnId="{FA108FA8-0FF2-4576-BDA6-F6294A09286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CD8B844-E532-4FBC-A861-5A1DE88BA137}">
      <dgm:prSet/>
      <dgm:spPr/>
      <dgm:t>
        <a:bodyPr/>
        <a:lstStyle/>
        <a:p>
          <a:r>
            <a:rPr lang="en-US"/>
            <a:t>Natural frequency will depend on the mass and stiffness of the accelerometer and mounting </a:t>
          </a:r>
        </a:p>
      </dgm:t>
    </dgm:pt>
    <dgm:pt modelId="{6690AB4B-01C7-42E2-9D29-0CC6B985DBFE}" type="parTrans" cxnId="{C3353CA7-4F8A-4386-ADA5-4B9982620770}">
      <dgm:prSet/>
      <dgm:spPr/>
      <dgm:t>
        <a:bodyPr/>
        <a:lstStyle/>
        <a:p>
          <a:endParaRPr lang="en-US"/>
        </a:p>
      </dgm:t>
    </dgm:pt>
    <dgm:pt modelId="{FD9917DD-F284-4A66-B20A-7F60EE90A865}" type="sibTrans" cxnId="{C3353CA7-4F8A-4386-ADA5-4B9982620770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FE905E1C-A44B-46DE-98DF-F261FA794B5D}">
      <dgm:prSet/>
      <dgm:spPr/>
      <dgm:t>
        <a:bodyPr/>
        <a:lstStyle/>
        <a:p>
          <a:r>
            <a:rPr lang="en-US"/>
            <a:t>Resonance occurs when the frequency of vibration is the same as the natural frequency of the accelerometer </a:t>
          </a:r>
        </a:p>
      </dgm:t>
    </dgm:pt>
    <dgm:pt modelId="{67A34A54-28C8-4E96-A46F-1177B9020295}" type="parTrans" cxnId="{F6781BD0-97A9-44E1-A4B7-307057FD783A}">
      <dgm:prSet/>
      <dgm:spPr/>
      <dgm:t>
        <a:bodyPr/>
        <a:lstStyle/>
        <a:p>
          <a:endParaRPr lang="en-US"/>
        </a:p>
      </dgm:t>
    </dgm:pt>
    <dgm:pt modelId="{DC4B935C-5252-4DF4-8091-01D2B9FD3F82}" type="sibTrans" cxnId="{F6781BD0-97A9-44E1-A4B7-307057FD783A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9011F6FA-DFFB-4E49-8F0D-2942B79AD158}">
      <dgm:prSet/>
      <dgm:spPr/>
      <dgm:t>
        <a:bodyPr/>
        <a:lstStyle/>
        <a:p>
          <a:r>
            <a:rPr lang="en-US"/>
            <a:t>Mounted resonance is a result of the mounting method used, and can have a direct effect on the natural frequency </a:t>
          </a:r>
        </a:p>
      </dgm:t>
    </dgm:pt>
    <dgm:pt modelId="{EE3ED006-9AFD-4D79-B694-0EE1ECAD9225}" type="parTrans" cxnId="{FF88EBB6-5BE3-4D2E-87C1-0FDCF313F26A}">
      <dgm:prSet/>
      <dgm:spPr/>
      <dgm:t>
        <a:bodyPr/>
        <a:lstStyle/>
        <a:p>
          <a:endParaRPr lang="en-US"/>
        </a:p>
      </dgm:t>
    </dgm:pt>
    <dgm:pt modelId="{BB38916D-7FD2-48AA-B1AB-E5930F0256A1}" type="sibTrans" cxnId="{FF88EBB6-5BE3-4D2E-87C1-0FDCF313F26A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18776DF6-5977-46A4-99BB-7A63DA739A6A}">
      <dgm:prSet/>
      <dgm:spPr/>
      <dgm:t>
        <a:bodyPr/>
        <a:lstStyle/>
        <a:p>
          <a:r>
            <a:rPr lang="en-US"/>
            <a:t>Choose the accelerometer and mounting method YOU need to measure YOUR machine frequencies and avoid resonance </a:t>
          </a:r>
        </a:p>
      </dgm:t>
    </dgm:pt>
    <dgm:pt modelId="{9F07D014-7B9E-4854-B384-9F0AD482018D}" type="parTrans" cxnId="{02D671E9-F301-4367-A9ED-E8CC64AA3D87}">
      <dgm:prSet/>
      <dgm:spPr/>
      <dgm:t>
        <a:bodyPr/>
        <a:lstStyle/>
        <a:p>
          <a:endParaRPr lang="en-US"/>
        </a:p>
      </dgm:t>
    </dgm:pt>
    <dgm:pt modelId="{EB4026CB-8DD9-4E4A-8D3F-8F53B4233F65}" type="sibTrans" cxnId="{02D671E9-F301-4367-A9ED-E8CC64AA3D87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0CFA5D94-930C-432C-8436-0B64D4BDBFBB}">
      <dgm:prSet/>
      <dgm:spPr/>
      <dgm:t>
        <a:bodyPr/>
        <a:lstStyle/>
        <a:p>
          <a:r>
            <a:rPr lang="en-US"/>
            <a:t>Work within the ”transmission” range of the frequency response. </a:t>
          </a:r>
        </a:p>
      </dgm:t>
    </dgm:pt>
    <dgm:pt modelId="{49F4CD62-1EBC-476B-80BC-2BEA22F62069}" type="parTrans" cxnId="{C9739756-591E-435F-9036-8EC3E9E9EBBA}">
      <dgm:prSet/>
      <dgm:spPr/>
      <dgm:t>
        <a:bodyPr/>
        <a:lstStyle/>
        <a:p>
          <a:endParaRPr lang="en-US"/>
        </a:p>
      </dgm:t>
    </dgm:pt>
    <dgm:pt modelId="{FE078736-CB26-478E-80D3-F4B8590FB0E2}" type="sibTrans" cxnId="{C9739756-591E-435F-9036-8EC3E9E9EBBA}">
      <dgm:prSet phldrT="8" phldr="0"/>
      <dgm:spPr/>
      <dgm:t>
        <a:bodyPr/>
        <a:lstStyle/>
        <a:p>
          <a:r>
            <a:rPr lang="en-US"/>
            <a:t>8</a:t>
          </a:r>
        </a:p>
      </dgm:t>
    </dgm:pt>
    <dgm:pt modelId="{3261C5BC-62F8-4F4A-B2DC-F2FE3F1EA0BF}" type="pres">
      <dgm:prSet presAssocID="{B1D0F485-3D25-418A-A6C7-237903D1A10A}" presName="linearFlow" presStyleCnt="0">
        <dgm:presLayoutVars>
          <dgm:dir/>
          <dgm:animLvl val="lvl"/>
          <dgm:resizeHandles val="exact"/>
        </dgm:presLayoutVars>
      </dgm:prSet>
      <dgm:spPr/>
    </dgm:pt>
    <dgm:pt modelId="{C1705668-F9E2-49ED-BEE9-A7C6C56F18D0}" type="pres">
      <dgm:prSet presAssocID="{4C9C775B-9818-4BCA-B577-06AD67E3AAC7}" presName="compositeNode" presStyleCnt="0"/>
      <dgm:spPr/>
    </dgm:pt>
    <dgm:pt modelId="{7EB19C53-A56B-4C85-9B91-D2E98827D734}" type="pres">
      <dgm:prSet presAssocID="{4C9C775B-9818-4BCA-B577-06AD67E3AAC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3E6F41D-2938-4D76-99AF-82F1E38C0BFC}" type="pres">
      <dgm:prSet presAssocID="{4C9C775B-9818-4BCA-B577-06AD67E3AAC7}" presName="parSh" presStyleCnt="0"/>
      <dgm:spPr/>
    </dgm:pt>
    <dgm:pt modelId="{DEBEB885-A7EE-4D54-9118-8C522A4658B9}" type="pres">
      <dgm:prSet presAssocID="{4C9C775B-9818-4BCA-B577-06AD67E3AAC7}" presName="lineNode" presStyleLbl="alignAccFollowNode1" presStyleIdx="0" presStyleCnt="24"/>
      <dgm:spPr/>
    </dgm:pt>
    <dgm:pt modelId="{3130E142-E060-4B98-B30D-F17AF08971DA}" type="pres">
      <dgm:prSet presAssocID="{4C9C775B-9818-4BCA-B577-06AD67E3AAC7}" presName="lineArrowNode" presStyleLbl="alignAccFollowNode1" presStyleIdx="1" presStyleCnt="24"/>
      <dgm:spPr/>
    </dgm:pt>
    <dgm:pt modelId="{3BA784CE-6FFB-47BC-9665-2C22C58A8145}" type="pres">
      <dgm:prSet presAssocID="{A9040A72-1BD9-4547-9312-00E3C5D5F084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0732229E-4496-4ADE-842E-2C64A5201F10}" type="pres">
      <dgm:prSet presAssocID="{A9040A72-1BD9-4547-9312-00E3C5D5F084}" presName="spacerBetweenCircleAndCallout" presStyleCnt="0">
        <dgm:presLayoutVars/>
      </dgm:prSet>
      <dgm:spPr/>
    </dgm:pt>
    <dgm:pt modelId="{D25C1E7A-6345-4B31-837E-58A95BFB4AD4}" type="pres">
      <dgm:prSet presAssocID="{4C9C775B-9818-4BCA-B577-06AD67E3AAC7}" presName="nodeText" presStyleLbl="alignAccFollowNode1" presStyleIdx="2" presStyleCnt="24">
        <dgm:presLayoutVars>
          <dgm:bulletEnabled val="1"/>
        </dgm:presLayoutVars>
      </dgm:prSet>
      <dgm:spPr/>
    </dgm:pt>
    <dgm:pt modelId="{5301304D-DF25-4BEF-B107-F9C3EC1BCDDC}" type="pres">
      <dgm:prSet presAssocID="{A9040A72-1BD9-4547-9312-00E3C5D5F084}" presName="sibTransComposite" presStyleCnt="0"/>
      <dgm:spPr/>
    </dgm:pt>
    <dgm:pt modelId="{14754BD9-6094-4379-9E34-77100E8C410C}" type="pres">
      <dgm:prSet presAssocID="{E612C195-555D-49E3-8494-535E74146C61}" presName="compositeNode" presStyleCnt="0"/>
      <dgm:spPr/>
    </dgm:pt>
    <dgm:pt modelId="{495F1885-6D9F-4C3D-9F77-AEE5635A9FA7}" type="pres">
      <dgm:prSet presAssocID="{E612C195-555D-49E3-8494-535E74146C6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F0A4DD8-850B-4D7C-AF0A-01CFDD1AEFAB}" type="pres">
      <dgm:prSet presAssocID="{E612C195-555D-49E3-8494-535E74146C61}" presName="parSh" presStyleCnt="0"/>
      <dgm:spPr/>
    </dgm:pt>
    <dgm:pt modelId="{F543DA22-D08F-4EF2-AFC7-296CB09D86DB}" type="pres">
      <dgm:prSet presAssocID="{E612C195-555D-49E3-8494-535E74146C61}" presName="lineNode" presStyleLbl="alignAccFollowNode1" presStyleIdx="3" presStyleCnt="24"/>
      <dgm:spPr/>
    </dgm:pt>
    <dgm:pt modelId="{ED6BB77E-CDC6-4358-87E0-7B9841584390}" type="pres">
      <dgm:prSet presAssocID="{E612C195-555D-49E3-8494-535E74146C61}" presName="lineArrowNode" presStyleLbl="alignAccFollowNode1" presStyleIdx="4" presStyleCnt="24"/>
      <dgm:spPr/>
    </dgm:pt>
    <dgm:pt modelId="{110676F1-4B0F-48C3-A45D-C8C93215CE68}" type="pres">
      <dgm:prSet presAssocID="{CD018DFE-15C0-4C45-8181-B0991E6F690F}" presName="sibTransNodeCircle" presStyleLbl="alignNode1" presStyleIdx="1" presStyleCnt="8">
        <dgm:presLayoutVars>
          <dgm:chMax val="0"/>
          <dgm:bulletEnabled/>
        </dgm:presLayoutVars>
      </dgm:prSet>
      <dgm:spPr/>
    </dgm:pt>
    <dgm:pt modelId="{43A3B728-298B-416B-BAB5-06EA0EFD19DF}" type="pres">
      <dgm:prSet presAssocID="{CD018DFE-15C0-4C45-8181-B0991E6F690F}" presName="spacerBetweenCircleAndCallout" presStyleCnt="0">
        <dgm:presLayoutVars/>
      </dgm:prSet>
      <dgm:spPr/>
    </dgm:pt>
    <dgm:pt modelId="{F6319ABA-1C00-4491-81FE-75233D4BFE36}" type="pres">
      <dgm:prSet presAssocID="{E612C195-555D-49E3-8494-535E74146C61}" presName="nodeText" presStyleLbl="alignAccFollowNode1" presStyleIdx="5" presStyleCnt="24">
        <dgm:presLayoutVars>
          <dgm:bulletEnabled val="1"/>
        </dgm:presLayoutVars>
      </dgm:prSet>
      <dgm:spPr/>
    </dgm:pt>
    <dgm:pt modelId="{D37897AD-1735-4DB0-9FEE-9DC286BFEE18}" type="pres">
      <dgm:prSet presAssocID="{CD018DFE-15C0-4C45-8181-B0991E6F690F}" presName="sibTransComposite" presStyleCnt="0"/>
      <dgm:spPr/>
    </dgm:pt>
    <dgm:pt modelId="{F34EBF5A-B769-473F-A04B-8D7AA1856A2F}" type="pres">
      <dgm:prSet presAssocID="{365DFD54-9798-4761-94FA-09FA100A360B}" presName="compositeNode" presStyleCnt="0"/>
      <dgm:spPr/>
    </dgm:pt>
    <dgm:pt modelId="{BE5552AD-DBB1-4299-A036-E29DEBB8FB3F}" type="pres">
      <dgm:prSet presAssocID="{365DFD54-9798-4761-94FA-09FA100A360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6C537BB-0C64-48D4-A1CF-E02D10C3B8FB}" type="pres">
      <dgm:prSet presAssocID="{365DFD54-9798-4761-94FA-09FA100A360B}" presName="parSh" presStyleCnt="0"/>
      <dgm:spPr/>
    </dgm:pt>
    <dgm:pt modelId="{CBFF8391-9107-4BFF-8690-39C23AC12B86}" type="pres">
      <dgm:prSet presAssocID="{365DFD54-9798-4761-94FA-09FA100A360B}" presName="lineNode" presStyleLbl="alignAccFollowNode1" presStyleIdx="6" presStyleCnt="24"/>
      <dgm:spPr/>
    </dgm:pt>
    <dgm:pt modelId="{F4665017-2675-482A-BB60-E56ACED1AD8E}" type="pres">
      <dgm:prSet presAssocID="{365DFD54-9798-4761-94FA-09FA100A360B}" presName="lineArrowNode" presStyleLbl="alignAccFollowNode1" presStyleIdx="7" presStyleCnt="24"/>
      <dgm:spPr/>
    </dgm:pt>
    <dgm:pt modelId="{1ACED9BD-0B71-45F5-B7F3-41208FF8FCFB}" type="pres">
      <dgm:prSet presAssocID="{8758CAD1-94E5-4081-A8D5-25535C90611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D78122D6-E9A8-49A5-968C-E64B1232C739}" type="pres">
      <dgm:prSet presAssocID="{8758CAD1-94E5-4081-A8D5-25535C906117}" presName="spacerBetweenCircleAndCallout" presStyleCnt="0">
        <dgm:presLayoutVars/>
      </dgm:prSet>
      <dgm:spPr/>
    </dgm:pt>
    <dgm:pt modelId="{0AC3B029-7D32-482A-85DC-297C773D8211}" type="pres">
      <dgm:prSet presAssocID="{365DFD54-9798-4761-94FA-09FA100A360B}" presName="nodeText" presStyleLbl="alignAccFollowNode1" presStyleIdx="8" presStyleCnt="24">
        <dgm:presLayoutVars>
          <dgm:bulletEnabled val="1"/>
        </dgm:presLayoutVars>
      </dgm:prSet>
      <dgm:spPr/>
    </dgm:pt>
    <dgm:pt modelId="{81BDCD33-AE89-427C-B2CB-A5C62F30039E}" type="pres">
      <dgm:prSet presAssocID="{8758CAD1-94E5-4081-A8D5-25535C906117}" presName="sibTransComposite" presStyleCnt="0"/>
      <dgm:spPr/>
    </dgm:pt>
    <dgm:pt modelId="{AC8F3DAA-E339-44FA-B0E8-8982B816CC7C}" type="pres">
      <dgm:prSet presAssocID="{ECD8B844-E532-4FBC-A861-5A1DE88BA137}" presName="compositeNode" presStyleCnt="0"/>
      <dgm:spPr/>
    </dgm:pt>
    <dgm:pt modelId="{B7F5AA91-B6D8-48FF-930E-01F92772638C}" type="pres">
      <dgm:prSet presAssocID="{ECD8B844-E532-4FBC-A861-5A1DE88BA13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04FAE49-DEE0-40F4-ADD4-0B650113CE9F}" type="pres">
      <dgm:prSet presAssocID="{ECD8B844-E532-4FBC-A861-5A1DE88BA137}" presName="parSh" presStyleCnt="0"/>
      <dgm:spPr/>
    </dgm:pt>
    <dgm:pt modelId="{5B3269FA-C91F-46B1-B075-9C8D838CA847}" type="pres">
      <dgm:prSet presAssocID="{ECD8B844-E532-4FBC-A861-5A1DE88BA137}" presName="lineNode" presStyleLbl="alignAccFollowNode1" presStyleIdx="9" presStyleCnt="24"/>
      <dgm:spPr/>
    </dgm:pt>
    <dgm:pt modelId="{3F6EECAF-7994-4AB6-B119-C49BF968A76A}" type="pres">
      <dgm:prSet presAssocID="{ECD8B844-E532-4FBC-A861-5A1DE88BA137}" presName="lineArrowNode" presStyleLbl="alignAccFollowNode1" presStyleIdx="10" presStyleCnt="24"/>
      <dgm:spPr/>
    </dgm:pt>
    <dgm:pt modelId="{6C96902B-44D2-4A76-8789-CCE6EB7ED9C8}" type="pres">
      <dgm:prSet presAssocID="{FD9917DD-F284-4A66-B20A-7F60EE90A865}" presName="sibTransNodeCircle" presStyleLbl="alignNode1" presStyleIdx="3" presStyleCnt="8">
        <dgm:presLayoutVars>
          <dgm:chMax val="0"/>
          <dgm:bulletEnabled/>
        </dgm:presLayoutVars>
      </dgm:prSet>
      <dgm:spPr/>
    </dgm:pt>
    <dgm:pt modelId="{BCD4E25C-A909-4423-A9D1-CF153EDFD9A1}" type="pres">
      <dgm:prSet presAssocID="{FD9917DD-F284-4A66-B20A-7F60EE90A865}" presName="spacerBetweenCircleAndCallout" presStyleCnt="0">
        <dgm:presLayoutVars/>
      </dgm:prSet>
      <dgm:spPr/>
    </dgm:pt>
    <dgm:pt modelId="{AD28D195-E21C-4EB9-B984-5B4FB1837DD1}" type="pres">
      <dgm:prSet presAssocID="{ECD8B844-E532-4FBC-A861-5A1DE88BA137}" presName="nodeText" presStyleLbl="alignAccFollowNode1" presStyleIdx="11" presStyleCnt="24">
        <dgm:presLayoutVars>
          <dgm:bulletEnabled val="1"/>
        </dgm:presLayoutVars>
      </dgm:prSet>
      <dgm:spPr/>
    </dgm:pt>
    <dgm:pt modelId="{47FC6A78-7019-4510-B8F6-052DC564538E}" type="pres">
      <dgm:prSet presAssocID="{FD9917DD-F284-4A66-B20A-7F60EE90A865}" presName="sibTransComposite" presStyleCnt="0"/>
      <dgm:spPr/>
    </dgm:pt>
    <dgm:pt modelId="{7F63D5B6-2295-489C-B8F6-326FA561E0F1}" type="pres">
      <dgm:prSet presAssocID="{FE905E1C-A44B-46DE-98DF-F261FA794B5D}" presName="compositeNode" presStyleCnt="0"/>
      <dgm:spPr/>
    </dgm:pt>
    <dgm:pt modelId="{78358B72-3925-4548-BD74-6C2EB5FB9F19}" type="pres">
      <dgm:prSet presAssocID="{FE905E1C-A44B-46DE-98DF-F261FA794B5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1BA19A8-4C8A-4F91-BE85-E59E972E6F7A}" type="pres">
      <dgm:prSet presAssocID="{FE905E1C-A44B-46DE-98DF-F261FA794B5D}" presName="parSh" presStyleCnt="0"/>
      <dgm:spPr/>
    </dgm:pt>
    <dgm:pt modelId="{D158A1FF-2AAC-4368-854B-8025E560EB97}" type="pres">
      <dgm:prSet presAssocID="{FE905E1C-A44B-46DE-98DF-F261FA794B5D}" presName="lineNode" presStyleLbl="alignAccFollowNode1" presStyleIdx="12" presStyleCnt="24"/>
      <dgm:spPr/>
    </dgm:pt>
    <dgm:pt modelId="{A31E7135-8C96-4F11-8E5C-FBF1E8D77DF0}" type="pres">
      <dgm:prSet presAssocID="{FE905E1C-A44B-46DE-98DF-F261FA794B5D}" presName="lineArrowNode" presStyleLbl="alignAccFollowNode1" presStyleIdx="13" presStyleCnt="24"/>
      <dgm:spPr/>
    </dgm:pt>
    <dgm:pt modelId="{2093966A-DFB9-4B8A-B73C-9DBC9B0B9E01}" type="pres">
      <dgm:prSet presAssocID="{DC4B935C-5252-4DF4-8091-01D2B9FD3F82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754413A7-3DDA-4C07-BEF2-10612C7AF1BE}" type="pres">
      <dgm:prSet presAssocID="{DC4B935C-5252-4DF4-8091-01D2B9FD3F82}" presName="spacerBetweenCircleAndCallout" presStyleCnt="0">
        <dgm:presLayoutVars/>
      </dgm:prSet>
      <dgm:spPr/>
    </dgm:pt>
    <dgm:pt modelId="{F02BD6C0-8FDE-4B7E-B8F2-9B8E8D2DB36D}" type="pres">
      <dgm:prSet presAssocID="{FE905E1C-A44B-46DE-98DF-F261FA794B5D}" presName="nodeText" presStyleLbl="alignAccFollowNode1" presStyleIdx="14" presStyleCnt="24">
        <dgm:presLayoutVars>
          <dgm:bulletEnabled val="1"/>
        </dgm:presLayoutVars>
      </dgm:prSet>
      <dgm:spPr/>
    </dgm:pt>
    <dgm:pt modelId="{3C8B49EE-82C8-4CE8-B61E-7383B96C5BC3}" type="pres">
      <dgm:prSet presAssocID="{DC4B935C-5252-4DF4-8091-01D2B9FD3F82}" presName="sibTransComposite" presStyleCnt="0"/>
      <dgm:spPr/>
    </dgm:pt>
    <dgm:pt modelId="{EF75EAE4-773F-48AF-A0CA-52A9A7B470D9}" type="pres">
      <dgm:prSet presAssocID="{9011F6FA-DFFB-4E49-8F0D-2942B79AD158}" presName="compositeNode" presStyleCnt="0"/>
      <dgm:spPr/>
    </dgm:pt>
    <dgm:pt modelId="{5C5EF707-8AA5-403A-A6C9-6DC06644C973}" type="pres">
      <dgm:prSet presAssocID="{9011F6FA-DFFB-4E49-8F0D-2942B79AD15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624A9C-D897-4C6F-84E2-93486E3C466A}" type="pres">
      <dgm:prSet presAssocID="{9011F6FA-DFFB-4E49-8F0D-2942B79AD158}" presName="parSh" presStyleCnt="0"/>
      <dgm:spPr/>
    </dgm:pt>
    <dgm:pt modelId="{049D022C-26AF-4540-BB8B-9FBE87C9023D}" type="pres">
      <dgm:prSet presAssocID="{9011F6FA-DFFB-4E49-8F0D-2942B79AD158}" presName="lineNode" presStyleLbl="alignAccFollowNode1" presStyleIdx="15" presStyleCnt="24"/>
      <dgm:spPr/>
    </dgm:pt>
    <dgm:pt modelId="{D9D6A8AF-7719-439B-9617-75A8F4B2A401}" type="pres">
      <dgm:prSet presAssocID="{9011F6FA-DFFB-4E49-8F0D-2942B79AD158}" presName="lineArrowNode" presStyleLbl="alignAccFollowNode1" presStyleIdx="16" presStyleCnt="24"/>
      <dgm:spPr/>
    </dgm:pt>
    <dgm:pt modelId="{A90CFD81-CB9C-4E04-8B23-821F42DB49EF}" type="pres">
      <dgm:prSet presAssocID="{BB38916D-7FD2-48AA-B1AB-E5930F0256A1}" presName="sibTransNodeCircle" presStyleLbl="alignNode1" presStyleIdx="5" presStyleCnt="8">
        <dgm:presLayoutVars>
          <dgm:chMax val="0"/>
          <dgm:bulletEnabled/>
        </dgm:presLayoutVars>
      </dgm:prSet>
      <dgm:spPr/>
    </dgm:pt>
    <dgm:pt modelId="{5A3EAB75-4E83-4E18-BA95-FAAE55E14C98}" type="pres">
      <dgm:prSet presAssocID="{BB38916D-7FD2-48AA-B1AB-E5930F0256A1}" presName="spacerBetweenCircleAndCallout" presStyleCnt="0">
        <dgm:presLayoutVars/>
      </dgm:prSet>
      <dgm:spPr/>
    </dgm:pt>
    <dgm:pt modelId="{70C8FA5E-20E3-4297-98F8-9AB78C352EEF}" type="pres">
      <dgm:prSet presAssocID="{9011F6FA-DFFB-4E49-8F0D-2942B79AD158}" presName="nodeText" presStyleLbl="alignAccFollowNode1" presStyleIdx="17" presStyleCnt="24">
        <dgm:presLayoutVars>
          <dgm:bulletEnabled val="1"/>
        </dgm:presLayoutVars>
      </dgm:prSet>
      <dgm:spPr/>
    </dgm:pt>
    <dgm:pt modelId="{784A6198-6530-4D5B-ACAB-ABA9C699B85E}" type="pres">
      <dgm:prSet presAssocID="{BB38916D-7FD2-48AA-B1AB-E5930F0256A1}" presName="sibTransComposite" presStyleCnt="0"/>
      <dgm:spPr/>
    </dgm:pt>
    <dgm:pt modelId="{5093BD3E-E970-4D14-B3BF-B4FA62D3FB05}" type="pres">
      <dgm:prSet presAssocID="{18776DF6-5977-46A4-99BB-7A63DA739A6A}" presName="compositeNode" presStyleCnt="0"/>
      <dgm:spPr/>
    </dgm:pt>
    <dgm:pt modelId="{D9688266-CFB5-4998-A1FB-330FBB96F82A}" type="pres">
      <dgm:prSet presAssocID="{18776DF6-5977-46A4-99BB-7A63DA739A6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C567FCB-7451-4B19-9D85-A2F869D6392B}" type="pres">
      <dgm:prSet presAssocID="{18776DF6-5977-46A4-99BB-7A63DA739A6A}" presName="parSh" presStyleCnt="0"/>
      <dgm:spPr/>
    </dgm:pt>
    <dgm:pt modelId="{0AAB1815-9162-4D6D-905E-E4DF8BF9E073}" type="pres">
      <dgm:prSet presAssocID="{18776DF6-5977-46A4-99BB-7A63DA739A6A}" presName="lineNode" presStyleLbl="alignAccFollowNode1" presStyleIdx="18" presStyleCnt="24"/>
      <dgm:spPr/>
    </dgm:pt>
    <dgm:pt modelId="{758C742F-A619-4E63-B4BC-CBC840755915}" type="pres">
      <dgm:prSet presAssocID="{18776DF6-5977-46A4-99BB-7A63DA739A6A}" presName="lineArrowNode" presStyleLbl="alignAccFollowNode1" presStyleIdx="19" presStyleCnt="24"/>
      <dgm:spPr/>
    </dgm:pt>
    <dgm:pt modelId="{203311F5-2FEC-4FAE-AAEC-B18E479B33A9}" type="pres">
      <dgm:prSet presAssocID="{EB4026CB-8DD9-4E4A-8D3F-8F53B4233F6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AB219F69-0755-40B4-A153-CEF909C13BB6}" type="pres">
      <dgm:prSet presAssocID="{EB4026CB-8DD9-4E4A-8D3F-8F53B4233F65}" presName="spacerBetweenCircleAndCallout" presStyleCnt="0">
        <dgm:presLayoutVars/>
      </dgm:prSet>
      <dgm:spPr/>
    </dgm:pt>
    <dgm:pt modelId="{FD450EC7-3868-4483-BD5F-9A6022252F68}" type="pres">
      <dgm:prSet presAssocID="{18776DF6-5977-46A4-99BB-7A63DA739A6A}" presName="nodeText" presStyleLbl="alignAccFollowNode1" presStyleIdx="20" presStyleCnt="24">
        <dgm:presLayoutVars>
          <dgm:bulletEnabled val="1"/>
        </dgm:presLayoutVars>
      </dgm:prSet>
      <dgm:spPr/>
    </dgm:pt>
    <dgm:pt modelId="{D3BCF220-F777-41A1-ABF4-5369B350AF59}" type="pres">
      <dgm:prSet presAssocID="{EB4026CB-8DD9-4E4A-8D3F-8F53B4233F65}" presName="sibTransComposite" presStyleCnt="0"/>
      <dgm:spPr/>
    </dgm:pt>
    <dgm:pt modelId="{2E9C7E46-8F51-4236-9AAC-5E79C9E92EC6}" type="pres">
      <dgm:prSet presAssocID="{0CFA5D94-930C-432C-8436-0B64D4BDBFBB}" presName="compositeNode" presStyleCnt="0"/>
      <dgm:spPr/>
    </dgm:pt>
    <dgm:pt modelId="{764AE26C-8C0D-4724-8687-C0DD0604FC94}" type="pres">
      <dgm:prSet presAssocID="{0CFA5D94-930C-432C-8436-0B64D4BDBFB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03FC2D0-BA5F-4E8B-ABE1-D9591919BB7B}" type="pres">
      <dgm:prSet presAssocID="{0CFA5D94-930C-432C-8436-0B64D4BDBFBB}" presName="parSh" presStyleCnt="0"/>
      <dgm:spPr/>
    </dgm:pt>
    <dgm:pt modelId="{3E257D49-6004-4F7F-BD89-C2FDD6E02C01}" type="pres">
      <dgm:prSet presAssocID="{0CFA5D94-930C-432C-8436-0B64D4BDBFBB}" presName="lineNode" presStyleLbl="alignAccFollowNode1" presStyleIdx="21" presStyleCnt="24"/>
      <dgm:spPr/>
    </dgm:pt>
    <dgm:pt modelId="{E2EF3C90-0CFC-43F1-AF3E-08125DA324C5}" type="pres">
      <dgm:prSet presAssocID="{0CFA5D94-930C-432C-8436-0B64D4BDBFBB}" presName="lineArrowNode" presStyleLbl="alignAccFollowNode1" presStyleIdx="22" presStyleCnt="24"/>
      <dgm:spPr/>
    </dgm:pt>
    <dgm:pt modelId="{E8E2D412-8B32-4907-907C-EE170B7AB845}" type="pres">
      <dgm:prSet presAssocID="{FE078736-CB26-478E-80D3-F4B8590FB0E2}" presName="sibTransNodeCircle" presStyleLbl="alignNode1" presStyleIdx="7" presStyleCnt="8">
        <dgm:presLayoutVars>
          <dgm:chMax val="0"/>
          <dgm:bulletEnabled/>
        </dgm:presLayoutVars>
      </dgm:prSet>
      <dgm:spPr/>
    </dgm:pt>
    <dgm:pt modelId="{5C1EE4FA-0B74-4381-8DF1-836295E6E020}" type="pres">
      <dgm:prSet presAssocID="{FE078736-CB26-478E-80D3-F4B8590FB0E2}" presName="spacerBetweenCircleAndCallout" presStyleCnt="0">
        <dgm:presLayoutVars/>
      </dgm:prSet>
      <dgm:spPr/>
    </dgm:pt>
    <dgm:pt modelId="{26844D91-2D9E-4833-B29C-A62FC79CF502}" type="pres">
      <dgm:prSet presAssocID="{0CFA5D94-930C-432C-8436-0B64D4BDBFBB}" presName="nodeText" presStyleLbl="alignAccFollowNode1" presStyleIdx="23" presStyleCnt="24">
        <dgm:presLayoutVars>
          <dgm:bulletEnabled val="1"/>
        </dgm:presLayoutVars>
      </dgm:prSet>
      <dgm:spPr/>
    </dgm:pt>
  </dgm:ptLst>
  <dgm:cxnLst>
    <dgm:cxn modelId="{8D861D09-F281-4856-B9BE-CC85AE972268}" type="presOf" srcId="{ECD8B844-E532-4FBC-A861-5A1DE88BA137}" destId="{AD28D195-E21C-4EB9-B984-5B4FB1837DD1}" srcOrd="0" destOrd="0" presId="urn:microsoft.com/office/officeart/2016/7/layout/LinearArrowProcessNumbered"/>
    <dgm:cxn modelId="{7FFA980D-17C3-4E79-9414-4AE6848298CA}" type="presOf" srcId="{0CFA5D94-930C-432C-8436-0B64D4BDBFBB}" destId="{26844D91-2D9E-4833-B29C-A62FC79CF502}" srcOrd="0" destOrd="0" presId="urn:microsoft.com/office/officeart/2016/7/layout/LinearArrowProcessNumbered"/>
    <dgm:cxn modelId="{4DFB7014-5ECA-45C6-9678-8BADB6767303}" srcId="{B1D0F485-3D25-418A-A6C7-237903D1A10A}" destId="{E612C195-555D-49E3-8494-535E74146C61}" srcOrd="1" destOrd="0" parTransId="{A812FFA7-4913-41B7-A045-4AE256EDA749}" sibTransId="{CD018DFE-15C0-4C45-8181-B0991E6F690F}"/>
    <dgm:cxn modelId="{7D342F29-031E-412A-82CE-578CA8A2D6A1}" type="presOf" srcId="{FE078736-CB26-478E-80D3-F4B8590FB0E2}" destId="{E8E2D412-8B32-4907-907C-EE170B7AB845}" srcOrd="0" destOrd="0" presId="urn:microsoft.com/office/officeart/2016/7/layout/LinearArrowProcessNumbered"/>
    <dgm:cxn modelId="{DB81C42A-6F3B-4E3D-B914-F5C1B03110F6}" type="presOf" srcId="{365DFD54-9798-4761-94FA-09FA100A360B}" destId="{0AC3B029-7D32-482A-85DC-297C773D8211}" srcOrd="0" destOrd="0" presId="urn:microsoft.com/office/officeart/2016/7/layout/LinearArrowProcessNumbered"/>
    <dgm:cxn modelId="{AEC1703C-EA35-4AA2-9C75-A475FBD5C505}" type="presOf" srcId="{4C9C775B-9818-4BCA-B577-06AD67E3AAC7}" destId="{D25C1E7A-6345-4B31-837E-58A95BFB4AD4}" srcOrd="0" destOrd="0" presId="urn:microsoft.com/office/officeart/2016/7/layout/LinearArrowProcessNumbered"/>
    <dgm:cxn modelId="{65E5D65B-303F-4CC9-9F7C-2E61D60690DB}" srcId="{B1D0F485-3D25-418A-A6C7-237903D1A10A}" destId="{4C9C775B-9818-4BCA-B577-06AD67E3AAC7}" srcOrd="0" destOrd="0" parTransId="{45E107B8-3DB1-45F0-BE7B-B462C4638C2C}" sibTransId="{A9040A72-1BD9-4547-9312-00E3C5D5F084}"/>
    <dgm:cxn modelId="{553C6D66-389B-4B14-8B9C-44B7FBAC084B}" type="presOf" srcId="{BB38916D-7FD2-48AA-B1AB-E5930F0256A1}" destId="{A90CFD81-CB9C-4E04-8B23-821F42DB49EF}" srcOrd="0" destOrd="0" presId="urn:microsoft.com/office/officeart/2016/7/layout/LinearArrowProcessNumbered"/>
    <dgm:cxn modelId="{65AA476C-E6F1-45A1-B5FD-A9DDA0C9F5C1}" type="presOf" srcId="{EB4026CB-8DD9-4E4A-8D3F-8F53B4233F65}" destId="{203311F5-2FEC-4FAE-AAEC-B18E479B33A9}" srcOrd="0" destOrd="0" presId="urn:microsoft.com/office/officeart/2016/7/layout/LinearArrowProcessNumbered"/>
    <dgm:cxn modelId="{71280574-8B36-48A9-9C2B-179E3DCDC0FE}" type="presOf" srcId="{18776DF6-5977-46A4-99BB-7A63DA739A6A}" destId="{FD450EC7-3868-4483-BD5F-9A6022252F68}" srcOrd="0" destOrd="0" presId="urn:microsoft.com/office/officeart/2016/7/layout/LinearArrowProcessNumbered"/>
    <dgm:cxn modelId="{C9739756-591E-435F-9036-8EC3E9E9EBBA}" srcId="{B1D0F485-3D25-418A-A6C7-237903D1A10A}" destId="{0CFA5D94-930C-432C-8436-0B64D4BDBFBB}" srcOrd="7" destOrd="0" parTransId="{49F4CD62-1EBC-476B-80BC-2BEA22F62069}" sibTransId="{FE078736-CB26-478E-80D3-F4B8590FB0E2}"/>
    <dgm:cxn modelId="{A3017378-67CF-4255-821B-21F18DF64F39}" type="presOf" srcId="{8758CAD1-94E5-4081-A8D5-25535C906117}" destId="{1ACED9BD-0B71-45F5-B7F3-41208FF8FCFB}" srcOrd="0" destOrd="0" presId="urn:microsoft.com/office/officeart/2016/7/layout/LinearArrowProcessNumbered"/>
    <dgm:cxn modelId="{59266586-431F-4C0C-A984-6095A08E7B10}" type="presOf" srcId="{B1D0F485-3D25-418A-A6C7-237903D1A10A}" destId="{3261C5BC-62F8-4F4A-B2DC-F2FE3F1EA0BF}" srcOrd="0" destOrd="0" presId="urn:microsoft.com/office/officeart/2016/7/layout/LinearArrowProcessNumbered"/>
    <dgm:cxn modelId="{1EAE998E-56FD-4E2A-8057-C6200A4E9B51}" type="presOf" srcId="{DC4B935C-5252-4DF4-8091-01D2B9FD3F82}" destId="{2093966A-DFB9-4B8A-B73C-9DBC9B0B9E01}" srcOrd="0" destOrd="0" presId="urn:microsoft.com/office/officeart/2016/7/layout/LinearArrowProcessNumbered"/>
    <dgm:cxn modelId="{C3353CA7-4F8A-4386-ADA5-4B9982620770}" srcId="{B1D0F485-3D25-418A-A6C7-237903D1A10A}" destId="{ECD8B844-E532-4FBC-A861-5A1DE88BA137}" srcOrd="3" destOrd="0" parTransId="{6690AB4B-01C7-42E2-9D29-0CC6B985DBFE}" sibTransId="{FD9917DD-F284-4A66-B20A-7F60EE90A865}"/>
    <dgm:cxn modelId="{FA108FA8-0FF2-4576-BDA6-F6294A092862}" srcId="{B1D0F485-3D25-418A-A6C7-237903D1A10A}" destId="{365DFD54-9798-4761-94FA-09FA100A360B}" srcOrd="2" destOrd="0" parTransId="{7186E93E-06A6-4F27-884E-3E43D6E3DA6D}" sibTransId="{8758CAD1-94E5-4081-A8D5-25535C906117}"/>
    <dgm:cxn modelId="{9A9E2BAD-80A8-4307-93C4-5E2CA3FDDE9F}" type="presOf" srcId="{FD9917DD-F284-4A66-B20A-7F60EE90A865}" destId="{6C96902B-44D2-4A76-8789-CCE6EB7ED9C8}" srcOrd="0" destOrd="0" presId="urn:microsoft.com/office/officeart/2016/7/layout/LinearArrowProcessNumbered"/>
    <dgm:cxn modelId="{66A8D8B6-CB9A-4256-B698-B9A91F4DC913}" type="presOf" srcId="{9011F6FA-DFFB-4E49-8F0D-2942B79AD158}" destId="{70C8FA5E-20E3-4297-98F8-9AB78C352EEF}" srcOrd="0" destOrd="0" presId="urn:microsoft.com/office/officeart/2016/7/layout/LinearArrowProcessNumbered"/>
    <dgm:cxn modelId="{FF88EBB6-5BE3-4D2E-87C1-0FDCF313F26A}" srcId="{B1D0F485-3D25-418A-A6C7-237903D1A10A}" destId="{9011F6FA-DFFB-4E49-8F0D-2942B79AD158}" srcOrd="5" destOrd="0" parTransId="{EE3ED006-9AFD-4D79-B694-0EE1ECAD9225}" sibTransId="{BB38916D-7FD2-48AA-B1AB-E5930F0256A1}"/>
    <dgm:cxn modelId="{F96970BE-EE34-456F-AE2B-82A7E3AD8782}" type="presOf" srcId="{E612C195-555D-49E3-8494-535E74146C61}" destId="{F6319ABA-1C00-4491-81FE-75233D4BFE36}" srcOrd="0" destOrd="0" presId="urn:microsoft.com/office/officeart/2016/7/layout/LinearArrowProcessNumbered"/>
    <dgm:cxn modelId="{F6781BD0-97A9-44E1-A4B7-307057FD783A}" srcId="{B1D0F485-3D25-418A-A6C7-237903D1A10A}" destId="{FE905E1C-A44B-46DE-98DF-F261FA794B5D}" srcOrd="4" destOrd="0" parTransId="{67A34A54-28C8-4E96-A46F-1177B9020295}" sibTransId="{DC4B935C-5252-4DF4-8091-01D2B9FD3F82}"/>
    <dgm:cxn modelId="{66EF62D4-3A6C-40EB-9156-7E9E2AB11799}" type="presOf" srcId="{CD018DFE-15C0-4C45-8181-B0991E6F690F}" destId="{110676F1-4B0F-48C3-A45D-C8C93215CE68}" srcOrd="0" destOrd="0" presId="urn:microsoft.com/office/officeart/2016/7/layout/LinearArrowProcessNumbered"/>
    <dgm:cxn modelId="{6184BDDC-6596-42D4-86B7-6D8C362AE490}" type="presOf" srcId="{A9040A72-1BD9-4547-9312-00E3C5D5F084}" destId="{3BA784CE-6FFB-47BC-9665-2C22C58A8145}" srcOrd="0" destOrd="0" presId="urn:microsoft.com/office/officeart/2016/7/layout/LinearArrowProcessNumbered"/>
    <dgm:cxn modelId="{08C939E9-35D5-45E4-8607-5E740F57534C}" type="presOf" srcId="{FE905E1C-A44B-46DE-98DF-F261FA794B5D}" destId="{F02BD6C0-8FDE-4B7E-B8F2-9B8E8D2DB36D}" srcOrd="0" destOrd="0" presId="urn:microsoft.com/office/officeart/2016/7/layout/LinearArrowProcessNumbered"/>
    <dgm:cxn modelId="{02D671E9-F301-4367-A9ED-E8CC64AA3D87}" srcId="{B1D0F485-3D25-418A-A6C7-237903D1A10A}" destId="{18776DF6-5977-46A4-99BB-7A63DA739A6A}" srcOrd="6" destOrd="0" parTransId="{9F07D014-7B9E-4854-B384-9F0AD482018D}" sibTransId="{EB4026CB-8DD9-4E4A-8D3F-8F53B4233F65}"/>
    <dgm:cxn modelId="{1C84577E-2C9C-4867-A850-9790719812FA}" type="presParOf" srcId="{3261C5BC-62F8-4F4A-B2DC-F2FE3F1EA0BF}" destId="{C1705668-F9E2-49ED-BEE9-A7C6C56F18D0}" srcOrd="0" destOrd="0" presId="urn:microsoft.com/office/officeart/2016/7/layout/LinearArrowProcessNumbered"/>
    <dgm:cxn modelId="{CFBF56BF-F9B8-4AD6-81BB-A8CD7A1E8EC2}" type="presParOf" srcId="{C1705668-F9E2-49ED-BEE9-A7C6C56F18D0}" destId="{7EB19C53-A56B-4C85-9B91-D2E98827D734}" srcOrd="0" destOrd="0" presId="urn:microsoft.com/office/officeart/2016/7/layout/LinearArrowProcessNumbered"/>
    <dgm:cxn modelId="{4113694A-0EF0-4DEB-9079-1630F9272D8A}" type="presParOf" srcId="{C1705668-F9E2-49ED-BEE9-A7C6C56F18D0}" destId="{03E6F41D-2938-4D76-99AF-82F1E38C0BFC}" srcOrd="1" destOrd="0" presId="urn:microsoft.com/office/officeart/2016/7/layout/LinearArrowProcessNumbered"/>
    <dgm:cxn modelId="{99918099-88B5-4C0D-ADC1-3D29B3D4B493}" type="presParOf" srcId="{03E6F41D-2938-4D76-99AF-82F1E38C0BFC}" destId="{DEBEB885-A7EE-4D54-9118-8C522A4658B9}" srcOrd="0" destOrd="0" presId="urn:microsoft.com/office/officeart/2016/7/layout/LinearArrowProcessNumbered"/>
    <dgm:cxn modelId="{B6DFEC7B-097F-47CA-B909-AF0092392A10}" type="presParOf" srcId="{03E6F41D-2938-4D76-99AF-82F1E38C0BFC}" destId="{3130E142-E060-4B98-B30D-F17AF08971DA}" srcOrd="1" destOrd="0" presId="urn:microsoft.com/office/officeart/2016/7/layout/LinearArrowProcessNumbered"/>
    <dgm:cxn modelId="{66484AEA-9E24-4CB3-8CDC-D7EDF7C1521D}" type="presParOf" srcId="{03E6F41D-2938-4D76-99AF-82F1E38C0BFC}" destId="{3BA784CE-6FFB-47BC-9665-2C22C58A8145}" srcOrd="2" destOrd="0" presId="urn:microsoft.com/office/officeart/2016/7/layout/LinearArrowProcessNumbered"/>
    <dgm:cxn modelId="{2DB8E51B-8C84-4DCA-89DA-5AD4AF714587}" type="presParOf" srcId="{03E6F41D-2938-4D76-99AF-82F1E38C0BFC}" destId="{0732229E-4496-4ADE-842E-2C64A5201F10}" srcOrd="3" destOrd="0" presId="urn:microsoft.com/office/officeart/2016/7/layout/LinearArrowProcessNumbered"/>
    <dgm:cxn modelId="{348D06B2-7FF7-4908-8387-B8A31ADB2369}" type="presParOf" srcId="{C1705668-F9E2-49ED-BEE9-A7C6C56F18D0}" destId="{D25C1E7A-6345-4B31-837E-58A95BFB4AD4}" srcOrd="2" destOrd="0" presId="urn:microsoft.com/office/officeart/2016/7/layout/LinearArrowProcessNumbered"/>
    <dgm:cxn modelId="{F41C8C5F-6E1A-4800-A597-BA14361FB6FC}" type="presParOf" srcId="{3261C5BC-62F8-4F4A-B2DC-F2FE3F1EA0BF}" destId="{5301304D-DF25-4BEF-B107-F9C3EC1BCDDC}" srcOrd="1" destOrd="0" presId="urn:microsoft.com/office/officeart/2016/7/layout/LinearArrowProcessNumbered"/>
    <dgm:cxn modelId="{49F39F5C-0050-4580-AA19-554E0D4855A0}" type="presParOf" srcId="{3261C5BC-62F8-4F4A-B2DC-F2FE3F1EA0BF}" destId="{14754BD9-6094-4379-9E34-77100E8C410C}" srcOrd="2" destOrd="0" presId="urn:microsoft.com/office/officeart/2016/7/layout/LinearArrowProcessNumbered"/>
    <dgm:cxn modelId="{B5BC2DAB-6381-4B9C-9A8D-5470CCC65EAB}" type="presParOf" srcId="{14754BD9-6094-4379-9E34-77100E8C410C}" destId="{495F1885-6D9F-4C3D-9F77-AEE5635A9FA7}" srcOrd="0" destOrd="0" presId="urn:microsoft.com/office/officeart/2016/7/layout/LinearArrowProcessNumbered"/>
    <dgm:cxn modelId="{7495270A-508D-4FE2-9E22-13A0088487C8}" type="presParOf" srcId="{14754BD9-6094-4379-9E34-77100E8C410C}" destId="{9F0A4DD8-850B-4D7C-AF0A-01CFDD1AEFAB}" srcOrd="1" destOrd="0" presId="urn:microsoft.com/office/officeart/2016/7/layout/LinearArrowProcessNumbered"/>
    <dgm:cxn modelId="{2F4C12B7-B259-4B32-AA58-758C185B7921}" type="presParOf" srcId="{9F0A4DD8-850B-4D7C-AF0A-01CFDD1AEFAB}" destId="{F543DA22-D08F-4EF2-AFC7-296CB09D86DB}" srcOrd="0" destOrd="0" presId="urn:microsoft.com/office/officeart/2016/7/layout/LinearArrowProcessNumbered"/>
    <dgm:cxn modelId="{93AF7ADF-F48E-4C81-A747-E229A2D978D5}" type="presParOf" srcId="{9F0A4DD8-850B-4D7C-AF0A-01CFDD1AEFAB}" destId="{ED6BB77E-CDC6-4358-87E0-7B9841584390}" srcOrd="1" destOrd="0" presId="urn:microsoft.com/office/officeart/2016/7/layout/LinearArrowProcessNumbered"/>
    <dgm:cxn modelId="{84F826D4-A71B-408E-AC47-10B2F10D6576}" type="presParOf" srcId="{9F0A4DD8-850B-4D7C-AF0A-01CFDD1AEFAB}" destId="{110676F1-4B0F-48C3-A45D-C8C93215CE68}" srcOrd="2" destOrd="0" presId="urn:microsoft.com/office/officeart/2016/7/layout/LinearArrowProcessNumbered"/>
    <dgm:cxn modelId="{A88E9774-60FB-4E6E-8192-8CA9762E709E}" type="presParOf" srcId="{9F0A4DD8-850B-4D7C-AF0A-01CFDD1AEFAB}" destId="{43A3B728-298B-416B-BAB5-06EA0EFD19DF}" srcOrd="3" destOrd="0" presId="urn:microsoft.com/office/officeart/2016/7/layout/LinearArrowProcessNumbered"/>
    <dgm:cxn modelId="{7264DCF8-ADDF-4290-9F15-3A8C0EDDF8FD}" type="presParOf" srcId="{14754BD9-6094-4379-9E34-77100E8C410C}" destId="{F6319ABA-1C00-4491-81FE-75233D4BFE36}" srcOrd="2" destOrd="0" presId="urn:microsoft.com/office/officeart/2016/7/layout/LinearArrowProcessNumbered"/>
    <dgm:cxn modelId="{955A525E-5D78-4496-9EAB-DE068CE5DCC7}" type="presParOf" srcId="{3261C5BC-62F8-4F4A-B2DC-F2FE3F1EA0BF}" destId="{D37897AD-1735-4DB0-9FEE-9DC286BFEE18}" srcOrd="3" destOrd="0" presId="urn:microsoft.com/office/officeart/2016/7/layout/LinearArrowProcessNumbered"/>
    <dgm:cxn modelId="{0989B8F4-4645-436D-B762-3AEB4DB30EA9}" type="presParOf" srcId="{3261C5BC-62F8-4F4A-B2DC-F2FE3F1EA0BF}" destId="{F34EBF5A-B769-473F-A04B-8D7AA1856A2F}" srcOrd="4" destOrd="0" presId="urn:microsoft.com/office/officeart/2016/7/layout/LinearArrowProcessNumbered"/>
    <dgm:cxn modelId="{75B453C5-25AE-41BF-9EB4-F8CA4CB3C564}" type="presParOf" srcId="{F34EBF5A-B769-473F-A04B-8D7AA1856A2F}" destId="{BE5552AD-DBB1-4299-A036-E29DEBB8FB3F}" srcOrd="0" destOrd="0" presId="urn:microsoft.com/office/officeart/2016/7/layout/LinearArrowProcessNumbered"/>
    <dgm:cxn modelId="{87FADE4B-C621-418D-9C0F-20A97242F73A}" type="presParOf" srcId="{F34EBF5A-B769-473F-A04B-8D7AA1856A2F}" destId="{46C537BB-0C64-48D4-A1CF-E02D10C3B8FB}" srcOrd="1" destOrd="0" presId="urn:microsoft.com/office/officeart/2016/7/layout/LinearArrowProcessNumbered"/>
    <dgm:cxn modelId="{D91FB3A3-6F28-4EE5-B592-2108D9EEC6BE}" type="presParOf" srcId="{46C537BB-0C64-48D4-A1CF-E02D10C3B8FB}" destId="{CBFF8391-9107-4BFF-8690-39C23AC12B86}" srcOrd="0" destOrd="0" presId="urn:microsoft.com/office/officeart/2016/7/layout/LinearArrowProcessNumbered"/>
    <dgm:cxn modelId="{A4175CDF-AAA1-4FFA-B172-C8B0803252A3}" type="presParOf" srcId="{46C537BB-0C64-48D4-A1CF-E02D10C3B8FB}" destId="{F4665017-2675-482A-BB60-E56ACED1AD8E}" srcOrd="1" destOrd="0" presId="urn:microsoft.com/office/officeart/2016/7/layout/LinearArrowProcessNumbered"/>
    <dgm:cxn modelId="{DA68BE37-0C12-4E37-B072-9467628D835A}" type="presParOf" srcId="{46C537BB-0C64-48D4-A1CF-E02D10C3B8FB}" destId="{1ACED9BD-0B71-45F5-B7F3-41208FF8FCFB}" srcOrd="2" destOrd="0" presId="urn:microsoft.com/office/officeart/2016/7/layout/LinearArrowProcessNumbered"/>
    <dgm:cxn modelId="{B4FEBDE9-7A2F-481F-80D0-23E69E98473B}" type="presParOf" srcId="{46C537BB-0C64-48D4-A1CF-E02D10C3B8FB}" destId="{D78122D6-E9A8-49A5-968C-E64B1232C739}" srcOrd="3" destOrd="0" presId="urn:microsoft.com/office/officeart/2016/7/layout/LinearArrowProcessNumbered"/>
    <dgm:cxn modelId="{B123F7E8-E25E-48D2-BA47-242BE55A77A0}" type="presParOf" srcId="{F34EBF5A-B769-473F-A04B-8D7AA1856A2F}" destId="{0AC3B029-7D32-482A-85DC-297C773D8211}" srcOrd="2" destOrd="0" presId="urn:microsoft.com/office/officeart/2016/7/layout/LinearArrowProcessNumbered"/>
    <dgm:cxn modelId="{93ED245F-8568-44C2-972F-AE2A1CF0291A}" type="presParOf" srcId="{3261C5BC-62F8-4F4A-B2DC-F2FE3F1EA0BF}" destId="{81BDCD33-AE89-427C-B2CB-A5C62F30039E}" srcOrd="5" destOrd="0" presId="urn:microsoft.com/office/officeart/2016/7/layout/LinearArrowProcessNumbered"/>
    <dgm:cxn modelId="{37EB24FA-BDC8-48A6-B7C1-0E9B8BB4C30D}" type="presParOf" srcId="{3261C5BC-62F8-4F4A-B2DC-F2FE3F1EA0BF}" destId="{AC8F3DAA-E339-44FA-B0E8-8982B816CC7C}" srcOrd="6" destOrd="0" presId="urn:microsoft.com/office/officeart/2016/7/layout/LinearArrowProcessNumbered"/>
    <dgm:cxn modelId="{D0D4F216-963E-4C15-ABC0-BA5E271562B5}" type="presParOf" srcId="{AC8F3DAA-E339-44FA-B0E8-8982B816CC7C}" destId="{B7F5AA91-B6D8-48FF-930E-01F92772638C}" srcOrd="0" destOrd="0" presId="urn:microsoft.com/office/officeart/2016/7/layout/LinearArrowProcessNumbered"/>
    <dgm:cxn modelId="{2DE42818-40F7-42B2-8FC9-14FCA3B6B50B}" type="presParOf" srcId="{AC8F3DAA-E339-44FA-B0E8-8982B816CC7C}" destId="{204FAE49-DEE0-40F4-ADD4-0B650113CE9F}" srcOrd="1" destOrd="0" presId="urn:microsoft.com/office/officeart/2016/7/layout/LinearArrowProcessNumbered"/>
    <dgm:cxn modelId="{FBA36FBD-199E-44D5-9204-78317C81E7A1}" type="presParOf" srcId="{204FAE49-DEE0-40F4-ADD4-0B650113CE9F}" destId="{5B3269FA-C91F-46B1-B075-9C8D838CA847}" srcOrd="0" destOrd="0" presId="urn:microsoft.com/office/officeart/2016/7/layout/LinearArrowProcessNumbered"/>
    <dgm:cxn modelId="{002CE75C-810D-42D3-855F-3F1F4765426A}" type="presParOf" srcId="{204FAE49-DEE0-40F4-ADD4-0B650113CE9F}" destId="{3F6EECAF-7994-4AB6-B119-C49BF968A76A}" srcOrd="1" destOrd="0" presId="urn:microsoft.com/office/officeart/2016/7/layout/LinearArrowProcessNumbered"/>
    <dgm:cxn modelId="{E8D9DEB5-7528-4023-98D9-8DD30435EC64}" type="presParOf" srcId="{204FAE49-DEE0-40F4-ADD4-0B650113CE9F}" destId="{6C96902B-44D2-4A76-8789-CCE6EB7ED9C8}" srcOrd="2" destOrd="0" presId="urn:microsoft.com/office/officeart/2016/7/layout/LinearArrowProcessNumbered"/>
    <dgm:cxn modelId="{9CA911E2-7844-4719-AA31-AF79E2C29D73}" type="presParOf" srcId="{204FAE49-DEE0-40F4-ADD4-0B650113CE9F}" destId="{BCD4E25C-A909-4423-A9D1-CF153EDFD9A1}" srcOrd="3" destOrd="0" presId="urn:microsoft.com/office/officeart/2016/7/layout/LinearArrowProcessNumbered"/>
    <dgm:cxn modelId="{A5645803-DCC5-4B18-8660-B9895F4F2E7C}" type="presParOf" srcId="{AC8F3DAA-E339-44FA-B0E8-8982B816CC7C}" destId="{AD28D195-E21C-4EB9-B984-5B4FB1837DD1}" srcOrd="2" destOrd="0" presId="urn:microsoft.com/office/officeart/2016/7/layout/LinearArrowProcessNumbered"/>
    <dgm:cxn modelId="{CCF12239-419A-4BCF-894A-C49ECB96A42D}" type="presParOf" srcId="{3261C5BC-62F8-4F4A-B2DC-F2FE3F1EA0BF}" destId="{47FC6A78-7019-4510-B8F6-052DC564538E}" srcOrd="7" destOrd="0" presId="urn:microsoft.com/office/officeart/2016/7/layout/LinearArrowProcessNumbered"/>
    <dgm:cxn modelId="{2AD8E62B-EA33-4BD7-AD1D-7432A137AF3E}" type="presParOf" srcId="{3261C5BC-62F8-4F4A-B2DC-F2FE3F1EA0BF}" destId="{7F63D5B6-2295-489C-B8F6-326FA561E0F1}" srcOrd="8" destOrd="0" presId="urn:microsoft.com/office/officeart/2016/7/layout/LinearArrowProcessNumbered"/>
    <dgm:cxn modelId="{656CE498-0D26-4293-85B7-6FDCC233DB5A}" type="presParOf" srcId="{7F63D5B6-2295-489C-B8F6-326FA561E0F1}" destId="{78358B72-3925-4548-BD74-6C2EB5FB9F19}" srcOrd="0" destOrd="0" presId="urn:microsoft.com/office/officeart/2016/7/layout/LinearArrowProcessNumbered"/>
    <dgm:cxn modelId="{A65BF479-F3A8-42FE-A732-72CC9F8B6902}" type="presParOf" srcId="{7F63D5B6-2295-489C-B8F6-326FA561E0F1}" destId="{C1BA19A8-4C8A-4F91-BE85-E59E972E6F7A}" srcOrd="1" destOrd="0" presId="urn:microsoft.com/office/officeart/2016/7/layout/LinearArrowProcessNumbered"/>
    <dgm:cxn modelId="{0E381F44-BF19-4AD8-A8D7-D6DE880552F2}" type="presParOf" srcId="{C1BA19A8-4C8A-4F91-BE85-E59E972E6F7A}" destId="{D158A1FF-2AAC-4368-854B-8025E560EB97}" srcOrd="0" destOrd="0" presId="urn:microsoft.com/office/officeart/2016/7/layout/LinearArrowProcessNumbered"/>
    <dgm:cxn modelId="{6787A453-5605-41CB-8DA7-768CA6F0A84C}" type="presParOf" srcId="{C1BA19A8-4C8A-4F91-BE85-E59E972E6F7A}" destId="{A31E7135-8C96-4F11-8E5C-FBF1E8D77DF0}" srcOrd="1" destOrd="0" presId="urn:microsoft.com/office/officeart/2016/7/layout/LinearArrowProcessNumbered"/>
    <dgm:cxn modelId="{EC21FAC1-05ED-4750-BD17-8EA63AA7CF7F}" type="presParOf" srcId="{C1BA19A8-4C8A-4F91-BE85-E59E972E6F7A}" destId="{2093966A-DFB9-4B8A-B73C-9DBC9B0B9E01}" srcOrd="2" destOrd="0" presId="urn:microsoft.com/office/officeart/2016/7/layout/LinearArrowProcessNumbered"/>
    <dgm:cxn modelId="{2822902E-FE02-4C1A-83F0-087EE108A891}" type="presParOf" srcId="{C1BA19A8-4C8A-4F91-BE85-E59E972E6F7A}" destId="{754413A7-3DDA-4C07-BEF2-10612C7AF1BE}" srcOrd="3" destOrd="0" presId="urn:microsoft.com/office/officeart/2016/7/layout/LinearArrowProcessNumbered"/>
    <dgm:cxn modelId="{352BCFBB-4CDB-4E64-9A59-9FE2CA9DFF5F}" type="presParOf" srcId="{7F63D5B6-2295-489C-B8F6-326FA561E0F1}" destId="{F02BD6C0-8FDE-4B7E-B8F2-9B8E8D2DB36D}" srcOrd="2" destOrd="0" presId="urn:microsoft.com/office/officeart/2016/7/layout/LinearArrowProcessNumbered"/>
    <dgm:cxn modelId="{A1F33E40-9FE4-4117-8B01-4BC63893171F}" type="presParOf" srcId="{3261C5BC-62F8-4F4A-B2DC-F2FE3F1EA0BF}" destId="{3C8B49EE-82C8-4CE8-B61E-7383B96C5BC3}" srcOrd="9" destOrd="0" presId="urn:microsoft.com/office/officeart/2016/7/layout/LinearArrowProcessNumbered"/>
    <dgm:cxn modelId="{9FD10278-46AB-4699-A3FB-C2BF68C0EFFB}" type="presParOf" srcId="{3261C5BC-62F8-4F4A-B2DC-F2FE3F1EA0BF}" destId="{EF75EAE4-773F-48AF-A0CA-52A9A7B470D9}" srcOrd="10" destOrd="0" presId="urn:microsoft.com/office/officeart/2016/7/layout/LinearArrowProcessNumbered"/>
    <dgm:cxn modelId="{63F89938-BCB8-4753-A35C-209B8E8FAE69}" type="presParOf" srcId="{EF75EAE4-773F-48AF-A0CA-52A9A7B470D9}" destId="{5C5EF707-8AA5-403A-A6C9-6DC06644C973}" srcOrd="0" destOrd="0" presId="urn:microsoft.com/office/officeart/2016/7/layout/LinearArrowProcessNumbered"/>
    <dgm:cxn modelId="{9C49D3E3-4EDA-477F-8FBB-1CA10D49BDC3}" type="presParOf" srcId="{EF75EAE4-773F-48AF-A0CA-52A9A7B470D9}" destId="{50624A9C-D897-4C6F-84E2-93486E3C466A}" srcOrd="1" destOrd="0" presId="urn:microsoft.com/office/officeart/2016/7/layout/LinearArrowProcessNumbered"/>
    <dgm:cxn modelId="{51379E76-1C4A-43D1-84C4-5E5EE97804BC}" type="presParOf" srcId="{50624A9C-D897-4C6F-84E2-93486E3C466A}" destId="{049D022C-26AF-4540-BB8B-9FBE87C9023D}" srcOrd="0" destOrd="0" presId="urn:microsoft.com/office/officeart/2016/7/layout/LinearArrowProcessNumbered"/>
    <dgm:cxn modelId="{B2155331-FA26-48B6-BE59-CD9A3678957B}" type="presParOf" srcId="{50624A9C-D897-4C6F-84E2-93486E3C466A}" destId="{D9D6A8AF-7719-439B-9617-75A8F4B2A401}" srcOrd="1" destOrd="0" presId="urn:microsoft.com/office/officeart/2016/7/layout/LinearArrowProcessNumbered"/>
    <dgm:cxn modelId="{4B2AE3A8-13BC-4D63-9F0F-945154A9F8EA}" type="presParOf" srcId="{50624A9C-D897-4C6F-84E2-93486E3C466A}" destId="{A90CFD81-CB9C-4E04-8B23-821F42DB49EF}" srcOrd="2" destOrd="0" presId="urn:microsoft.com/office/officeart/2016/7/layout/LinearArrowProcessNumbered"/>
    <dgm:cxn modelId="{7AA9B495-56AB-4782-842E-070DA5114BD7}" type="presParOf" srcId="{50624A9C-D897-4C6F-84E2-93486E3C466A}" destId="{5A3EAB75-4E83-4E18-BA95-FAAE55E14C98}" srcOrd="3" destOrd="0" presId="urn:microsoft.com/office/officeart/2016/7/layout/LinearArrowProcessNumbered"/>
    <dgm:cxn modelId="{6714F45D-E0CF-4D4C-B0C8-8006487C1043}" type="presParOf" srcId="{EF75EAE4-773F-48AF-A0CA-52A9A7B470D9}" destId="{70C8FA5E-20E3-4297-98F8-9AB78C352EEF}" srcOrd="2" destOrd="0" presId="urn:microsoft.com/office/officeart/2016/7/layout/LinearArrowProcessNumbered"/>
    <dgm:cxn modelId="{E1ADDE26-60AE-484D-8D11-337950B46E87}" type="presParOf" srcId="{3261C5BC-62F8-4F4A-B2DC-F2FE3F1EA0BF}" destId="{784A6198-6530-4D5B-ACAB-ABA9C699B85E}" srcOrd="11" destOrd="0" presId="urn:microsoft.com/office/officeart/2016/7/layout/LinearArrowProcessNumbered"/>
    <dgm:cxn modelId="{EFA12B6D-9BE8-4048-84CB-563AEC079D68}" type="presParOf" srcId="{3261C5BC-62F8-4F4A-B2DC-F2FE3F1EA0BF}" destId="{5093BD3E-E970-4D14-B3BF-B4FA62D3FB05}" srcOrd="12" destOrd="0" presId="urn:microsoft.com/office/officeart/2016/7/layout/LinearArrowProcessNumbered"/>
    <dgm:cxn modelId="{6C9B3E91-A78F-4818-B013-1D5A35EF9163}" type="presParOf" srcId="{5093BD3E-E970-4D14-B3BF-B4FA62D3FB05}" destId="{D9688266-CFB5-4998-A1FB-330FBB96F82A}" srcOrd="0" destOrd="0" presId="urn:microsoft.com/office/officeart/2016/7/layout/LinearArrowProcessNumbered"/>
    <dgm:cxn modelId="{629E86F7-B0F3-4811-AC4F-6051C745A76C}" type="presParOf" srcId="{5093BD3E-E970-4D14-B3BF-B4FA62D3FB05}" destId="{BC567FCB-7451-4B19-9D85-A2F869D6392B}" srcOrd="1" destOrd="0" presId="urn:microsoft.com/office/officeart/2016/7/layout/LinearArrowProcessNumbered"/>
    <dgm:cxn modelId="{63C32F01-6C10-4D9E-9478-038107061821}" type="presParOf" srcId="{BC567FCB-7451-4B19-9D85-A2F869D6392B}" destId="{0AAB1815-9162-4D6D-905E-E4DF8BF9E073}" srcOrd="0" destOrd="0" presId="urn:microsoft.com/office/officeart/2016/7/layout/LinearArrowProcessNumbered"/>
    <dgm:cxn modelId="{3F2247FD-C65F-490E-9F31-759596214BDC}" type="presParOf" srcId="{BC567FCB-7451-4B19-9D85-A2F869D6392B}" destId="{758C742F-A619-4E63-B4BC-CBC840755915}" srcOrd="1" destOrd="0" presId="urn:microsoft.com/office/officeart/2016/7/layout/LinearArrowProcessNumbered"/>
    <dgm:cxn modelId="{D84F1EA5-3466-4CD9-AC52-5E39BFC9BEEF}" type="presParOf" srcId="{BC567FCB-7451-4B19-9D85-A2F869D6392B}" destId="{203311F5-2FEC-4FAE-AAEC-B18E479B33A9}" srcOrd="2" destOrd="0" presId="urn:microsoft.com/office/officeart/2016/7/layout/LinearArrowProcessNumbered"/>
    <dgm:cxn modelId="{E01483B4-8B6D-4EED-B697-621D80483276}" type="presParOf" srcId="{BC567FCB-7451-4B19-9D85-A2F869D6392B}" destId="{AB219F69-0755-40B4-A153-CEF909C13BB6}" srcOrd="3" destOrd="0" presId="urn:microsoft.com/office/officeart/2016/7/layout/LinearArrowProcessNumbered"/>
    <dgm:cxn modelId="{266F5443-5C72-4A3A-866C-835BE70A492A}" type="presParOf" srcId="{5093BD3E-E970-4D14-B3BF-B4FA62D3FB05}" destId="{FD450EC7-3868-4483-BD5F-9A6022252F68}" srcOrd="2" destOrd="0" presId="urn:microsoft.com/office/officeart/2016/7/layout/LinearArrowProcessNumbered"/>
    <dgm:cxn modelId="{CAD71029-323E-4AFA-B62C-E9424B73F361}" type="presParOf" srcId="{3261C5BC-62F8-4F4A-B2DC-F2FE3F1EA0BF}" destId="{D3BCF220-F777-41A1-ABF4-5369B350AF59}" srcOrd="13" destOrd="0" presId="urn:microsoft.com/office/officeart/2016/7/layout/LinearArrowProcessNumbered"/>
    <dgm:cxn modelId="{42EA4085-1091-4EDA-A760-DBD53E0421C6}" type="presParOf" srcId="{3261C5BC-62F8-4F4A-B2DC-F2FE3F1EA0BF}" destId="{2E9C7E46-8F51-4236-9AAC-5E79C9E92EC6}" srcOrd="14" destOrd="0" presId="urn:microsoft.com/office/officeart/2016/7/layout/LinearArrowProcessNumbered"/>
    <dgm:cxn modelId="{20C689D2-48AC-4FD7-9D93-8CFC20AF486E}" type="presParOf" srcId="{2E9C7E46-8F51-4236-9AAC-5E79C9E92EC6}" destId="{764AE26C-8C0D-4724-8687-C0DD0604FC94}" srcOrd="0" destOrd="0" presId="urn:microsoft.com/office/officeart/2016/7/layout/LinearArrowProcessNumbered"/>
    <dgm:cxn modelId="{4077CC68-7FD8-48F3-B729-E761EE5F180C}" type="presParOf" srcId="{2E9C7E46-8F51-4236-9AAC-5E79C9E92EC6}" destId="{403FC2D0-BA5F-4E8B-ABE1-D9591919BB7B}" srcOrd="1" destOrd="0" presId="urn:microsoft.com/office/officeart/2016/7/layout/LinearArrowProcessNumbered"/>
    <dgm:cxn modelId="{5E54AF96-BDBC-4F49-910D-CEC3ADCA0EF1}" type="presParOf" srcId="{403FC2D0-BA5F-4E8B-ABE1-D9591919BB7B}" destId="{3E257D49-6004-4F7F-BD89-C2FDD6E02C01}" srcOrd="0" destOrd="0" presId="urn:microsoft.com/office/officeart/2016/7/layout/LinearArrowProcessNumbered"/>
    <dgm:cxn modelId="{45CCFA19-76A3-430C-AF74-CB3321108FDF}" type="presParOf" srcId="{403FC2D0-BA5F-4E8B-ABE1-D9591919BB7B}" destId="{E2EF3C90-0CFC-43F1-AF3E-08125DA324C5}" srcOrd="1" destOrd="0" presId="urn:microsoft.com/office/officeart/2016/7/layout/LinearArrowProcessNumbered"/>
    <dgm:cxn modelId="{FE73F0E0-A491-4C6C-93E7-3A192F77A6AD}" type="presParOf" srcId="{403FC2D0-BA5F-4E8B-ABE1-D9591919BB7B}" destId="{E8E2D412-8B32-4907-907C-EE170B7AB845}" srcOrd="2" destOrd="0" presId="urn:microsoft.com/office/officeart/2016/7/layout/LinearArrowProcessNumbered"/>
    <dgm:cxn modelId="{5EC6261E-0CE5-4A9F-B5CD-B421C636C4BB}" type="presParOf" srcId="{403FC2D0-BA5F-4E8B-ABE1-D9591919BB7B}" destId="{5C1EE4FA-0B74-4381-8DF1-836295E6E020}" srcOrd="3" destOrd="0" presId="urn:microsoft.com/office/officeart/2016/7/layout/LinearArrowProcessNumbered"/>
    <dgm:cxn modelId="{E36D39A6-3254-42FB-B01C-C099B81B0C52}" type="presParOf" srcId="{2E9C7E46-8F51-4236-9AAC-5E79C9E92EC6}" destId="{26844D91-2D9E-4833-B29C-A62FC79CF502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795F8-92E8-4689-9F0C-91895A643B8A}">
      <dsp:nvSpPr>
        <dsp:cNvPr id="0" name=""/>
        <dsp:cNvSpPr/>
      </dsp:nvSpPr>
      <dsp:spPr>
        <a:xfrm>
          <a:off x="0" y="3299"/>
          <a:ext cx="10401886" cy="447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B101A-6F2E-4185-99C1-6C6F342FCF15}">
      <dsp:nvSpPr>
        <dsp:cNvPr id="0" name=""/>
        <dsp:cNvSpPr/>
      </dsp:nvSpPr>
      <dsp:spPr>
        <a:xfrm>
          <a:off x="135503" y="104086"/>
          <a:ext cx="246610" cy="2463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8C59C-C5B6-4D37-9C66-BA8E46EA47F3}">
      <dsp:nvSpPr>
        <dsp:cNvPr id="0" name=""/>
        <dsp:cNvSpPr/>
      </dsp:nvSpPr>
      <dsp:spPr>
        <a:xfrm>
          <a:off x="517616" y="3299"/>
          <a:ext cx="9822351" cy="55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9" tIns="59259" rIns="59259" bIns="592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Understanding Vibration Analysis Concepts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616" y="3299"/>
        <a:ext cx="9822351" cy="559930"/>
      </dsp:txXfrm>
    </dsp:sp>
    <dsp:sp modelId="{DBD13B2B-C016-4D2B-A414-F3F6D2CF23CF}">
      <dsp:nvSpPr>
        <dsp:cNvPr id="0" name=""/>
        <dsp:cNvSpPr/>
      </dsp:nvSpPr>
      <dsp:spPr>
        <a:xfrm>
          <a:off x="0" y="703212"/>
          <a:ext cx="10401886" cy="447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51957-E420-4C9E-9197-98910B4F0419}">
      <dsp:nvSpPr>
        <dsp:cNvPr id="0" name=""/>
        <dsp:cNvSpPr/>
      </dsp:nvSpPr>
      <dsp:spPr>
        <a:xfrm>
          <a:off x="135503" y="804000"/>
          <a:ext cx="246610" cy="2463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4BBF3-7324-4189-8C84-544F2F9DAA00}">
      <dsp:nvSpPr>
        <dsp:cNvPr id="0" name=""/>
        <dsp:cNvSpPr/>
      </dsp:nvSpPr>
      <dsp:spPr>
        <a:xfrm>
          <a:off x="517616" y="703212"/>
          <a:ext cx="9822351" cy="55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9" tIns="59259" rIns="59259" bIns="592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Natural Frequency: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Oscillation frequency of a system, crucial for identifying potential issues.</a:t>
          </a:r>
        </a:p>
      </dsp:txBody>
      <dsp:txXfrm>
        <a:off x="517616" y="703212"/>
        <a:ext cx="9822351" cy="559930"/>
      </dsp:txXfrm>
    </dsp:sp>
    <dsp:sp modelId="{687882D6-A967-4805-8186-457D12D0AC3E}">
      <dsp:nvSpPr>
        <dsp:cNvPr id="0" name=""/>
        <dsp:cNvSpPr/>
      </dsp:nvSpPr>
      <dsp:spPr>
        <a:xfrm>
          <a:off x="0" y="1403125"/>
          <a:ext cx="10401886" cy="447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4A458-6B06-40FF-A0DF-F9A2775D92DF}">
      <dsp:nvSpPr>
        <dsp:cNvPr id="0" name=""/>
        <dsp:cNvSpPr/>
      </dsp:nvSpPr>
      <dsp:spPr>
        <a:xfrm>
          <a:off x="135503" y="1503913"/>
          <a:ext cx="246610" cy="2463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21D0C-6967-457C-9A4E-D1100A545CC1}">
      <dsp:nvSpPr>
        <dsp:cNvPr id="0" name=""/>
        <dsp:cNvSpPr/>
      </dsp:nvSpPr>
      <dsp:spPr>
        <a:xfrm>
          <a:off x="517616" y="1403125"/>
          <a:ext cx="9822351" cy="55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9" tIns="59259" rIns="59259" bIns="592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Frequency Response: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System's output to input signal spectrum, essential for design.</a:t>
          </a:r>
        </a:p>
      </dsp:txBody>
      <dsp:txXfrm>
        <a:off x="517616" y="1403125"/>
        <a:ext cx="9822351" cy="559930"/>
      </dsp:txXfrm>
    </dsp:sp>
    <dsp:sp modelId="{338374CD-FAA4-40EC-A399-076F465C2B54}">
      <dsp:nvSpPr>
        <dsp:cNvPr id="0" name=""/>
        <dsp:cNvSpPr/>
      </dsp:nvSpPr>
      <dsp:spPr>
        <a:xfrm>
          <a:off x="0" y="2103038"/>
          <a:ext cx="10401886" cy="447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8DD21-6B21-4E6F-AEA8-CEAA70284C21}">
      <dsp:nvSpPr>
        <dsp:cNvPr id="0" name=""/>
        <dsp:cNvSpPr/>
      </dsp:nvSpPr>
      <dsp:spPr>
        <a:xfrm>
          <a:off x="135503" y="2203826"/>
          <a:ext cx="246610" cy="2463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7344F-8F02-46E3-937D-9815D1292ECE}">
      <dsp:nvSpPr>
        <dsp:cNvPr id="0" name=""/>
        <dsp:cNvSpPr/>
      </dsp:nvSpPr>
      <dsp:spPr>
        <a:xfrm>
          <a:off x="517616" y="2103038"/>
          <a:ext cx="9822351" cy="55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9" tIns="59259" rIns="59259" bIns="592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Resonance: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Large oscillations at natural frequency, critical for preventing damage</a:t>
          </a:r>
          <a:r>
            <a:rPr lang="en-US" sz="1600" kern="1200" dirty="0"/>
            <a:t>.</a:t>
          </a:r>
        </a:p>
      </dsp:txBody>
      <dsp:txXfrm>
        <a:off x="517616" y="2103038"/>
        <a:ext cx="9822351" cy="559930"/>
      </dsp:txXfrm>
    </dsp:sp>
    <dsp:sp modelId="{18C478EC-3872-41A4-ADC7-266AE403A897}">
      <dsp:nvSpPr>
        <dsp:cNvPr id="0" name=""/>
        <dsp:cNvSpPr/>
      </dsp:nvSpPr>
      <dsp:spPr>
        <a:xfrm>
          <a:off x="0" y="2802951"/>
          <a:ext cx="10401886" cy="447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22B4E-5E00-4860-BE87-91419B03805E}">
      <dsp:nvSpPr>
        <dsp:cNvPr id="0" name=""/>
        <dsp:cNvSpPr/>
      </dsp:nvSpPr>
      <dsp:spPr>
        <a:xfrm>
          <a:off x="135503" y="2903739"/>
          <a:ext cx="246610" cy="2463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6F372-4587-4478-8DB9-27542F0B6D08}">
      <dsp:nvSpPr>
        <dsp:cNvPr id="0" name=""/>
        <dsp:cNvSpPr/>
      </dsp:nvSpPr>
      <dsp:spPr>
        <a:xfrm>
          <a:off x="517616" y="2802951"/>
          <a:ext cx="9822351" cy="55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9" tIns="59259" rIns="59259" bIns="592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Mounted Resonance: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Affects vibration measurement accuracy, ensures proper equipment installation.</a:t>
          </a:r>
        </a:p>
      </dsp:txBody>
      <dsp:txXfrm>
        <a:off x="517616" y="2802951"/>
        <a:ext cx="9822351" cy="559930"/>
      </dsp:txXfrm>
    </dsp:sp>
    <dsp:sp modelId="{6400400D-0A74-4569-87A8-B3138F077AD4}">
      <dsp:nvSpPr>
        <dsp:cNvPr id="0" name=""/>
        <dsp:cNvSpPr/>
      </dsp:nvSpPr>
      <dsp:spPr>
        <a:xfrm>
          <a:off x="0" y="3502865"/>
          <a:ext cx="10401886" cy="447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A31A9-C3EB-40D9-AD63-E7CDDA85D972}">
      <dsp:nvSpPr>
        <dsp:cNvPr id="0" name=""/>
        <dsp:cNvSpPr/>
      </dsp:nvSpPr>
      <dsp:spPr>
        <a:xfrm>
          <a:off x="135503" y="3603652"/>
          <a:ext cx="246610" cy="24636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57A2A-1B03-44B3-8E45-696E52FADBDE}">
      <dsp:nvSpPr>
        <dsp:cNvPr id="0" name=""/>
        <dsp:cNvSpPr/>
      </dsp:nvSpPr>
      <dsp:spPr>
        <a:xfrm>
          <a:off x="517616" y="3502865"/>
          <a:ext cx="9822351" cy="55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59" tIns="59259" rIns="59259" bIns="592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Impact: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Enhances data accuracy, improves decision-making, and diagnostics in condition monitoring.</a:t>
          </a:r>
        </a:p>
      </dsp:txBody>
      <dsp:txXfrm>
        <a:off x="517616" y="3502865"/>
        <a:ext cx="9822351" cy="559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E657D-AF13-43AD-96CB-9096E7247FD4}">
      <dsp:nvSpPr>
        <dsp:cNvPr id="0" name=""/>
        <dsp:cNvSpPr/>
      </dsp:nvSpPr>
      <dsp:spPr>
        <a:xfrm>
          <a:off x="0" y="65072"/>
          <a:ext cx="5611390" cy="7566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A1B2E-29E8-4BD0-981E-FB6FF5467616}">
      <dsp:nvSpPr>
        <dsp:cNvPr id="0" name=""/>
        <dsp:cNvSpPr/>
      </dsp:nvSpPr>
      <dsp:spPr>
        <a:xfrm>
          <a:off x="228899" y="235327"/>
          <a:ext cx="416180" cy="4161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64E3B-1144-4A7C-ADF0-B4406510D922}">
      <dsp:nvSpPr>
        <dsp:cNvPr id="0" name=""/>
        <dsp:cNvSpPr/>
      </dsp:nvSpPr>
      <dsp:spPr>
        <a:xfrm>
          <a:off x="873978" y="65072"/>
          <a:ext cx="4723540" cy="695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94" tIns="73594" rIns="73594" bIns="7359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Definition: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978" y="65072"/>
        <a:ext cx="4723540" cy="695373"/>
      </dsp:txXfrm>
    </dsp:sp>
    <dsp:sp modelId="{9F3BB82C-F8B0-47ED-A5E2-51EF6220780C}">
      <dsp:nvSpPr>
        <dsp:cNvPr id="0" name=""/>
        <dsp:cNvSpPr/>
      </dsp:nvSpPr>
      <dsp:spPr>
        <a:xfrm>
          <a:off x="0" y="1016847"/>
          <a:ext cx="5611390" cy="7566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C2DF4-B13B-47AC-B451-144BB62E63FD}">
      <dsp:nvSpPr>
        <dsp:cNvPr id="0" name=""/>
        <dsp:cNvSpPr/>
      </dsp:nvSpPr>
      <dsp:spPr>
        <a:xfrm>
          <a:off x="228899" y="1187102"/>
          <a:ext cx="416180" cy="4161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56256-E430-4990-9D00-A8C6ABF5566B}">
      <dsp:nvSpPr>
        <dsp:cNvPr id="0" name=""/>
        <dsp:cNvSpPr/>
      </dsp:nvSpPr>
      <dsp:spPr>
        <a:xfrm>
          <a:off x="873978" y="1016847"/>
          <a:ext cx="4723540" cy="695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94" tIns="73594" rIns="73594" bIns="735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Sensor's ability to measure the correct vibration amplitude at any frequency.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978" y="1016847"/>
        <a:ext cx="4723540" cy="695373"/>
      </dsp:txXfrm>
    </dsp:sp>
    <dsp:sp modelId="{2B0CA5EE-6D01-4026-BA3E-8EFB862CFD92}">
      <dsp:nvSpPr>
        <dsp:cNvPr id="0" name=""/>
        <dsp:cNvSpPr/>
      </dsp:nvSpPr>
      <dsp:spPr>
        <a:xfrm>
          <a:off x="0" y="1968622"/>
          <a:ext cx="5611390" cy="7566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3233B-58C1-4A12-8D8A-14B667F35B81}">
      <dsp:nvSpPr>
        <dsp:cNvPr id="0" name=""/>
        <dsp:cNvSpPr/>
      </dsp:nvSpPr>
      <dsp:spPr>
        <a:xfrm>
          <a:off x="228899" y="2138878"/>
          <a:ext cx="416180" cy="4161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3EACE-1D49-49A1-83E3-FCAAD48348A6}">
      <dsp:nvSpPr>
        <dsp:cNvPr id="0" name=""/>
        <dsp:cNvSpPr/>
      </dsp:nvSpPr>
      <dsp:spPr>
        <a:xfrm>
          <a:off x="873978" y="1968622"/>
          <a:ext cx="4723540" cy="695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94" tIns="73594" rIns="73594" bIns="7359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Key Concept: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978" y="1968622"/>
        <a:ext cx="4723540" cy="695373"/>
      </dsp:txXfrm>
    </dsp:sp>
    <dsp:sp modelId="{B95528DC-23C5-4779-A903-47339D83C3D6}">
      <dsp:nvSpPr>
        <dsp:cNvPr id="0" name=""/>
        <dsp:cNvSpPr/>
      </dsp:nvSpPr>
      <dsp:spPr>
        <a:xfrm>
          <a:off x="0" y="2920398"/>
          <a:ext cx="5611390" cy="7566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F8523-3AA2-494F-AB49-C5ED907BA428}">
      <dsp:nvSpPr>
        <dsp:cNvPr id="0" name=""/>
        <dsp:cNvSpPr/>
      </dsp:nvSpPr>
      <dsp:spPr>
        <a:xfrm>
          <a:off x="228899" y="3090653"/>
          <a:ext cx="416180" cy="4161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660B0-784D-41A1-91D3-336A4BB5A488}">
      <dsp:nvSpPr>
        <dsp:cNvPr id="0" name=""/>
        <dsp:cNvSpPr/>
      </dsp:nvSpPr>
      <dsp:spPr>
        <a:xfrm>
          <a:off x="873978" y="2920398"/>
          <a:ext cx="4723540" cy="695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94" tIns="73594" rIns="73594" bIns="735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 g input at 1 Hz → 1 g output at 1 Hz</a:t>
          </a:r>
          <a:r>
            <a:rPr lang="en-US" sz="1800" b="0" i="0" kern="1200" baseline="0" dirty="0"/>
            <a:t>.</a:t>
          </a:r>
          <a:endParaRPr lang="en-US" sz="1800" kern="1200" dirty="0"/>
        </a:p>
      </dsp:txBody>
      <dsp:txXfrm>
        <a:off x="873978" y="2920398"/>
        <a:ext cx="4723540" cy="695373"/>
      </dsp:txXfrm>
    </dsp:sp>
    <dsp:sp modelId="{3510E50C-B69B-4358-80E8-96AEC8A9CE58}">
      <dsp:nvSpPr>
        <dsp:cNvPr id="0" name=""/>
        <dsp:cNvSpPr/>
      </dsp:nvSpPr>
      <dsp:spPr>
        <a:xfrm>
          <a:off x="0" y="3872173"/>
          <a:ext cx="5611390" cy="7566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7FD7E-DC9A-44F1-9BDF-7174B4E44FD3}">
      <dsp:nvSpPr>
        <dsp:cNvPr id="0" name=""/>
        <dsp:cNvSpPr/>
      </dsp:nvSpPr>
      <dsp:spPr>
        <a:xfrm>
          <a:off x="228899" y="4042429"/>
          <a:ext cx="416180" cy="4161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E744A-CC85-4C8C-89A7-5B94E3BB2CA6}">
      <dsp:nvSpPr>
        <dsp:cNvPr id="0" name=""/>
        <dsp:cNvSpPr/>
      </dsp:nvSpPr>
      <dsp:spPr>
        <a:xfrm>
          <a:off x="951467" y="3891807"/>
          <a:ext cx="4568560" cy="656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94" tIns="73594" rIns="73594" bIns="735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 g input at 1000 Hz → 1 g output at 1000 Hz</a:t>
          </a:r>
          <a:r>
            <a:rPr lang="en-US" sz="1800" b="0" i="0" kern="1200" baseline="0" dirty="0"/>
            <a:t>.</a:t>
          </a:r>
          <a:endParaRPr lang="en-US" sz="1800" kern="1200" dirty="0"/>
        </a:p>
      </dsp:txBody>
      <dsp:txXfrm>
        <a:off x="951467" y="3891807"/>
        <a:ext cx="4568560" cy="656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EB885-A7EE-4D54-9118-8C522A4658B9}">
      <dsp:nvSpPr>
        <dsp:cNvPr id="0" name=""/>
        <dsp:cNvSpPr/>
      </dsp:nvSpPr>
      <dsp:spPr>
        <a:xfrm>
          <a:off x="772361" y="1377308"/>
          <a:ext cx="608409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0E142-E060-4B98-B30D-F17AF08971DA}">
      <dsp:nvSpPr>
        <dsp:cNvPr id="0" name=""/>
        <dsp:cNvSpPr/>
      </dsp:nvSpPr>
      <dsp:spPr>
        <a:xfrm>
          <a:off x="1417275" y="1326187"/>
          <a:ext cx="69967" cy="131542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891979"/>
            <a:satOff val="-1818"/>
            <a:lumOff val="-11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891979"/>
              <a:satOff val="-1818"/>
              <a:lumOff val="-1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784CE-6FFB-47BC-9665-2C22C58A8145}">
      <dsp:nvSpPr>
        <dsp:cNvPr id="0" name=""/>
        <dsp:cNvSpPr/>
      </dsp:nvSpPr>
      <dsp:spPr>
        <a:xfrm>
          <a:off x="413705" y="1094740"/>
          <a:ext cx="565208" cy="5652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3" tIns="21933" rIns="21933" bIns="2193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</a:t>
          </a:r>
        </a:p>
      </dsp:txBody>
      <dsp:txXfrm>
        <a:off x="496478" y="1177513"/>
        <a:ext cx="399662" cy="399662"/>
      </dsp:txXfrm>
    </dsp:sp>
    <dsp:sp modelId="{D25C1E7A-6345-4B31-837E-58A95BFB4AD4}">
      <dsp:nvSpPr>
        <dsp:cNvPr id="0" name=""/>
        <dsp:cNvSpPr/>
      </dsp:nvSpPr>
      <dsp:spPr>
        <a:xfrm>
          <a:off x="11848" y="1825545"/>
          <a:ext cx="136892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1783959"/>
            <a:satOff val="-3636"/>
            <a:lumOff val="-2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783959"/>
              <a:satOff val="-3636"/>
              <a:lumOff val="-2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2" tIns="165100" rIns="10798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Consider accelerometer specifications for frequency response when selecting your accelerometer: </a:t>
          </a:r>
        </a:p>
      </dsp:txBody>
      <dsp:txXfrm>
        <a:off x="11848" y="2099329"/>
        <a:ext cx="1368922" cy="1691816"/>
      </dsp:txXfrm>
    </dsp:sp>
    <dsp:sp modelId="{F543DA22-D08F-4EF2-AFC7-296CB09D86DB}">
      <dsp:nvSpPr>
        <dsp:cNvPr id="0" name=""/>
        <dsp:cNvSpPr/>
      </dsp:nvSpPr>
      <dsp:spPr>
        <a:xfrm>
          <a:off x="1532873" y="1377313"/>
          <a:ext cx="1368922" cy="72"/>
        </a:xfrm>
        <a:prstGeom prst="rect">
          <a:avLst/>
        </a:prstGeom>
        <a:solidFill>
          <a:schemeClr val="accent5">
            <a:tint val="40000"/>
            <a:alpha val="90000"/>
            <a:hueOff val="2675938"/>
            <a:satOff val="-5455"/>
            <a:lumOff val="-33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675938"/>
              <a:satOff val="-5455"/>
              <a:lumOff val="-3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BB77E-CDC6-4358-87E0-7B9841584390}">
      <dsp:nvSpPr>
        <dsp:cNvPr id="0" name=""/>
        <dsp:cNvSpPr/>
      </dsp:nvSpPr>
      <dsp:spPr>
        <a:xfrm>
          <a:off x="2938300" y="1326191"/>
          <a:ext cx="69967" cy="131547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3567917"/>
            <a:satOff val="-7273"/>
            <a:lumOff val="-4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567917"/>
              <a:satOff val="-7273"/>
              <a:lumOff val="-4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676F1-4B0F-48C3-A45D-C8C93215CE68}">
      <dsp:nvSpPr>
        <dsp:cNvPr id="0" name=""/>
        <dsp:cNvSpPr/>
      </dsp:nvSpPr>
      <dsp:spPr>
        <a:xfrm>
          <a:off x="1934730" y="1094744"/>
          <a:ext cx="565208" cy="565208"/>
        </a:xfrm>
        <a:prstGeom prst="ellipse">
          <a:avLst/>
        </a:prstGeom>
        <a:solidFill>
          <a:schemeClr val="accent5">
            <a:hueOff val="2762000"/>
            <a:satOff val="-4100"/>
            <a:lumOff val="-756"/>
            <a:alphaOff val="0"/>
          </a:schemeClr>
        </a:solidFill>
        <a:ln w="12700" cap="flat" cmpd="sng" algn="ctr">
          <a:solidFill>
            <a:schemeClr val="accent5">
              <a:hueOff val="2762000"/>
              <a:satOff val="-4100"/>
              <a:lumOff val="-7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3" tIns="21933" rIns="21933" bIns="2193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</a:t>
          </a:r>
        </a:p>
      </dsp:txBody>
      <dsp:txXfrm>
        <a:off x="2017503" y="1177517"/>
        <a:ext cx="399662" cy="399662"/>
      </dsp:txXfrm>
    </dsp:sp>
    <dsp:sp modelId="{F6319ABA-1C00-4491-81FE-75233D4BFE36}">
      <dsp:nvSpPr>
        <dsp:cNvPr id="0" name=""/>
        <dsp:cNvSpPr/>
      </dsp:nvSpPr>
      <dsp:spPr>
        <a:xfrm>
          <a:off x="1532873" y="1825557"/>
          <a:ext cx="136892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4459896"/>
            <a:satOff val="-9091"/>
            <a:lumOff val="-5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4459896"/>
              <a:satOff val="-9091"/>
              <a:lumOff val="-5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2" tIns="165100" rIns="10798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Frequencies above the operating specifications will have increased amplitudes </a:t>
          </a:r>
        </a:p>
      </dsp:txBody>
      <dsp:txXfrm>
        <a:off x="1532873" y="2099341"/>
        <a:ext cx="1368922" cy="1691816"/>
      </dsp:txXfrm>
    </dsp:sp>
    <dsp:sp modelId="{CBFF8391-9107-4BFF-8690-39C23AC12B86}">
      <dsp:nvSpPr>
        <dsp:cNvPr id="0" name=""/>
        <dsp:cNvSpPr/>
      </dsp:nvSpPr>
      <dsp:spPr>
        <a:xfrm>
          <a:off x="3053898" y="1377313"/>
          <a:ext cx="1368922" cy="72"/>
        </a:xfrm>
        <a:prstGeom prst="rect">
          <a:avLst/>
        </a:prstGeom>
        <a:solidFill>
          <a:schemeClr val="accent5">
            <a:tint val="40000"/>
            <a:alpha val="90000"/>
            <a:hueOff val="5351875"/>
            <a:satOff val="-10909"/>
            <a:lumOff val="-66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351875"/>
              <a:satOff val="-10909"/>
              <a:lumOff val="-6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65017-2675-482A-BB60-E56ACED1AD8E}">
      <dsp:nvSpPr>
        <dsp:cNvPr id="0" name=""/>
        <dsp:cNvSpPr/>
      </dsp:nvSpPr>
      <dsp:spPr>
        <a:xfrm>
          <a:off x="4459325" y="1326191"/>
          <a:ext cx="69967" cy="131547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6243854"/>
            <a:satOff val="-12727"/>
            <a:lumOff val="-77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6243854"/>
              <a:satOff val="-12727"/>
              <a:lumOff val="-7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ED9BD-0B71-45F5-B7F3-41208FF8FCFB}">
      <dsp:nvSpPr>
        <dsp:cNvPr id="0" name=""/>
        <dsp:cNvSpPr/>
      </dsp:nvSpPr>
      <dsp:spPr>
        <a:xfrm>
          <a:off x="3455755" y="1094744"/>
          <a:ext cx="565208" cy="565208"/>
        </a:xfrm>
        <a:prstGeom prst="ellipse">
          <a:avLst/>
        </a:prstGeom>
        <a:solidFill>
          <a:schemeClr val="accent5">
            <a:hueOff val="5524000"/>
            <a:satOff val="-8201"/>
            <a:lumOff val="-1513"/>
            <a:alphaOff val="0"/>
          </a:schemeClr>
        </a:solidFill>
        <a:ln w="12700" cap="flat" cmpd="sng" algn="ctr">
          <a:solidFill>
            <a:schemeClr val="accent5">
              <a:hueOff val="5524000"/>
              <a:satOff val="-8201"/>
              <a:lumOff val="-1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3" tIns="21933" rIns="21933" bIns="2193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</a:t>
          </a:r>
        </a:p>
      </dsp:txBody>
      <dsp:txXfrm>
        <a:off x="3538528" y="1177517"/>
        <a:ext cx="399662" cy="399662"/>
      </dsp:txXfrm>
    </dsp:sp>
    <dsp:sp modelId="{0AC3B029-7D32-482A-85DC-297C773D8211}">
      <dsp:nvSpPr>
        <dsp:cNvPr id="0" name=""/>
        <dsp:cNvSpPr/>
      </dsp:nvSpPr>
      <dsp:spPr>
        <a:xfrm>
          <a:off x="3053898" y="1825557"/>
          <a:ext cx="136892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7135834"/>
            <a:satOff val="-14545"/>
            <a:lumOff val="-88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7135834"/>
              <a:satOff val="-14545"/>
              <a:lumOff val="-8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2" tIns="165100" rIns="10798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Frequencies below the operating specifications will have decreased amplitudes </a:t>
          </a:r>
        </a:p>
      </dsp:txBody>
      <dsp:txXfrm>
        <a:off x="3053898" y="2099341"/>
        <a:ext cx="1368922" cy="1691816"/>
      </dsp:txXfrm>
    </dsp:sp>
    <dsp:sp modelId="{5B3269FA-C91F-46B1-B075-9C8D838CA847}">
      <dsp:nvSpPr>
        <dsp:cNvPr id="0" name=""/>
        <dsp:cNvSpPr/>
      </dsp:nvSpPr>
      <dsp:spPr>
        <a:xfrm>
          <a:off x="4574923" y="1377313"/>
          <a:ext cx="1368922" cy="72"/>
        </a:xfrm>
        <a:prstGeom prst="rect">
          <a:avLst/>
        </a:prstGeom>
        <a:solidFill>
          <a:schemeClr val="accent5">
            <a:tint val="40000"/>
            <a:alpha val="90000"/>
            <a:hueOff val="8027813"/>
            <a:satOff val="-16364"/>
            <a:lumOff val="-99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8027813"/>
              <a:satOff val="-16364"/>
              <a:lumOff val="-9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EECAF-7994-4AB6-B119-C49BF968A76A}">
      <dsp:nvSpPr>
        <dsp:cNvPr id="0" name=""/>
        <dsp:cNvSpPr/>
      </dsp:nvSpPr>
      <dsp:spPr>
        <a:xfrm>
          <a:off x="5980350" y="1326191"/>
          <a:ext cx="69967" cy="131547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8919792"/>
            <a:satOff val="-18182"/>
            <a:lumOff val="-111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8919792"/>
              <a:satOff val="-18182"/>
              <a:lumOff val="-11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6902B-44D2-4A76-8789-CCE6EB7ED9C8}">
      <dsp:nvSpPr>
        <dsp:cNvPr id="0" name=""/>
        <dsp:cNvSpPr/>
      </dsp:nvSpPr>
      <dsp:spPr>
        <a:xfrm>
          <a:off x="4976780" y="1094744"/>
          <a:ext cx="565208" cy="565208"/>
        </a:xfrm>
        <a:prstGeom prst="ellipse">
          <a:avLst/>
        </a:prstGeom>
        <a:solidFill>
          <a:schemeClr val="accent5">
            <a:hueOff val="8285999"/>
            <a:satOff val="-12301"/>
            <a:lumOff val="-2269"/>
            <a:alphaOff val="0"/>
          </a:schemeClr>
        </a:solidFill>
        <a:ln w="12700" cap="flat" cmpd="sng" algn="ctr">
          <a:solidFill>
            <a:schemeClr val="accent5">
              <a:hueOff val="8285999"/>
              <a:satOff val="-12301"/>
              <a:lumOff val="-22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3" tIns="21933" rIns="21933" bIns="2193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4</a:t>
          </a:r>
        </a:p>
      </dsp:txBody>
      <dsp:txXfrm>
        <a:off x="5059553" y="1177517"/>
        <a:ext cx="399662" cy="399662"/>
      </dsp:txXfrm>
    </dsp:sp>
    <dsp:sp modelId="{AD28D195-E21C-4EB9-B984-5B4FB1837DD1}">
      <dsp:nvSpPr>
        <dsp:cNvPr id="0" name=""/>
        <dsp:cNvSpPr/>
      </dsp:nvSpPr>
      <dsp:spPr>
        <a:xfrm>
          <a:off x="4574923" y="1825557"/>
          <a:ext cx="136892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9811772"/>
            <a:satOff val="-20000"/>
            <a:lumOff val="-122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9811772"/>
              <a:satOff val="-20000"/>
              <a:lumOff val="-1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2" tIns="165100" rIns="10798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Natural frequency will depend on the mass and stiffness of the accelerometer and mounting </a:t>
          </a:r>
        </a:p>
      </dsp:txBody>
      <dsp:txXfrm>
        <a:off x="4574923" y="2099341"/>
        <a:ext cx="1368922" cy="1691816"/>
      </dsp:txXfrm>
    </dsp:sp>
    <dsp:sp modelId="{D158A1FF-2AAC-4368-854B-8025E560EB97}">
      <dsp:nvSpPr>
        <dsp:cNvPr id="0" name=""/>
        <dsp:cNvSpPr/>
      </dsp:nvSpPr>
      <dsp:spPr>
        <a:xfrm>
          <a:off x="6095948" y="1377313"/>
          <a:ext cx="1368922" cy="72"/>
        </a:xfrm>
        <a:prstGeom prst="rect">
          <a:avLst/>
        </a:prstGeom>
        <a:solidFill>
          <a:schemeClr val="accent5">
            <a:tint val="40000"/>
            <a:alpha val="90000"/>
            <a:hueOff val="10703751"/>
            <a:satOff val="-21818"/>
            <a:lumOff val="-133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0703751"/>
              <a:satOff val="-21818"/>
              <a:lumOff val="-13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E7135-8C96-4F11-8E5C-FBF1E8D77DF0}">
      <dsp:nvSpPr>
        <dsp:cNvPr id="0" name=""/>
        <dsp:cNvSpPr/>
      </dsp:nvSpPr>
      <dsp:spPr>
        <a:xfrm>
          <a:off x="7501375" y="1326191"/>
          <a:ext cx="69967" cy="131547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11595730"/>
            <a:satOff val="-23636"/>
            <a:lumOff val="-14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1595730"/>
              <a:satOff val="-23636"/>
              <a:lumOff val="-14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3966A-DFB9-4B8A-B73C-9DBC9B0B9E01}">
      <dsp:nvSpPr>
        <dsp:cNvPr id="0" name=""/>
        <dsp:cNvSpPr/>
      </dsp:nvSpPr>
      <dsp:spPr>
        <a:xfrm>
          <a:off x="6497805" y="1094744"/>
          <a:ext cx="565208" cy="565208"/>
        </a:xfrm>
        <a:prstGeom prst="ellipse">
          <a:avLst/>
        </a:prstGeom>
        <a:solidFill>
          <a:schemeClr val="accent5">
            <a:hueOff val="11048000"/>
            <a:satOff val="-16402"/>
            <a:lumOff val="-3026"/>
            <a:alphaOff val="0"/>
          </a:schemeClr>
        </a:solidFill>
        <a:ln w="12700" cap="flat" cmpd="sng" algn="ctr">
          <a:solidFill>
            <a:schemeClr val="accent5">
              <a:hueOff val="11048000"/>
              <a:satOff val="-16402"/>
              <a:lumOff val="-30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3" tIns="21933" rIns="21933" bIns="2193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5</a:t>
          </a:r>
        </a:p>
      </dsp:txBody>
      <dsp:txXfrm>
        <a:off x="6580578" y="1177517"/>
        <a:ext cx="399662" cy="399662"/>
      </dsp:txXfrm>
    </dsp:sp>
    <dsp:sp modelId="{F02BD6C0-8FDE-4B7E-B8F2-9B8E8D2DB36D}">
      <dsp:nvSpPr>
        <dsp:cNvPr id="0" name=""/>
        <dsp:cNvSpPr/>
      </dsp:nvSpPr>
      <dsp:spPr>
        <a:xfrm>
          <a:off x="6095948" y="1825557"/>
          <a:ext cx="136892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12487709"/>
            <a:satOff val="-25454"/>
            <a:lumOff val="-15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2487709"/>
              <a:satOff val="-25454"/>
              <a:lumOff val="-15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2" tIns="165100" rIns="10798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Resonance occurs when the frequency of vibration is the same as the natural frequency of the accelerometer </a:t>
          </a:r>
        </a:p>
      </dsp:txBody>
      <dsp:txXfrm>
        <a:off x="6095948" y="2099341"/>
        <a:ext cx="1368922" cy="1691816"/>
      </dsp:txXfrm>
    </dsp:sp>
    <dsp:sp modelId="{049D022C-26AF-4540-BB8B-9FBE87C9023D}">
      <dsp:nvSpPr>
        <dsp:cNvPr id="0" name=""/>
        <dsp:cNvSpPr/>
      </dsp:nvSpPr>
      <dsp:spPr>
        <a:xfrm>
          <a:off x="7616973" y="1377313"/>
          <a:ext cx="1368922" cy="72"/>
        </a:xfrm>
        <a:prstGeom prst="rect">
          <a:avLst/>
        </a:prstGeom>
        <a:solidFill>
          <a:schemeClr val="accent5">
            <a:tint val="40000"/>
            <a:alpha val="90000"/>
            <a:hueOff val="13379690"/>
            <a:satOff val="-27273"/>
            <a:lumOff val="-166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3379690"/>
              <a:satOff val="-27273"/>
              <a:lumOff val="-16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6A8AF-7719-439B-9617-75A8F4B2A401}">
      <dsp:nvSpPr>
        <dsp:cNvPr id="0" name=""/>
        <dsp:cNvSpPr/>
      </dsp:nvSpPr>
      <dsp:spPr>
        <a:xfrm>
          <a:off x="9022400" y="1326191"/>
          <a:ext cx="69967" cy="131547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14271669"/>
            <a:satOff val="-29091"/>
            <a:lumOff val="-177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4271669"/>
              <a:satOff val="-29091"/>
              <a:lumOff val="-17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CFD81-CB9C-4E04-8B23-821F42DB49EF}">
      <dsp:nvSpPr>
        <dsp:cNvPr id="0" name=""/>
        <dsp:cNvSpPr/>
      </dsp:nvSpPr>
      <dsp:spPr>
        <a:xfrm>
          <a:off x="8018830" y="1094744"/>
          <a:ext cx="565208" cy="565208"/>
        </a:xfrm>
        <a:prstGeom prst="ellipse">
          <a:avLst/>
        </a:prstGeom>
        <a:solidFill>
          <a:schemeClr val="accent5">
            <a:hueOff val="13809999"/>
            <a:satOff val="-20502"/>
            <a:lumOff val="-3782"/>
            <a:alphaOff val="0"/>
          </a:schemeClr>
        </a:solidFill>
        <a:ln w="12700" cap="flat" cmpd="sng" algn="ctr">
          <a:solidFill>
            <a:schemeClr val="accent5">
              <a:hueOff val="13809999"/>
              <a:satOff val="-20502"/>
              <a:lumOff val="-37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3" tIns="21933" rIns="21933" bIns="2193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6</a:t>
          </a:r>
        </a:p>
      </dsp:txBody>
      <dsp:txXfrm>
        <a:off x="8101603" y="1177517"/>
        <a:ext cx="399662" cy="399662"/>
      </dsp:txXfrm>
    </dsp:sp>
    <dsp:sp modelId="{70C8FA5E-20E3-4297-98F8-9AB78C352EEF}">
      <dsp:nvSpPr>
        <dsp:cNvPr id="0" name=""/>
        <dsp:cNvSpPr/>
      </dsp:nvSpPr>
      <dsp:spPr>
        <a:xfrm>
          <a:off x="7616973" y="1825557"/>
          <a:ext cx="136892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15163648"/>
            <a:satOff val="-30909"/>
            <a:lumOff val="-188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5163648"/>
              <a:satOff val="-30909"/>
              <a:lumOff val="-18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2" tIns="165100" rIns="10798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Mounted resonance is a result of the mounting method used, and can have a direct effect on the natural frequency </a:t>
          </a:r>
        </a:p>
      </dsp:txBody>
      <dsp:txXfrm>
        <a:off x="7616973" y="2099341"/>
        <a:ext cx="1368922" cy="1691816"/>
      </dsp:txXfrm>
    </dsp:sp>
    <dsp:sp modelId="{0AAB1815-9162-4D6D-905E-E4DF8BF9E073}">
      <dsp:nvSpPr>
        <dsp:cNvPr id="0" name=""/>
        <dsp:cNvSpPr/>
      </dsp:nvSpPr>
      <dsp:spPr>
        <a:xfrm>
          <a:off x="9137997" y="1377313"/>
          <a:ext cx="1369015" cy="72"/>
        </a:xfrm>
        <a:prstGeom prst="rect">
          <a:avLst/>
        </a:prstGeom>
        <a:solidFill>
          <a:schemeClr val="accent5">
            <a:tint val="40000"/>
            <a:alpha val="90000"/>
            <a:hueOff val="16055627"/>
            <a:satOff val="-32727"/>
            <a:lumOff val="-199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6055627"/>
              <a:satOff val="-32727"/>
              <a:lumOff val="-19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C742F-A619-4E63-B4BC-CBC840755915}">
      <dsp:nvSpPr>
        <dsp:cNvPr id="0" name=""/>
        <dsp:cNvSpPr/>
      </dsp:nvSpPr>
      <dsp:spPr>
        <a:xfrm>
          <a:off x="10543520" y="1326191"/>
          <a:ext cx="69971" cy="131547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16947605"/>
            <a:satOff val="-34545"/>
            <a:lumOff val="-211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6947605"/>
              <a:satOff val="-34545"/>
              <a:lumOff val="-21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311F5-2FEC-4FAE-AAEC-B18E479B33A9}">
      <dsp:nvSpPr>
        <dsp:cNvPr id="0" name=""/>
        <dsp:cNvSpPr/>
      </dsp:nvSpPr>
      <dsp:spPr>
        <a:xfrm>
          <a:off x="9539901" y="1094744"/>
          <a:ext cx="565208" cy="565208"/>
        </a:xfrm>
        <a:prstGeom prst="ellipse">
          <a:avLst/>
        </a:prstGeom>
        <a:solidFill>
          <a:schemeClr val="accent5">
            <a:hueOff val="16571999"/>
            <a:satOff val="-24603"/>
            <a:lumOff val="-4539"/>
            <a:alphaOff val="0"/>
          </a:schemeClr>
        </a:solidFill>
        <a:ln w="12700" cap="flat" cmpd="sng" algn="ctr">
          <a:solidFill>
            <a:schemeClr val="accent5">
              <a:hueOff val="16571999"/>
              <a:satOff val="-24603"/>
              <a:lumOff val="-4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3" tIns="21933" rIns="21933" bIns="2193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7</a:t>
          </a:r>
        </a:p>
      </dsp:txBody>
      <dsp:txXfrm>
        <a:off x="9622674" y="1177517"/>
        <a:ext cx="399662" cy="399662"/>
      </dsp:txXfrm>
    </dsp:sp>
    <dsp:sp modelId="{FD450EC7-3868-4483-BD5F-9A6022252F68}">
      <dsp:nvSpPr>
        <dsp:cNvPr id="0" name=""/>
        <dsp:cNvSpPr/>
      </dsp:nvSpPr>
      <dsp:spPr>
        <a:xfrm>
          <a:off x="9137997" y="1825557"/>
          <a:ext cx="136901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17839585"/>
            <a:satOff val="-36363"/>
            <a:lumOff val="-222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7839585"/>
              <a:satOff val="-36363"/>
              <a:lumOff val="-2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9" tIns="165100" rIns="107989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Choose the accelerometer and mounting method YOU need to measure YOUR machine frequencies and avoid resonance </a:t>
          </a:r>
        </a:p>
      </dsp:txBody>
      <dsp:txXfrm>
        <a:off x="9137997" y="2099360"/>
        <a:ext cx="1369015" cy="1691797"/>
      </dsp:txXfrm>
    </dsp:sp>
    <dsp:sp modelId="{3E257D49-6004-4F7F-BD89-C2FDD6E02C01}">
      <dsp:nvSpPr>
        <dsp:cNvPr id="0" name=""/>
        <dsp:cNvSpPr/>
      </dsp:nvSpPr>
      <dsp:spPr>
        <a:xfrm>
          <a:off x="10659126" y="1377313"/>
          <a:ext cx="684461" cy="72"/>
        </a:xfrm>
        <a:prstGeom prst="rect">
          <a:avLst/>
        </a:prstGeom>
        <a:solidFill>
          <a:schemeClr val="accent5">
            <a:tint val="40000"/>
            <a:alpha val="90000"/>
            <a:hueOff val="18731565"/>
            <a:satOff val="-38182"/>
            <a:lumOff val="-23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8731565"/>
              <a:satOff val="-38182"/>
              <a:lumOff val="-23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2D412-8B32-4907-907C-EE170B7AB845}">
      <dsp:nvSpPr>
        <dsp:cNvPr id="0" name=""/>
        <dsp:cNvSpPr/>
      </dsp:nvSpPr>
      <dsp:spPr>
        <a:xfrm>
          <a:off x="11060983" y="1094744"/>
          <a:ext cx="565208" cy="565208"/>
        </a:xfrm>
        <a:prstGeom prst="ellipse">
          <a:avLst/>
        </a:prstGeom>
        <a:solidFill>
          <a:schemeClr val="accent5">
            <a:hueOff val="19333998"/>
            <a:satOff val="-28703"/>
            <a:lumOff val="-5295"/>
            <a:alphaOff val="0"/>
          </a:schemeClr>
        </a:solidFill>
        <a:ln w="12700" cap="flat" cmpd="sng" algn="ctr">
          <a:solidFill>
            <a:schemeClr val="accent5">
              <a:hueOff val="19333998"/>
              <a:satOff val="-28703"/>
              <a:lumOff val="-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3" tIns="21933" rIns="21933" bIns="2193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8</a:t>
          </a:r>
        </a:p>
      </dsp:txBody>
      <dsp:txXfrm>
        <a:off x="11143756" y="1177517"/>
        <a:ext cx="399662" cy="399662"/>
      </dsp:txXfrm>
    </dsp:sp>
    <dsp:sp modelId="{26844D91-2D9E-4833-B29C-A62FC79CF502}">
      <dsp:nvSpPr>
        <dsp:cNvPr id="0" name=""/>
        <dsp:cNvSpPr/>
      </dsp:nvSpPr>
      <dsp:spPr>
        <a:xfrm>
          <a:off x="10659126" y="1825557"/>
          <a:ext cx="136892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20515523"/>
            <a:satOff val="-41818"/>
            <a:lumOff val="-255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0515523"/>
              <a:satOff val="-41818"/>
              <a:lumOff val="-25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82" tIns="165100" rIns="10798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 within the ”transmission” range of the frequency response. </a:t>
          </a:r>
        </a:p>
      </dsp:txBody>
      <dsp:txXfrm>
        <a:off x="10659126" y="2099341"/>
        <a:ext cx="1368922" cy="1691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7T06:27:37.83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1318 955,'-1067'0,"1060"1,0-1,-1-1,1 1,0-1,-1 0,1-1,0 0,0 0,-9-4,13 3,-1 1,1-1,0 1,0-1,0 0,0 0,0-1,0 1,1-1,0 1,0-1,0 0,0 0,0 0,1 0,0 0,-2-8,-43-150,-20-93,60 210,2-1,1 0,3 0,6-51,-2 79,0 0,0 0,2 0,0 1,1 0,16-28,-10 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7T06:28:53.15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1953 453,'-577'0,"543"2,0 2,-53 11,47-7,-50 4,-296-9,198-5,174 2,0-1,0 0,0-1,0-1,1 0,-1-1,1 0,0-1,0-1,-16-9,7 1,0-2,1 0,0-2,-25-28,40 41,0 0,0 0,-1 1,0 0,0 0,0 0,0 1,0 0,-1 1,1-1,-11-1,-30-11,47 15,0 0,0 0,1-1,-1 1,0 0,0-1,0 1,1-1,-1 1,0-1,1 1,-1-1,0 1,1-1,-1 0,1 1,-1-1,1 0,-1 1,1-1,-1 0,1 0,0 0,-1 1,1-1,0 0,0 0,0 0,0 0,0 0,0 1,0-1,0 0,0-2,1 1,1-1,-1 0,0 1,1-1,0 1,0 0,0-1,0 1,0 0,4-3,5-3,-1 1,1 0,1 0,13-5,-1 5,0 1,0 1,0 1,28-1,42-6,11-3,1 5,204 8,-133 4,-112-3,-16 2,-1-3,1-2,68-12,-43 3,1 3,0 4,109 5,-100 1,-76-1,1 0,-1 1,0 0,1 0,-1 1,15 5,-21-6,-1-1,1 1,-1 0,1 0,-1 0,1-1,-1 1,0 0,0 1,1-1,-1 0,0 0,0 0,0 1,0-1,-1 1,1-1,0 0,0 1,-1 0,1-1,-1 1,1-1,-1 1,0-1,0 1,0 0,0-1,0 1,0 0,0-1,0 1,-1 0,1-1,0 1,-1-1,0 1,1-1,-1 1,0-1,0 1,0-1,-1 2,-1 1,-1 0,1 0,-1 0,1-1,-1 1,0-1,-1 0,1 0,0 0,-1-1,0 0,1 0,-1 0,0 0,0-1,0 0,-10 2,-10 0,-1-1,-32-1,44-1,-1109-5,1081 2,0-1,-45-10,-58-6,130 19,-12 0,0-1,0-1,0-1,-34-11,-108-37,169 51,0 1,-1 0,1 0,0 0,0 0,0 0,0 0,0 0,-1 0,1-1,0 1,0 0,0 0,0 0,0 0,0-1,-1 1,1 0,0 0,0 0,0 0,0-1,0 1,0 0,0 0,0 0,0-1,0 1,0 0,0 0,0 0,0-1,0 1,0 0,0 0,0 0,0 0,1-1,-1 1,0 0,0 0,0 0,0 0,0-1,0 1,0 0,1 0,-1 0,0 0,0 0,0 0,0 0,1-1,-1 1,0 0,0 0,0 0,0 0,1 0,-1 0,0 0,0 0,0 0,1 0,-1 0,0 0,0 0,0 0,1 0,16-6,63-14,0 3,129-9,170 16,-220 9,137 4,-268 1,-1 2,0 0,0 2,0 1,-1 1,0 2,30 17,60 26,-92-48,0 0,0-2,0-1,37 3,-35-5,0 1,-1 1,1 1,25 9,30 21,-62-25,1-1,1-1,0 0,0-2,0-1,40 6,-54-11,0 0,0 1,0 0,0 1,1-1,-2 1,1 0,0 1,0 0,-1 0,10 6,-13-6,0 0,0 0,0 1,-1-1,1 0,-1 1,0 0,0 0,0 0,0-1,0 2,-1-1,0 0,0 0,0 0,-1 1,1-1,-1 0,0 0,-1 8,0-7,0 1,0-1,0 0,-1 0,0 0,0 0,0 0,0 0,-1 0,0-1,0 1,0-1,-1 0,1 0,-1 0,0-1,0 1,-1-1,1 0,-1 0,-7 4,-13 6,0-2,-54 18,47-19,-250 81,199-62,-1-4,-1-4,-1-3,-132 9,-139-25,213-3,101 3,0 3,0 1,-74 22,64-15,-88 12,-2-21,1139-7,-537 5,-417 1,-1 1,0 3,0 2,-1 1,47 18,-39-11,0-3,96 14,-133-27,-6-1,1 0,0 1,0 0,0 0,0 0,-1 0,1 1,0 0,-1 0,1 0,-1 1,0 0,8 5,-13-7,1 0,0-1,-1 1,1-1,-1 1,1 0,-1-1,1 1,-1 0,0 0,1-1,-1 1,0 0,0 0,1 0,-1 0,0-1,0 1,0 0,0 0,0 0,0 0,0-1,0 1,0 0,-1 0,1 0,0 0,0-1,-1 1,1 0,-1 0,1-1,-1 1,1 0,-1-1,1 1,-1 0,1-1,-1 1,0-1,1 1,-1-1,0 1,0-1,1 0,-1 1,0-1,0 0,0 0,1 1,-2-1,-53 16,46-14,-43 12,-2-3,1-2,-78 4,-69 6,9 1,-560-19,364-3,343 8,44-6,-1 0,1 0,-1 1,1-1,0 0,-1 0,1 1,-1-1,1 0,-1 0,1 1,0-1,-1 0,1 1,0-1,-1 1,1-1,0 0,0 1,-1-1,1 1,0-1,0 1,0-1,0 1,-1 0,2 0,-1 0,1 0,-1 0,1 0,-1 0,1 0,0 0,-1 0,1 0,0 0,0 0,0 0,0-1,0 1,0 0,0-1,1 2,24 13,1-2,0 0,41 13,7 3,347 127,38-24,-199-83,-189-38,228 43,-328-55,10 2,-1-1,0-1,-20-3,-197-68,-118-30,333 95,0 2,-1 0,0 1,-37-2,-92 6,82 1,35 0,-206 5,186-1,0 1,-74 20,-103 46,231-72,0 0,0 0,0 0,-1 0,1 0,0 0,0 0,0 0,-1 0,1 0,0 0,0 0,0 0,0 0,-1 0,1 0,0 0,0 0,0 1,0-1,-1 0,1 0,0 0,0 0,0 0,0 0,0 1,0-1,-1 0,1 0,0 0,0 0,0 1,0-1,0 0,0 0,0 0,0 1,0-1,0 0,0 0,0 0,0 1,0-1,0 0,0 0,0 0,0 1,0-1,0 0,0 0,0 0,1 0,-1 1,0-1,0 0,0 0,0 0,0 0,0 0,1 1,-1-1,20 8,36 5,-53-13,133 34,-2 5,133 58,-215-77,74 41,-103-47,-1 0,0 2,-1 0,-1 2,24 25,-38-37,1 1,0-2,0 1,0-1,1 0,0 0,0-1,1 0,-1-1,1 0,-1 0,1-1,0 0,13 1,13 0,-1-2,54-5,-22 1,77 4,84-5,-219 3,1-1,-1 1,0-2,0 1,1-1,-2 0,1-1,0 0,-1 0,11-8,3-5,38-39,-43 39,1 0,35-25,-46 37,0 0,-1 0,0 0,0 0,0-1,0 0,-1 0,0 0,-1-1,1 1,-1-1,0 0,-1 0,0 0,0 0,0 0,1-14,-1-12,0-1,-6-57,0 30,2-26,4-195,1 263,1-1,1 1,1 0,1 0,0 1,2 0,10-18,-9 18,-1 0,0 0,-2 0,0-1,-1 0,6-33,-6-52,-8-123,-1 67,3 150,0-1,-1 0,0 1,-1-1,0 1,0-1,-1 1,-1 0,0 0,0 0,-1 0,0 1,0 0,-1 0,-1 0,1 1,-1 0,-1 0,-15-13,22 20,0 0,0 0,0 0,-1 0,1 1,0-1,0 0,0 0,-1 1,1-1,0 1,-1-1,1 1,0-1,-1 1,1 0,-1 0,1 0,-1 0,1 0,0 0,-1 0,1 0,-1 0,1 1,-1-1,1 0,0 1,-1 0,1-1,0 1,0 0,-1-1,1 1,0 0,0 0,0 0,0 0,0 0,0 0,0 0,1 1,-1-1,0 0,0 0,1 1,-1-1,1 0,-1 3,-1 4,0 0,0 1,1-1,1 0,-1 1,1-1,1 11,13 95,11 178,-26 649,3-914,1 0,1 0,1 0,2-1,13 35,-9-31,-3-1,0 1,7 55,-15-69,0-11,0 0,0 1,0-1,1 0,0 0,0 1,0-1,0 0,1 0,0 0,0 0,4 7,-5-12,-1 0,0 0,0 0,0 0,0 0,0 1,1-1,-1 0,0 0,0 0,0 0,0 0,1 0,-1 0,0 0,0 0,0 0,1 0,-1 0,0 0,0 0,0 0,0 0,1 0,-1 0,0 0,0 0,0 0,1 0,-1 0,0 0,0 0,0 0,0-1,1 1,-1 0,0 0,0 0,0 0,0 0,0 0,0-1,1 1,-1 0,0 0,0 0,0 0,0-1,0 1,6-16,-1-17,0-43,-4-1,-3 1,-3 0,-4 0,-19-79,12 68,3-1,4-1,5-163,3 273,-13 185,14-203,-5 34,-2 0,-1 0,-2-1,-18 45,17-54,2 2,1-1,1 1,1 0,1 1,-1 49,6-60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7T07:35:46.13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2172 1,'-2148'0,"2124"0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6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4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2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8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7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4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3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0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8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6/27/2024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3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D8A8D11-DB51-43C0-8618-65C820DB4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226B6-1AF3-C290-CAA7-F340349E2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232" y="503275"/>
            <a:ext cx="4873535" cy="3453763"/>
          </a:xfr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 AND MOUNTED RESONANCE FOR ACCELEROMATERS: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BASIC UNDERSTANDING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B70C7-1447-016F-6A37-8FF34BF2D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255098"/>
            <a:ext cx="4638567" cy="94337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2: Lesson 2</a:t>
            </a:r>
          </a:p>
        </p:txBody>
      </p:sp>
      <p:pic>
        <p:nvPicPr>
          <p:cNvPr id="20" name="Picture 19" descr="Scan of a human brain in a neurology clinic">
            <a:extLst>
              <a:ext uri="{FF2B5EF4-FFF2-40B4-BE49-F238E27FC236}">
                <a16:creationId xmlns:a16="http://schemas.microsoft.com/office/drawing/2014/main" id="{E5CD70E0-E03D-D59E-EAD0-131BBFD7D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9" r="13637" b="-2"/>
          <a:stretch/>
        </p:blipFill>
        <p:spPr>
          <a:xfrm>
            <a:off x="6564573" y="596644"/>
            <a:ext cx="5024194" cy="5181472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62B47FFC-B516-4B87-E370-CAB45AAE6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D430-D8CC-FF66-6EAD-169C3F5C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MOUNTED RESONANCE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1E9A-FC10-38D4-EF7F-ACCA1193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25563"/>
            <a:ext cx="5838091" cy="53754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natural frequency due to mounting method.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Affects mass and stiffness.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at Resonance: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amplitude gains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amplitude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change (~180°)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destructive forces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 Response Regions: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Usable region, specified at ±5%, ±10%, or ±3dB.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Resonance area, significant signal gain, use with caution.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Isolation: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Above resonance, unpredictable gain/phase/amplitude, avoid for measurements.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79510-6326-BA9B-DAE0-C1A3436E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2408" y="1325563"/>
            <a:ext cx="6659591" cy="3555926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3019B43-8876-6B90-B894-CEBFCA0B62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4F0C-D849-B948-DC5B-6B71B3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60" y="0"/>
            <a:ext cx="10257431" cy="1624084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Mounted Resonance – Resonance Changes and Mounting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743967-B755-60C6-70A9-B8D139814E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957908"/>
            <a:ext cx="6223379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Impact of Mounting Method: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Affects mounted resonance.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Influences sensor's transmission, amplification, and isolation range.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Alters sensor's frequency response.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for Analysts: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Non-standard mounts (e.g., other than stud mount) can change resonance and frequency range.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Evaluate impact on collected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2617A-B3E1-71A3-AEAB-1DF15143D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5" t="4934"/>
          <a:stretch/>
        </p:blipFill>
        <p:spPr>
          <a:xfrm>
            <a:off x="7765577" y="1753285"/>
            <a:ext cx="3780430" cy="3518873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9C8A535E-7F6C-6C24-4854-E4D0A220E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4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3E28-860C-7196-CAD6-24864C71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069"/>
            <a:ext cx="10515600" cy="1499619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Mounted Resonance – Typical Mounting Methods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A98B14-7410-571A-F36E-41EF38A2C5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01973" y="1959135"/>
            <a:ext cx="90148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Impact on Frequency Response: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Each mounting method affects the accelerometer's frequency response.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Common Mounting Methods: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7A58B-1A79-186E-CA99-6717D62A4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972" y="3159464"/>
            <a:ext cx="10083369" cy="27384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AE0003-38F4-B803-6A1F-E1D915B1388D}"/>
                  </a:ext>
                </a:extLst>
              </p14:cNvPr>
              <p14:cNvContentPartPr/>
              <p14:nvPr/>
            </p14:nvContentPartPr>
            <p14:xfrm>
              <a:off x="6656045" y="3834322"/>
              <a:ext cx="78228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AE0003-38F4-B803-6A1F-E1D915B138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2045" y="3726682"/>
                <a:ext cx="88992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0794BF72-F8E7-991F-1E63-542C6191A1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A71E-63E8-FE80-7F4E-43D5D849E0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Mounted Resonance – Typical Changes in Response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76DFE7-2A30-9FAB-B382-4691011728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2830" y="1966599"/>
            <a:ext cx="473577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Impact on Frequency Response: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 mounting methods affect accelerometer's frequency response within ±3dB limits.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Mounting method choice crucial for sensor performance.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Avoid missing valuable data due to limited frequency response.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F1909-987F-18E5-67F8-0AB071E69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3520" y="1690688"/>
            <a:ext cx="6888480" cy="4265648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4D2A6F25-5A5E-3121-77B0-33765ECC30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1C86-0299-8D57-4CA4-AF787880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07"/>
            <a:ext cx="10515600" cy="1431381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Mounted Resonance – Typical Changes in Response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5FBD-D995-AD0F-8EFA-FFE6B0C93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Probe Tip Method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surface area contact and consistent pressure.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stiffness, adds mass → reduced high frequency response (≤ 500 Hz / 30,000 CPM).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alternative mounts for critical data above 500 Hz.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Curved Surface Magnet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stiffness with more contact area and magnetic pull.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Adds significant mass, higher mounted resonance.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high frequency response (≤ 2000 Hz / 120,000 CPM).</a:t>
            </a:r>
          </a:p>
          <a:p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4B45F1DC-E6BF-6E60-1453-130F613FE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00E6-881F-0E5D-AB78-1D747DDB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773"/>
            <a:ext cx="10515600" cy="1526915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Mounted Resonance – Typical Changes in Response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0DD3B-C0AB-54DD-6638-A6C77CFB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Disconnect Systems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speed and consistent data collection.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stiffness, some enhance high frequency response.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CTC’s system offers up to 6500 Hz (390,000 CPM) transmission range.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Magnet with Target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Maximizes surface area contact and stiffness.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mass compared to stud mount.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data up to 7000-8000 Hz (420,000-480,000 CPM); some report up to 10,000 Hz (600,000 CPM).</a:t>
            </a:r>
          </a:p>
          <a:p>
            <a:endParaRPr lang="en-US" dirty="0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1D0D5DA6-DDCB-7B2D-E5AE-D04B70C0F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51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61EB98-E0C4-4B95-984A-E7D9DFAD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A1D0A-BAB9-6EAC-787C-28D8C569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99" y="0"/>
            <a:ext cx="10515601" cy="1219084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A45F4E-935F-C771-9DA0-71501A173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849235"/>
              </p:ext>
            </p:extLst>
          </p:nvPr>
        </p:nvGraphicFramePr>
        <p:xfrm>
          <a:off x="0" y="1569493"/>
          <a:ext cx="12192000" cy="4885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0ACAF2EE-F893-7721-F847-212EA8B6AB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6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3E2EEE-5E2B-473D-B932-CC1CB6659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C0073-9418-0E77-EFBE-3318C865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68000" cy="1038508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32CB8E-1894-719C-5E5B-1928CEF6F7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939185"/>
              </p:ext>
            </p:extLst>
          </p:nvPr>
        </p:nvGraphicFramePr>
        <p:xfrm>
          <a:off x="895057" y="1672573"/>
          <a:ext cx="10401886" cy="406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C5484DAC-34CB-ECC1-5707-3FAD321D22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2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F585-DA33-DC88-54B5-5510D380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Response- Terms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1AB93E1-5D45-636E-9230-9531328CCF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587449"/>
            <a:ext cx="8627807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 Frequency: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Frequency at which an object/system vibrates when disturbed.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Depends on stiffness and mass.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Resonance: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Amplified vibration when excited at natural frequency.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Sensor Resonant Frequency: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Listed on sensor datasheets.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Affects sensor’s frequency response.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Response: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Sensor’s ability to measure accurate vibration amplitudes.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Listed as minimum/maximum frequencies on datasheets.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A9119846-0C79-591D-4783-87B678046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B6363-B86F-40A3-8902-DFA61F46B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61E25-8DCA-1369-EA46-7111C360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" y="663992"/>
            <a:ext cx="5257800" cy="4976949"/>
          </a:xfr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 – MASS AND STIFFNES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211A52-B5DE-0468-304B-82ACA24C50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12310" y="132735"/>
            <a:ext cx="5627140" cy="60394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 Frequency 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Defined by stiffness (k) and mass (m).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Formula: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=1/2πkm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 (m):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m=W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 (weight divided by gravity).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Stiffness (k):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Increases → Natural frequency increases.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 (m):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Increases → Natural frequency decreases.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Points: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Stiffness ↑ →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↑.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 ↑ →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↓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2B4FAC22-7B51-417D-340D-1D66CC1B3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6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9C94-F763-D31A-2F5F-E09485B5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1600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 – EXAMPLE OF STIFFNESS AND NATURAL FREQUENCY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0CD74C7-1F9F-65F0-5C9C-4B716BD4CB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" y="1565379"/>
            <a:ext cx="706447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 1: Guitar String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Plucked string resonates at natural frequency.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Tightening (increasing stiffness) raises natural frequency → higher pitch.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 2: Fan Mounted to Frame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Fan at frame's natural frequency → resonance.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Adding structural support increases stiffness, raises natural frequency above running speed to avoid resonance.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 Design: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Maximizes stiffness, minimizes mass to achieve desired resonant frequency and range.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246EAC-1315-572F-AA91-CF66D7EC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155" y="1371601"/>
            <a:ext cx="4265175" cy="46360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7161EA-5835-4175-09AB-01951E26DC2B}"/>
                  </a:ext>
                </a:extLst>
              </p14:cNvPr>
              <p14:cNvContentPartPr/>
              <p14:nvPr/>
            </p14:nvContentPartPr>
            <p14:xfrm>
              <a:off x="8580844" y="4965352"/>
              <a:ext cx="474840" cy="344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7161EA-5835-4175-09AB-01951E26DC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6844" y="4857712"/>
                <a:ext cx="58248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AE0000-20E3-A1F6-38EA-A638817A249D}"/>
                  </a:ext>
                </a:extLst>
              </p14:cNvPr>
              <p14:cNvContentPartPr/>
              <p14:nvPr/>
            </p14:nvContentPartPr>
            <p14:xfrm>
              <a:off x="8217604" y="4766452"/>
              <a:ext cx="838080" cy="741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AE0000-20E3-A1F6-38EA-A638817A24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3604" y="4658812"/>
                <a:ext cx="945720" cy="9576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C647A9A3-E141-6B77-28BA-E745132286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6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9BD2-4624-AB87-DDAC-9E803246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 – WHAT IS IT?</a:t>
            </a:r>
          </a:p>
        </p:txBody>
      </p:sp>
      <p:graphicFrame>
        <p:nvGraphicFramePr>
          <p:cNvPr id="10" name="Rectangle 1">
            <a:extLst>
              <a:ext uri="{FF2B5EF4-FFF2-40B4-BE49-F238E27FC236}">
                <a16:creationId xmlns:a16="http://schemas.microsoft.com/office/drawing/2014/main" id="{FE2EC1A1-E647-98C2-66D0-9BE147F5A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375575"/>
              </p:ext>
            </p:extLst>
          </p:nvPr>
        </p:nvGraphicFramePr>
        <p:xfrm>
          <a:off x="22493" y="1942837"/>
          <a:ext cx="5611391" cy="469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F9494A6-2425-3C9E-F1C6-1B05C2493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820" y="1942837"/>
            <a:ext cx="6150203" cy="3101111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E04BE5E7-9D37-67F4-A3A7-B0A4514680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1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3AA5-F27F-5965-FE66-7B4761E4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735"/>
            <a:ext cx="10515600" cy="1557953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 – In the Real World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A61567-B93F-4120-5D31-53E4796512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7988" y="1739285"/>
            <a:ext cx="631231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Non-Flat Response: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Real-world sensors don't have a flat frequency response.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Upper Plot: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Equal amplitude input signal, increasing frequency.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Center Plot: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Sensor resonance causes amplification.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Bottom Plot: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Output signal shows modified amplitude due to resonance.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Point: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Sensor limitations can alter output signal in the time domain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97B828-489C-1ADA-1F33-21B959208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1807" y="1739285"/>
            <a:ext cx="5850193" cy="4155078"/>
          </a:xfrm>
          <a:prstGeom prst="rect">
            <a:avLst/>
          </a:prstGeom>
        </p:spPr>
      </p:pic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9CA4AF7-BCE0-D0B4-FA58-DE5C817724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6FF9-D982-AF75-DD0D-EC102564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1567858"/>
          </a:xfr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 – LOW FREQUENCY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39C23F-E98C-99DC-CDD3-310EFCDE9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182" y="1954824"/>
            <a:ext cx="10951315" cy="3967674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B54C6D82-61DF-E96B-DF87-1BE56300C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0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18C2-0F46-E813-6CBD-344BAA681D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RESPONSE – HIGH FREQUENCY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E52748-E92E-F351-46A2-E7F8F4264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68" y="1913207"/>
            <a:ext cx="11491129" cy="4107766"/>
          </a:xfr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F9A02715-54F4-75DC-DC42-3958D2AE4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/>
          <a:stretch/>
        </p:blipFill>
        <p:spPr>
          <a:xfrm>
            <a:off x="8826393" y="6007608"/>
            <a:ext cx="336560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37734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938</Words>
  <Application>Microsoft Office PowerPoint</Application>
  <PresentationFormat>Widescreen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Arial</vt:lpstr>
      <vt:lpstr>Avenir Next LT Pro</vt:lpstr>
      <vt:lpstr>Times New Roman</vt:lpstr>
      <vt:lpstr>Wingdings</vt:lpstr>
      <vt:lpstr>FadeVTI</vt:lpstr>
      <vt:lpstr>FREQUENCY RESPONSE AND MOUNTED RESONANCE FOR ACCELEROMATERS:  A BASIC UNDERSTANDING</vt:lpstr>
      <vt:lpstr>Objective</vt:lpstr>
      <vt:lpstr>Frequency Response- Terms</vt:lpstr>
      <vt:lpstr>FREQUENCY RESPONSE – MASS AND STIFFNES</vt:lpstr>
      <vt:lpstr>FREQUENCY RESPONSE – EXAMPLE OF STIFFNESS AND NATURAL FREQUENCY</vt:lpstr>
      <vt:lpstr>FREQUENCY RESPONSE – WHAT IS IT?</vt:lpstr>
      <vt:lpstr>Frequency Response – In the Real World</vt:lpstr>
      <vt:lpstr>FREQUENCY RESPONSE – LOW FREQUENCY</vt:lpstr>
      <vt:lpstr>FREQUENCY RESPONSE – HIGH FREQUENCY</vt:lpstr>
      <vt:lpstr>MOUNTED RESONANCE</vt:lpstr>
      <vt:lpstr>Mounted Resonance – Resonance Changes and Mounting</vt:lpstr>
      <vt:lpstr>Mounted Resonance – Typical Mounting Methods</vt:lpstr>
      <vt:lpstr>Mounted Resonance – Typical Changes in Response</vt:lpstr>
      <vt:lpstr>Mounted Resonance – Typical Changes in Response</vt:lpstr>
      <vt:lpstr>Mounted Resonance – Typical Changes in Response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AREEBA FATIMA</dc:creator>
  <cp:lastModifiedBy>AREEBA FATIMA</cp:lastModifiedBy>
  <cp:revision>1</cp:revision>
  <dcterms:created xsi:type="dcterms:W3CDTF">2024-06-27T05:22:30Z</dcterms:created>
  <dcterms:modified xsi:type="dcterms:W3CDTF">2024-06-27T08:47:03Z</dcterms:modified>
</cp:coreProperties>
</file>