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736E1-2F72-4132-9B5B-5F2592997DF6}" v="87" dt="2024-06-29T06:00:43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94660"/>
  </p:normalViewPr>
  <p:slideViewPr>
    <p:cSldViewPr snapToGrid="0">
      <p:cViewPr varScale="1">
        <p:scale>
          <a:sx n="65" d="100"/>
          <a:sy n="65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EEBA FATIMA" userId="55f269f3-360c-43d4-aab0-0b058aafdcdd" providerId="ADAL" clId="{1AD736E1-2F72-4132-9B5B-5F2592997DF6}"/>
    <pc:docChg chg="undo custSel addSld delSld modSld addMainMaster delMainMaster">
      <pc:chgData name="AREEBA FATIMA" userId="55f269f3-360c-43d4-aab0-0b058aafdcdd" providerId="ADAL" clId="{1AD736E1-2F72-4132-9B5B-5F2592997DF6}" dt="2024-06-29T06:00:48.025" v="873" actId="1076"/>
      <pc:docMkLst>
        <pc:docMk/>
      </pc:docMkLst>
      <pc:sldChg chg="addSp delSp modSp mod modMedia setBg modClrScheme delAnim chgLayout">
        <pc:chgData name="AREEBA FATIMA" userId="55f269f3-360c-43d4-aab0-0b058aafdcdd" providerId="ADAL" clId="{1AD736E1-2F72-4132-9B5B-5F2592997DF6}" dt="2024-06-29T05:56:17.672" v="833" actId="1076"/>
        <pc:sldMkLst>
          <pc:docMk/>
          <pc:sldMk cId="3681748399" sldId="256"/>
        </pc:sldMkLst>
        <pc:spChg chg="mod">
          <ac:chgData name="AREEBA FATIMA" userId="55f269f3-360c-43d4-aab0-0b058aafdcdd" providerId="ADAL" clId="{1AD736E1-2F72-4132-9B5B-5F2592997DF6}" dt="2024-06-28T11:53:01.326" v="26" actId="26606"/>
          <ac:spMkLst>
            <pc:docMk/>
            <pc:sldMk cId="3681748399" sldId="256"/>
            <ac:spMk id="2" creationId="{B8BEE262-FA80-A6D3-F3B1-04C0781BBA5E}"/>
          </ac:spMkLst>
        </pc:spChg>
        <pc:spChg chg="mod">
          <ac:chgData name="AREEBA FATIMA" userId="55f269f3-360c-43d4-aab0-0b058aafdcdd" providerId="ADAL" clId="{1AD736E1-2F72-4132-9B5B-5F2592997DF6}" dt="2024-06-28T11:53:01.326" v="26" actId="26606"/>
          <ac:spMkLst>
            <pc:docMk/>
            <pc:sldMk cId="3681748399" sldId="256"/>
            <ac:spMk id="3" creationId="{06386BCF-603E-0CD2-9CE7-A638CE08DCF6}"/>
          </ac:spMkLst>
        </pc:spChg>
        <pc:spChg chg="add del">
          <ac:chgData name="AREEBA FATIMA" userId="55f269f3-360c-43d4-aab0-0b058aafdcdd" providerId="ADAL" clId="{1AD736E1-2F72-4132-9B5B-5F2592997DF6}" dt="2024-06-28T11:53:01.326" v="26" actId="26606"/>
          <ac:spMkLst>
            <pc:docMk/>
            <pc:sldMk cId="3681748399" sldId="256"/>
            <ac:spMk id="9" creationId="{D5B012D8-7F27-4758-9AC6-C889B154BD73}"/>
          </ac:spMkLst>
        </pc:spChg>
        <pc:spChg chg="add del">
          <ac:chgData name="AREEBA FATIMA" userId="55f269f3-360c-43d4-aab0-0b058aafdcdd" providerId="ADAL" clId="{1AD736E1-2F72-4132-9B5B-5F2592997DF6}" dt="2024-06-28T11:53:01.326" v="26" actId="26606"/>
          <ac:spMkLst>
            <pc:docMk/>
            <pc:sldMk cId="3681748399" sldId="256"/>
            <ac:spMk id="11" creationId="{4063B759-00FC-46D1-9898-8E8625268FAF}"/>
          </ac:spMkLst>
        </pc:spChg>
        <pc:picChg chg="add del mod">
          <ac:chgData name="AREEBA FATIMA" userId="55f269f3-360c-43d4-aab0-0b058aafdcdd" providerId="ADAL" clId="{1AD736E1-2F72-4132-9B5B-5F2592997DF6}" dt="2024-06-28T11:53:01.326" v="26" actId="26606"/>
          <ac:picMkLst>
            <pc:docMk/>
            <pc:sldMk cId="3681748399" sldId="256"/>
            <ac:picMk id="4" creationId="{8CA135A5-991B-32FA-0577-A51AD9374AE3}"/>
          </ac:picMkLst>
        </pc:picChg>
        <pc:picChg chg="add mod modCrop">
          <ac:chgData name="AREEBA FATIMA" userId="55f269f3-360c-43d4-aab0-0b058aafdcdd" providerId="ADAL" clId="{1AD736E1-2F72-4132-9B5B-5F2592997DF6}" dt="2024-06-29T05:56:17.672" v="833" actId="1076"/>
          <ac:picMkLst>
            <pc:docMk/>
            <pc:sldMk cId="3681748399" sldId="256"/>
            <ac:picMk id="5" creationId="{AA3ECAA3-0B0A-6060-8617-7B31D723E6A7}"/>
          </ac:picMkLst>
        </pc:picChg>
      </pc:sldChg>
      <pc:sldChg chg="addSp delSp modSp new mod">
        <pc:chgData name="AREEBA FATIMA" userId="55f269f3-360c-43d4-aab0-0b058aafdcdd" providerId="ADAL" clId="{1AD736E1-2F72-4132-9B5B-5F2592997DF6}" dt="2024-06-29T05:56:36.882" v="835" actId="14100"/>
        <pc:sldMkLst>
          <pc:docMk/>
          <pc:sldMk cId="3202265130" sldId="257"/>
        </pc:sldMkLst>
        <pc:spChg chg="mod">
          <ac:chgData name="AREEBA FATIMA" userId="55f269f3-360c-43d4-aab0-0b058aafdcdd" providerId="ADAL" clId="{1AD736E1-2F72-4132-9B5B-5F2592997DF6}" dt="2024-06-28T11:58:02.228" v="73" actId="207"/>
          <ac:spMkLst>
            <pc:docMk/>
            <pc:sldMk cId="3202265130" sldId="257"/>
            <ac:spMk id="2" creationId="{BB5AF4B6-4B08-9706-F56A-DBD4DE6D0848}"/>
          </ac:spMkLst>
        </pc:spChg>
        <pc:spChg chg="del mod">
          <ac:chgData name="AREEBA FATIMA" userId="55f269f3-360c-43d4-aab0-0b058aafdcdd" providerId="ADAL" clId="{1AD736E1-2F72-4132-9B5B-5F2592997DF6}" dt="2024-06-28T11:55:19.048" v="42" actId="26606"/>
          <ac:spMkLst>
            <pc:docMk/>
            <pc:sldMk cId="3202265130" sldId="257"/>
            <ac:spMk id="3" creationId="{2DD9D882-ACC2-7D86-65FF-8A95C26E6060}"/>
          </ac:spMkLst>
        </pc:spChg>
        <pc:graphicFrameChg chg="add mod modGraphic">
          <ac:chgData name="AREEBA FATIMA" userId="55f269f3-360c-43d4-aab0-0b058aafdcdd" providerId="ADAL" clId="{1AD736E1-2F72-4132-9B5B-5F2592997DF6}" dt="2024-06-29T05:56:36.882" v="835" actId="14100"/>
          <ac:graphicFrameMkLst>
            <pc:docMk/>
            <pc:sldMk cId="3202265130" sldId="257"/>
            <ac:graphicFrameMk id="5" creationId="{B7075861-27D6-256A-6A5E-6189F98E2D32}"/>
          </ac:graphicFrameMkLst>
        </pc:graphicFrameChg>
        <pc:picChg chg="add mod">
          <ac:chgData name="AREEBA FATIMA" userId="55f269f3-360c-43d4-aab0-0b058aafdcdd" providerId="ADAL" clId="{1AD736E1-2F72-4132-9B5B-5F2592997DF6}" dt="2024-06-29T05:56:29.046" v="834"/>
          <ac:picMkLst>
            <pc:docMk/>
            <pc:sldMk cId="3202265130" sldId="257"/>
            <ac:picMk id="3" creationId="{75E46677-87BC-C39A-FED9-32CE10F8263A}"/>
          </ac:picMkLst>
        </pc:picChg>
      </pc:sldChg>
      <pc:sldChg chg="new del">
        <pc:chgData name="AREEBA FATIMA" userId="55f269f3-360c-43d4-aab0-0b058aafdcdd" providerId="ADAL" clId="{1AD736E1-2F72-4132-9B5B-5F2592997DF6}" dt="2024-06-28T11:52:59.372" v="23" actId="680"/>
        <pc:sldMkLst>
          <pc:docMk/>
          <pc:sldMk cId="3317679001" sldId="257"/>
        </pc:sldMkLst>
      </pc:sldChg>
      <pc:sldChg chg="addSp delSp modSp new mod setBg">
        <pc:chgData name="AREEBA FATIMA" userId="55f269f3-360c-43d4-aab0-0b058aafdcdd" providerId="ADAL" clId="{1AD736E1-2F72-4132-9B5B-5F2592997DF6}" dt="2024-06-29T05:56:44.580" v="836"/>
        <pc:sldMkLst>
          <pc:docMk/>
          <pc:sldMk cId="2664319357" sldId="258"/>
        </pc:sldMkLst>
        <pc:spChg chg="mod">
          <ac:chgData name="AREEBA FATIMA" userId="55f269f3-360c-43d4-aab0-0b058aafdcdd" providerId="ADAL" clId="{1AD736E1-2F72-4132-9B5B-5F2592997DF6}" dt="2024-06-28T12:02:57.485" v="103" actId="1076"/>
          <ac:spMkLst>
            <pc:docMk/>
            <pc:sldMk cId="2664319357" sldId="258"/>
            <ac:spMk id="2" creationId="{46F9CE96-CA21-EC88-DB2B-D02673A61B68}"/>
          </ac:spMkLst>
        </pc:spChg>
        <pc:spChg chg="mod ord">
          <ac:chgData name="AREEBA FATIMA" userId="55f269f3-360c-43d4-aab0-0b058aafdcdd" providerId="ADAL" clId="{1AD736E1-2F72-4132-9B5B-5F2592997DF6}" dt="2024-06-28T12:03:24.927" v="108" actId="20577"/>
          <ac:spMkLst>
            <pc:docMk/>
            <pc:sldMk cId="2664319357" sldId="258"/>
            <ac:spMk id="3" creationId="{131A12F8-E099-B196-67F7-22AAA7B074FA}"/>
          </ac:spMkLst>
        </pc:spChg>
        <pc:spChg chg="add del">
          <ac:chgData name="AREEBA FATIMA" userId="55f269f3-360c-43d4-aab0-0b058aafdcdd" providerId="ADAL" clId="{1AD736E1-2F72-4132-9B5B-5F2592997DF6}" dt="2024-06-28T12:02:49.080" v="101" actId="26606"/>
          <ac:spMkLst>
            <pc:docMk/>
            <pc:sldMk cId="2664319357" sldId="258"/>
            <ac:spMk id="10" creationId="{C0763A76-9F1C-4FC5-82B7-DD475DA461B2}"/>
          </ac:spMkLst>
        </pc:spChg>
        <pc:spChg chg="add del">
          <ac:chgData name="AREEBA FATIMA" userId="55f269f3-360c-43d4-aab0-0b058aafdcdd" providerId="ADAL" clId="{1AD736E1-2F72-4132-9B5B-5F2592997DF6}" dt="2024-06-28T12:02:49.080" v="101" actId="26606"/>
          <ac:spMkLst>
            <pc:docMk/>
            <pc:sldMk cId="2664319357" sldId="258"/>
            <ac:spMk id="12" creationId="{E81BF4F6-F2CF-4984-9D14-D6966D92F99F}"/>
          </ac:spMkLst>
        </pc:spChg>
        <pc:picChg chg="add mod">
          <ac:chgData name="AREEBA FATIMA" userId="55f269f3-360c-43d4-aab0-0b058aafdcdd" providerId="ADAL" clId="{1AD736E1-2F72-4132-9B5B-5F2592997DF6}" dt="2024-06-29T05:56:44.580" v="836"/>
          <ac:picMkLst>
            <pc:docMk/>
            <pc:sldMk cId="2664319357" sldId="258"/>
            <ac:picMk id="4" creationId="{6C64E113-BFE9-4BE1-F523-EBCF6837B8DA}"/>
          </ac:picMkLst>
        </pc:picChg>
        <pc:picChg chg="add mod">
          <ac:chgData name="AREEBA FATIMA" userId="55f269f3-360c-43d4-aab0-0b058aafdcdd" providerId="ADAL" clId="{1AD736E1-2F72-4132-9B5B-5F2592997DF6}" dt="2024-06-28T12:03:43.290" v="109"/>
          <ac:picMkLst>
            <pc:docMk/>
            <pc:sldMk cId="2664319357" sldId="258"/>
            <ac:picMk id="5" creationId="{74E97200-6854-02B7-3C1E-AD5FA8D7E911}"/>
          </ac:picMkLst>
        </pc:picChg>
        <pc:cxnChg chg="add">
          <ac:chgData name="AREEBA FATIMA" userId="55f269f3-360c-43d4-aab0-0b058aafdcdd" providerId="ADAL" clId="{1AD736E1-2F72-4132-9B5B-5F2592997DF6}" dt="2024-06-28T12:02:49.098" v="102" actId="26606"/>
          <ac:cxnSpMkLst>
            <pc:docMk/>
            <pc:sldMk cId="2664319357" sldId="258"/>
            <ac:cxnSpMk id="14" creationId="{1503BFE4-729B-D9D0-C17B-501E6AF1127A}"/>
          </ac:cxnSpMkLst>
        </pc:cxnChg>
      </pc:sldChg>
      <pc:sldChg chg="addSp delSp modSp new mod setBg">
        <pc:chgData name="AREEBA FATIMA" userId="55f269f3-360c-43d4-aab0-0b058aafdcdd" providerId="ADAL" clId="{1AD736E1-2F72-4132-9B5B-5F2592997DF6}" dt="2024-06-29T05:56:47.913" v="837"/>
        <pc:sldMkLst>
          <pc:docMk/>
          <pc:sldMk cId="1239397333" sldId="259"/>
        </pc:sldMkLst>
        <pc:spChg chg="mod">
          <ac:chgData name="AREEBA FATIMA" userId="55f269f3-360c-43d4-aab0-0b058aafdcdd" providerId="ADAL" clId="{1AD736E1-2F72-4132-9B5B-5F2592997DF6}" dt="2024-06-28T12:08:22.761" v="139" actId="26606"/>
          <ac:spMkLst>
            <pc:docMk/>
            <pc:sldMk cId="1239397333" sldId="259"/>
            <ac:spMk id="2" creationId="{E400532E-39D6-AF30-C16D-D8FC8481317D}"/>
          </ac:spMkLst>
        </pc:spChg>
        <pc:spChg chg="mod ord">
          <ac:chgData name="AREEBA FATIMA" userId="55f269f3-360c-43d4-aab0-0b058aafdcdd" providerId="ADAL" clId="{1AD736E1-2F72-4132-9B5B-5F2592997DF6}" dt="2024-06-28T12:08:22.761" v="139" actId="26606"/>
          <ac:spMkLst>
            <pc:docMk/>
            <pc:sldMk cId="1239397333" sldId="259"/>
            <ac:spMk id="3" creationId="{FCCA9127-3C50-30C9-F556-2B52689B1B84}"/>
          </ac:spMkLst>
        </pc:spChg>
        <pc:picChg chg="add mod">
          <ac:chgData name="AREEBA FATIMA" userId="55f269f3-360c-43d4-aab0-0b058aafdcdd" providerId="ADAL" clId="{1AD736E1-2F72-4132-9B5B-5F2592997DF6}" dt="2024-06-29T05:56:47.913" v="837"/>
          <ac:picMkLst>
            <pc:docMk/>
            <pc:sldMk cId="1239397333" sldId="259"/>
            <ac:picMk id="4" creationId="{968BD25E-A79B-609E-23F4-90CFD38C9484}"/>
          </ac:picMkLst>
        </pc:picChg>
        <pc:picChg chg="add mod">
          <ac:chgData name="AREEBA FATIMA" userId="55f269f3-360c-43d4-aab0-0b058aafdcdd" providerId="ADAL" clId="{1AD736E1-2F72-4132-9B5B-5F2592997DF6}" dt="2024-06-28T12:08:22.761" v="139" actId="26606"/>
          <ac:picMkLst>
            <pc:docMk/>
            <pc:sldMk cId="1239397333" sldId="259"/>
            <ac:picMk id="5" creationId="{30CC6968-85CD-7611-E564-1DC8608A119C}"/>
          </ac:picMkLst>
        </pc:picChg>
        <pc:cxnChg chg="add del">
          <ac:chgData name="AREEBA FATIMA" userId="55f269f3-360c-43d4-aab0-0b058aafdcdd" providerId="ADAL" clId="{1AD736E1-2F72-4132-9B5B-5F2592997DF6}" dt="2024-06-28T12:08:22.761" v="139" actId="26606"/>
          <ac:cxnSpMkLst>
            <pc:docMk/>
            <pc:sldMk cId="1239397333" sldId="259"/>
            <ac:cxnSpMk id="10" creationId="{1503BFE4-729B-D9D0-C17B-501E6AF1127A}"/>
          </ac:cxnSpMkLst>
        </pc:cxnChg>
      </pc:sldChg>
      <pc:sldChg chg="addSp modSp new mod setBg">
        <pc:chgData name="AREEBA FATIMA" userId="55f269f3-360c-43d4-aab0-0b058aafdcdd" providerId="ADAL" clId="{1AD736E1-2F72-4132-9B5B-5F2592997DF6}" dt="2024-06-29T05:57:07.719" v="839" actId="1076"/>
        <pc:sldMkLst>
          <pc:docMk/>
          <pc:sldMk cId="3495073202" sldId="260"/>
        </pc:sldMkLst>
        <pc:spChg chg="mod">
          <ac:chgData name="AREEBA FATIMA" userId="55f269f3-360c-43d4-aab0-0b058aafdcdd" providerId="ADAL" clId="{1AD736E1-2F72-4132-9B5B-5F2592997DF6}" dt="2024-06-28T12:12:58.705" v="164" actId="122"/>
          <ac:spMkLst>
            <pc:docMk/>
            <pc:sldMk cId="3495073202" sldId="260"/>
            <ac:spMk id="2" creationId="{7D28A728-F0B3-87CF-769B-90015FCEB2F5}"/>
          </ac:spMkLst>
        </pc:spChg>
        <pc:spChg chg="mod ord">
          <ac:chgData name="AREEBA FATIMA" userId="55f269f3-360c-43d4-aab0-0b058aafdcdd" providerId="ADAL" clId="{1AD736E1-2F72-4132-9B5B-5F2592997DF6}" dt="2024-06-28T12:13:32.826" v="170" actId="255"/>
          <ac:spMkLst>
            <pc:docMk/>
            <pc:sldMk cId="3495073202" sldId="260"/>
            <ac:spMk id="3" creationId="{104C3BF6-09C1-C167-6551-7BB4758B4FB5}"/>
          </ac:spMkLst>
        </pc:spChg>
        <pc:spChg chg="add">
          <ac:chgData name="AREEBA FATIMA" userId="55f269f3-360c-43d4-aab0-0b058aafdcdd" providerId="ADAL" clId="{1AD736E1-2F72-4132-9B5B-5F2592997DF6}" dt="2024-06-28T12:12:48.962" v="162" actId="26606"/>
          <ac:spMkLst>
            <pc:docMk/>
            <pc:sldMk cId="3495073202" sldId="260"/>
            <ac:spMk id="10" creationId="{85F55C16-BC21-49EF-A4FF-C3155BB93BD3}"/>
          </ac:spMkLst>
        </pc:spChg>
        <pc:spChg chg="add">
          <ac:chgData name="AREEBA FATIMA" userId="55f269f3-360c-43d4-aab0-0b058aafdcdd" providerId="ADAL" clId="{1AD736E1-2F72-4132-9B5B-5F2592997DF6}" dt="2024-06-28T12:12:48.962" v="162" actId="26606"/>
          <ac:spMkLst>
            <pc:docMk/>
            <pc:sldMk cId="3495073202" sldId="260"/>
            <ac:spMk id="12" creationId="{0C5F069E-AFE6-4825-8945-46F2918A5019}"/>
          </ac:spMkLst>
        </pc:spChg>
        <pc:picChg chg="add mod">
          <ac:chgData name="AREEBA FATIMA" userId="55f269f3-360c-43d4-aab0-0b058aafdcdd" providerId="ADAL" clId="{1AD736E1-2F72-4132-9B5B-5F2592997DF6}" dt="2024-06-29T05:57:07.719" v="839" actId="1076"/>
          <ac:picMkLst>
            <pc:docMk/>
            <pc:sldMk cId="3495073202" sldId="260"/>
            <ac:picMk id="4" creationId="{15285DB3-BCE9-5CB2-E8A1-DB4AE2FB6025}"/>
          </ac:picMkLst>
        </pc:picChg>
        <pc:picChg chg="add mod">
          <ac:chgData name="AREEBA FATIMA" userId="55f269f3-360c-43d4-aab0-0b058aafdcdd" providerId="ADAL" clId="{1AD736E1-2F72-4132-9B5B-5F2592997DF6}" dt="2024-06-28T12:14:07.402" v="171"/>
          <ac:picMkLst>
            <pc:docMk/>
            <pc:sldMk cId="3495073202" sldId="260"/>
            <ac:picMk id="5" creationId="{E24F1738-1ECB-A1EB-2763-9AD25A87D056}"/>
          </ac:picMkLst>
        </pc:picChg>
      </pc:sldChg>
      <pc:sldChg chg="addSp modSp new mod">
        <pc:chgData name="AREEBA FATIMA" userId="55f269f3-360c-43d4-aab0-0b058aafdcdd" providerId="ADAL" clId="{1AD736E1-2F72-4132-9B5B-5F2592997DF6}" dt="2024-06-29T05:57:18.987" v="840"/>
        <pc:sldMkLst>
          <pc:docMk/>
          <pc:sldMk cId="3505890814" sldId="261"/>
        </pc:sldMkLst>
        <pc:spChg chg="mod">
          <ac:chgData name="AREEBA FATIMA" userId="55f269f3-360c-43d4-aab0-0b058aafdcdd" providerId="ADAL" clId="{1AD736E1-2F72-4132-9B5B-5F2592997DF6}" dt="2024-06-28T12:16:06.717" v="182" actId="207"/>
          <ac:spMkLst>
            <pc:docMk/>
            <pc:sldMk cId="3505890814" sldId="261"/>
            <ac:spMk id="2" creationId="{5564997A-8E0A-6933-5A20-52AFB98CF29F}"/>
          </ac:spMkLst>
        </pc:spChg>
        <pc:spChg chg="mod">
          <ac:chgData name="AREEBA FATIMA" userId="55f269f3-360c-43d4-aab0-0b058aafdcdd" providerId="ADAL" clId="{1AD736E1-2F72-4132-9B5B-5F2592997DF6}" dt="2024-06-28T12:16:58.504" v="189" actId="14100"/>
          <ac:spMkLst>
            <pc:docMk/>
            <pc:sldMk cId="3505890814" sldId="261"/>
            <ac:spMk id="3" creationId="{6ED39493-18AF-983C-DC3E-E3F1C960DC33}"/>
          </ac:spMkLst>
        </pc:spChg>
        <pc:picChg chg="add mod">
          <ac:chgData name="AREEBA FATIMA" userId="55f269f3-360c-43d4-aab0-0b058aafdcdd" providerId="ADAL" clId="{1AD736E1-2F72-4132-9B5B-5F2592997DF6}" dt="2024-06-29T05:57:18.987" v="840"/>
          <ac:picMkLst>
            <pc:docMk/>
            <pc:sldMk cId="3505890814" sldId="261"/>
            <ac:picMk id="4" creationId="{60407D64-B874-7C36-C31A-1B614170DDC8}"/>
          </ac:picMkLst>
        </pc:picChg>
        <pc:picChg chg="add mod">
          <ac:chgData name="AREEBA FATIMA" userId="55f269f3-360c-43d4-aab0-0b058aafdcdd" providerId="ADAL" clId="{1AD736E1-2F72-4132-9B5B-5F2592997DF6}" dt="2024-06-28T12:18:26.894" v="196" actId="14100"/>
          <ac:picMkLst>
            <pc:docMk/>
            <pc:sldMk cId="3505890814" sldId="261"/>
            <ac:picMk id="5" creationId="{25EB63D8-A41C-5170-1932-3603958077DC}"/>
          </ac:picMkLst>
        </pc:picChg>
      </pc:sldChg>
      <pc:sldChg chg="addSp modSp new mod">
        <pc:chgData name="AREEBA FATIMA" userId="55f269f3-360c-43d4-aab0-0b058aafdcdd" providerId="ADAL" clId="{1AD736E1-2F72-4132-9B5B-5F2592997DF6}" dt="2024-06-29T05:57:22.485" v="841"/>
        <pc:sldMkLst>
          <pc:docMk/>
          <pc:sldMk cId="3143829559" sldId="262"/>
        </pc:sldMkLst>
        <pc:spChg chg="mod">
          <ac:chgData name="AREEBA FATIMA" userId="55f269f3-360c-43d4-aab0-0b058aafdcdd" providerId="ADAL" clId="{1AD736E1-2F72-4132-9B5B-5F2592997DF6}" dt="2024-06-28T12:19:20.643" v="204" actId="207"/>
          <ac:spMkLst>
            <pc:docMk/>
            <pc:sldMk cId="3143829559" sldId="262"/>
            <ac:spMk id="2" creationId="{F5C0967D-2203-4864-391E-8F1D51C92233}"/>
          </ac:spMkLst>
        </pc:spChg>
        <pc:spChg chg="mod">
          <ac:chgData name="AREEBA FATIMA" userId="55f269f3-360c-43d4-aab0-0b058aafdcdd" providerId="ADAL" clId="{1AD736E1-2F72-4132-9B5B-5F2592997DF6}" dt="2024-06-28T12:21:57.419" v="223" actId="5793"/>
          <ac:spMkLst>
            <pc:docMk/>
            <pc:sldMk cId="3143829559" sldId="262"/>
            <ac:spMk id="3" creationId="{A3A8FA57-412C-4908-72B3-F38F274EBEAA}"/>
          </ac:spMkLst>
        </pc:spChg>
        <pc:picChg chg="add mod">
          <ac:chgData name="AREEBA FATIMA" userId="55f269f3-360c-43d4-aab0-0b058aafdcdd" providerId="ADAL" clId="{1AD736E1-2F72-4132-9B5B-5F2592997DF6}" dt="2024-06-29T05:57:22.485" v="841"/>
          <ac:picMkLst>
            <pc:docMk/>
            <pc:sldMk cId="3143829559" sldId="262"/>
            <ac:picMk id="4" creationId="{B5F6A061-01A6-AC4C-C35D-E2C5E77B6042}"/>
          </ac:picMkLst>
        </pc:picChg>
        <pc:picChg chg="add mod">
          <ac:chgData name="AREEBA FATIMA" userId="55f269f3-360c-43d4-aab0-0b058aafdcdd" providerId="ADAL" clId="{1AD736E1-2F72-4132-9B5B-5F2592997DF6}" dt="2024-06-28T12:23:29.421" v="231"/>
          <ac:picMkLst>
            <pc:docMk/>
            <pc:sldMk cId="3143829559" sldId="262"/>
            <ac:picMk id="5" creationId="{063F3241-6E4A-FBE4-7090-A0E76FDDFCDD}"/>
          </ac:picMkLst>
        </pc:picChg>
      </pc:sldChg>
      <pc:sldChg chg="addSp delSp modSp new mod setBg">
        <pc:chgData name="AREEBA FATIMA" userId="55f269f3-360c-43d4-aab0-0b058aafdcdd" providerId="ADAL" clId="{1AD736E1-2F72-4132-9B5B-5F2592997DF6}" dt="2024-06-29T05:57:25.756" v="842"/>
        <pc:sldMkLst>
          <pc:docMk/>
          <pc:sldMk cId="2421873824" sldId="263"/>
        </pc:sldMkLst>
        <pc:spChg chg="mod">
          <ac:chgData name="AREEBA FATIMA" userId="55f269f3-360c-43d4-aab0-0b058aafdcdd" providerId="ADAL" clId="{1AD736E1-2F72-4132-9B5B-5F2592997DF6}" dt="2024-06-28T13:05:38.927" v="253" actId="962"/>
          <ac:spMkLst>
            <pc:docMk/>
            <pc:sldMk cId="2421873824" sldId="263"/>
            <ac:spMk id="2" creationId="{50FE7B03-1357-F78D-3CDD-8A4E491607AA}"/>
          </ac:spMkLst>
        </pc:spChg>
        <pc:spChg chg="mod ord">
          <ac:chgData name="AREEBA FATIMA" userId="55f269f3-360c-43d4-aab0-0b058aafdcdd" providerId="ADAL" clId="{1AD736E1-2F72-4132-9B5B-5F2592997DF6}" dt="2024-06-28T13:05:50.032" v="254" actId="255"/>
          <ac:spMkLst>
            <pc:docMk/>
            <pc:sldMk cId="2421873824" sldId="263"/>
            <ac:spMk id="3" creationId="{7CFE1A76-EA1F-D427-3B9E-8FA6CBBB4F8B}"/>
          </ac:spMkLst>
        </pc:spChg>
        <pc:spChg chg="add del">
          <ac:chgData name="AREEBA FATIMA" userId="55f269f3-360c-43d4-aab0-0b058aafdcdd" providerId="ADAL" clId="{1AD736E1-2F72-4132-9B5B-5F2592997DF6}" dt="2024-06-28T13:03:33.382" v="240" actId="22"/>
          <ac:spMkLst>
            <pc:docMk/>
            <pc:sldMk cId="2421873824" sldId="263"/>
            <ac:spMk id="5" creationId="{8E88BCD0-1030-A50D-ADDE-0B31913C5CF8}"/>
          </ac:spMkLst>
        </pc:spChg>
        <pc:picChg chg="add mod">
          <ac:chgData name="AREEBA FATIMA" userId="55f269f3-360c-43d4-aab0-0b058aafdcdd" providerId="ADAL" clId="{1AD736E1-2F72-4132-9B5B-5F2592997DF6}" dt="2024-06-29T05:57:25.756" v="842"/>
          <ac:picMkLst>
            <pc:docMk/>
            <pc:sldMk cId="2421873824" sldId="263"/>
            <ac:picMk id="4" creationId="{1A6CB1DB-07D1-8C6F-175B-9E849E514BC5}"/>
          </ac:picMkLst>
        </pc:picChg>
        <pc:picChg chg="add mod">
          <ac:chgData name="AREEBA FATIMA" userId="55f269f3-360c-43d4-aab0-0b058aafdcdd" providerId="ADAL" clId="{1AD736E1-2F72-4132-9B5B-5F2592997DF6}" dt="2024-06-28T13:05:38.925" v="252" actId="27614"/>
          <ac:picMkLst>
            <pc:docMk/>
            <pc:sldMk cId="2421873824" sldId="263"/>
            <ac:picMk id="7" creationId="{BCDB54EB-A163-08CA-3E70-46FD6B688047}"/>
          </ac:picMkLst>
        </pc:picChg>
        <pc:cxnChg chg="add">
          <ac:chgData name="AREEBA FATIMA" userId="55f269f3-360c-43d4-aab0-0b058aafdcdd" providerId="ADAL" clId="{1AD736E1-2F72-4132-9B5B-5F2592997DF6}" dt="2024-06-28T13:05:32.431" v="249" actId="26606"/>
          <ac:cxnSpMkLst>
            <pc:docMk/>
            <pc:sldMk cId="2421873824" sldId="263"/>
            <ac:cxnSpMk id="12" creationId="{B7952C56-EE0E-C94A-9A44-E17DD73E845D}"/>
          </ac:cxnSpMkLst>
        </pc:cxnChg>
      </pc:sldChg>
      <pc:sldChg chg="addSp modSp new mod setBg">
        <pc:chgData name="AREEBA FATIMA" userId="55f269f3-360c-43d4-aab0-0b058aafdcdd" providerId="ADAL" clId="{1AD736E1-2F72-4132-9B5B-5F2592997DF6}" dt="2024-06-29T05:57:49.128" v="844"/>
        <pc:sldMkLst>
          <pc:docMk/>
          <pc:sldMk cId="11947651" sldId="264"/>
        </pc:sldMkLst>
        <pc:spChg chg="mod">
          <ac:chgData name="AREEBA FATIMA" userId="55f269f3-360c-43d4-aab0-0b058aafdcdd" providerId="ADAL" clId="{1AD736E1-2F72-4132-9B5B-5F2592997DF6}" dt="2024-06-28T13:09:58.934" v="285" actId="207"/>
          <ac:spMkLst>
            <pc:docMk/>
            <pc:sldMk cId="11947651" sldId="264"/>
            <ac:spMk id="2" creationId="{954B9D69-9EEC-D022-D585-A02E850B9B22}"/>
          </ac:spMkLst>
        </pc:spChg>
        <pc:spChg chg="mod ord">
          <ac:chgData name="AREEBA FATIMA" userId="55f269f3-360c-43d4-aab0-0b058aafdcdd" providerId="ADAL" clId="{1AD736E1-2F72-4132-9B5B-5F2592997DF6}" dt="2024-06-29T05:57:47.377" v="843" actId="1076"/>
          <ac:spMkLst>
            <pc:docMk/>
            <pc:sldMk cId="11947651" sldId="264"/>
            <ac:spMk id="3" creationId="{688F478A-1492-CC48-6610-484DAD9330BE}"/>
          </ac:spMkLst>
        </pc:spChg>
        <pc:picChg chg="add mod">
          <ac:chgData name="AREEBA FATIMA" userId="55f269f3-360c-43d4-aab0-0b058aafdcdd" providerId="ADAL" clId="{1AD736E1-2F72-4132-9B5B-5F2592997DF6}" dt="2024-06-29T05:57:49.128" v="844"/>
          <ac:picMkLst>
            <pc:docMk/>
            <pc:sldMk cId="11947651" sldId="264"/>
            <ac:picMk id="4" creationId="{44D2A39F-1065-1143-3753-F0D578FE5AA8}"/>
          </ac:picMkLst>
        </pc:picChg>
        <pc:picChg chg="add mod">
          <ac:chgData name="AREEBA FATIMA" userId="55f269f3-360c-43d4-aab0-0b058aafdcdd" providerId="ADAL" clId="{1AD736E1-2F72-4132-9B5B-5F2592997DF6}" dt="2024-06-28T13:09:41.943" v="282" actId="1076"/>
          <ac:picMkLst>
            <pc:docMk/>
            <pc:sldMk cId="11947651" sldId="264"/>
            <ac:picMk id="5" creationId="{DF8A1978-E275-9160-D548-474F9441383B}"/>
          </ac:picMkLst>
        </pc:picChg>
        <pc:cxnChg chg="add">
          <ac:chgData name="AREEBA FATIMA" userId="55f269f3-360c-43d4-aab0-0b058aafdcdd" providerId="ADAL" clId="{1AD736E1-2F72-4132-9B5B-5F2592997DF6}" dt="2024-06-28T13:09:09.682" v="277" actId="26606"/>
          <ac:cxnSpMkLst>
            <pc:docMk/>
            <pc:sldMk cId="11947651" sldId="264"/>
            <ac:cxnSpMk id="10" creationId="{B7952C56-EE0E-C94A-9A44-E17DD73E845D}"/>
          </ac:cxnSpMkLst>
        </pc:cxnChg>
      </pc:sldChg>
      <pc:sldChg chg="addSp modSp new mod setBg">
        <pc:chgData name="AREEBA FATIMA" userId="55f269f3-360c-43d4-aab0-0b058aafdcdd" providerId="ADAL" clId="{1AD736E1-2F72-4132-9B5B-5F2592997DF6}" dt="2024-06-29T05:57:56.619" v="845"/>
        <pc:sldMkLst>
          <pc:docMk/>
          <pc:sldMk cId="1090335199" sldId="265"/>
        </pc:sldMkLst>
        <pc:spChg chg="mod">
          <ac:chgData name="AREEBA FATIMA" userId="55f269f3-360c-43d4-aab0-0b058aafdcdd" providerId="ADAL" clId="{1AD736E1-2F72-4132-9B5B-5F2592997DF6}" dt="2024-06-28T13:15:14.772" v="316" actId="207"/>
          <ac:spMkLst>
            <pc:docMk/>
            <pc:sldMk cId="1090335199" sldId="265"/>
            <ac:spMk id="2" creationId="{BEF1E71F-7886-CAB7-8BAF-5944C81AA565}"/>
          </ac:spMkLst>
        </pc:spChg>
        <pc:spChg chg="mod ord">
          <ac:chgData name="AREEBA FATIMA" userId="55f269f3-360c-43d4-aab0-0b058aafdcdd" providerId="ADAL" clId="{1AD736E1-2F72-4132-9B5B-5F2592997DF6}" dt="2024-06-28T13:13:36.151" v="309" actId="207"/>
          <ac:spMkLst>
            <pc:docMk/>
            <pc:sldMk cId="1090335199" sldId="265"/>
            <ac:spMk id="3" creationId="{6667172D-028F-00DF-FA94-E80291894828}"/>
          </ac:spMkLst>
        </pc:spChg>
        <pc:picChg chg="add mod">
          <ac:chgData name="AREEBA FATIMA" userId="55f269f3-360c-43d4-aab0-0b058aafdcdd" providerId="ADAL" clId="{1AD736E1-2F72-4132-9B5B-5F2592997DF6}" dt="2024-06-29T05:57:56.619" v="845"/>
          <ac:picMkLst>
            <pc:docMk/>
            <pc:sldMk cId="1090335199" sldId="265"/>
            <ac:picMk id="4" creationId="{9C591AC8-813B-B418-32F7-8DECB52DA5B4}"/>
          </ac:picMkLst>
        </pc:picChg>
        <pc:picChg chg="add mod">
          <ac:chgData name="AREEBA FATIMA" userId="55f269f3-360c-43d4-aab0-0b058aafdcdd" providerId="ADAL" clId="{1AD736E1-2F72-4132-9B5B-5F2592997DF6}" dt="2024-06-28T13:12:52.716" v="301" actId="1076"/>
          <ac:picMkLst>
            <pc:docMk/>
            <pc:sldMk cId="1090335199" sldId="265"/>
            <ac:picMk id="5" creationId="{CB4CD8AD-CE66-CF29-2883-7062C33C149E}"/>
          </ac:picMkLst>
        </pc:picChg>
        <pc:cxnChg chg="add">
          <ac:chgData name="AREEBA FATIMA" userId="55f269f3-360c-43d4-aab0-0b058aafdcdd" providerId="ADAL" clId="{1AD736E1-2F72-4132-9B5B-5F2592997DF6}" dt="2024-06-28T13:12:47.277" v="300" actId="26606"/>
          <ac:cxnSpMkLst>
            <pc:docMk/>
            <pc:sldMk cId="1090335199" sldId="265"/>
            <ac:cxnSpMk id="10" creationId="{B7952C56-EE0E-C94A-9A44-E17DD73E845D}"/>
          </ac:cxnSpMkLst>
        </pc:cxnChg>
      </pc:sldChg>
      <pc:sldChg chg="addSp modSp new mod setBg">
        <pc:chgData name="AREEBA FATIMA" userId="55f269f3-360c-43d4-aab0-0b058aafdcdd" providerId="ADAL" clId="{1AD736E1-2F72-4132-9B5B-5F2592997DF6}" dt="2024-06-29T05:58:03.470" v="846"/>
        <pc:sldMkLst>
          <pc:docMk/>
          <pc:sldMk cId="3053920404" sldId="266"/>
        </pc:sldMkLst>
        <pc:spChg chg="mod">
          <ac:chgData name="AREEBA FATIMA" userId="55f269f3-360c-43d4-aab0-0b058aafdcdd" providerId="ADAL" clId="{1AD736E1-2F72-4132-9B5B-5F2592997DF6}" dt="2024-06-28T13:16:59.141" v="328" actId="207"/>
          <ac:spMkLst>
            <pc:docMk/>
            <pc:sldMk cId="3053920404" sldId="266"/>
            <ac:spMk id="2" creationId="{1196361B-9091-E443-2840-EEF1DE291738}"/>
          </ac:spMkLst>
        </pc:spChg>
        <pc:spChg chg="mod ord">
          <ac:chgData name="AREEBA FATIMA" userId="55f269f3-360c-43d4-aab0-0b058aafdcdd" providerId="ADAL" clId="{1AD736E1-2F72-4132-9B5B-5F2592997DF6}" dt="2024-06-28T13:16:53.212" v="326" actId="255"/>
          <ac:spMkLst>
            <pc:docMk/>
            <pc:sldMk cId="3053920404" sldId="266"/>
            <ac:spMk id="3" creationId="{6A72BDA9-7C27-60CF-C889-0D4CEF342C62}"/>
          </ac:spMkLst>
        </pc:spChg>
        <pc:picChg chg="add mod">
          <ac:chgData name="AREEBA FATIMA" userId="55f269f3-360c-43d4-aab0-0b058aafdcdd" providerId="ADAL" clId="{1AD736E1-2F72-4132-9B5B-5F2592997DF6}" dt="2024-06-29T05:58:03.470" v="846"/>
          <ac:picMkLst>
            <pc:docMk/>
            <pc:sldMk cId="3053920404" sldId="266"/>
            <ac:picMk id="4" creationId="{CDD1B5DF-4897-442F-BFE7-46B282D43A30}"/>
          </ac:picMkLst>
        </pc:picChg>
        <pc:picChg chg="add mod">
          <ac:chgData name="AREEBA FATIMA" userId="55f269f3-360c-43d4-aab0-0b058aafdcdd" providerId="ADAL" clId="{1AD736E1-2F72-4132-9B5B-5F2592997DF6}" dt="2024-06-28T13:16:44.569" v="325" actId="26606"/>
          <ac:picMkLst>
            <pc:docMk/>
            <pc:sldMk cId="3053920404" sldId="266"/>
            <ac:picMk id="5" creationId="{35C3E75A-EC44-5502-0235-1159FA65904B}"/>
          </ac:picMkLst>
        </pc:picChg>
        <pc:cxnChg chg="add">
          <ac:chgData name="AREEBA FATIMA" userId="55f269f3-360c-43d4-aab0-0b058aafdcdd" providerId="ADAL" clId="{1AD736E1-2F72-4132-9B5B-5F2592997DF6}" dt="2024-06-28T13:16:44.569" v="325" actId="26606"/>
          <ac:cxnSpMkLst>
            <pc:docMk/>
            <pc:sldMk cId="3053920404" sldId="266"/>
            <ac:cxnSpMk id="10" creationId="{B7952C56-EE0E-C94A-9A44-E17DD73E845D}"/>
          </ac:cxnSpMkLst>
        </pc:cxnChg>
      </pc:sldChg>
      <pc:sldChg chg="addSp modSp new mod setBg">
        <pc:chgData name="AREEBA FATIMA" userId="55f269f3-360c-43d4-aab0-0b058aafdcdd" providerId="ADAL" clId="{1AD736E1-2F72-4132-9B5B-5F2592997DF6}" dt="2024-06-29T05:58:11.199" v="847"/>
        <pc:sldMkLst>
          <pc:docMk/>
          <pc:sldMk cId="3729434324" sldId="267"/>
        </pc:sldMkLst>
        <pc:spChg chg="mod">
          <ac:chgData name="AREEBA FATIMA" userId="55f269f3-360c-43d4-aab0-0b058aafdcdd" providerId="ADAL" clId="{1AD736E1-2F72-4132-9B5B-5F2592997DF6}" dt="2024-06-28T13:22:18.896" v="349" actId="962"/>
          <ac:spMkLst>
            <pc:docMk/>
            <pc:sldMk cId="3729434324" sldId="267"/>
            <ac:spMk id="2" creationId="{C6803F56-4252-508A-1478-FE5DE25C928F}"/>
          </ac:spMkLst>
        </pc:spChg>
        <pc:spChg chg="mod ord">
          <ac:chgData name="AREEBA FATIMA" userId="55f269f3-360c-43d4-aab0-0b058aafdcdd" providerId="ADAL" clId="{1AD736E1-2F72-4132-9B5B-5F2592997DF6}" dt="2024-06-28T13:22:33.221" v="350" actId="255"/>
          <ac:spMkLst>
            <pc:docMk/>
            <pc:sldMk cId="3729434324" sldId="267"/>
            <ac:spMk id="3" creationId="{1E36340D-FA79-CD7E-18DF-34CC81B7E968}"/>
          </ac:spMkLst>
        </pc:spChg>
        <pc:picChg chg="add mod">
          <ac:chgData name="AREEBA FATIMA" userId="55f269f3-360c-43d4-aab0-0b058aafdcdd" providerId="ADAL" clId="{1AD736E1-2F72-4132-9B5B-5F2592997DF6}" dt="2024-06-29T05:58:11.199" v="847"/>
          <ac:picMkLst>
            <pc:docMk/>
            <pc:sldMk cId="3729434324" sldId="267"/>
            <ac:picMk id="4" creationId="{234C8316-8328-B3B1-DE33-0F8BF266FC85}"/>
          </ac:picMkLst>
        </pc:picChg>
        <pc:picChg chg="add mod">
          <ac:chgData name="AREEBA FATIMA" userId="55f269f3-360c-43d4-aab0-0b058aafdcdd" providerId="ADAL" clId="{1AD736E1-2F72-4132-9B5B-5F2592997DF6}" dt="2024-06-28T13:22:18.894" v="348" actId="27614"/>
          <ac:picMkLst>
            <pc:docMk/>
            <pc:sldMk cId="3729434324" sldId="267"/>
            <ac:picMk id="5" creationId="{5A99289D-9719-64B0-E884-53B4D63D2F64}"/>
          </ac:picMkLst>
        </pc:picChg>
        <pc:cxnChg chg="add">
          <ac:chgData name="AREEBA FATIMA" userId="55f269f3-360c-43d4-aab0-0b058aafdcdd" providerId="ADAL" clId="{1AD736E1-2F72-4132-9B5B-5F2592997DF6}" dt="2024-06-28T13:22:12.745" v="345" actId="26606"/>
          <ac:cxnSpMkLst>
            <pc:docMk/>
            <pc:sldMk cId="3729434324" sldId="267"/>
            <ac:cxnSpMk id="10" creationId="{B7952C56-EE0E-C94A-9A44-E17DD73E845D}"/>
          </ac:cxnSpMkLst>
        </pc:cxnChg>
      </pc:sldChg>
      <pc:sldChg chg="addSp modSp new mod setBg">
        <pc:chgData name="AREEBA FATIMA" userId="55f269f3-360c-43d4-aab0-0b058aafdcdd" providerId="ADAL" clId="{1AD736E1-2F72-4132-9B5B-5F2592997DF6}" dt="2024-06-29T05:58:15.023" v="848"/>
        <pc:sldMkLst>
          <pc:docMk/>
          <pc:sldMk cId="2543573202" sldId="268"/>
        </pc:sldMkLst>
        <pc:spChg chg="mod">
          <ac:chgData name="AREEBA FATIMA" userId="55f269f3-360c-43d4-aab0-0b058aafdcdd" providerId="ADAL" clId="{1AD736E1-2F72-4132-9B5B-5F2592997DF6}" dt="2024-06-28T13:28:21.763" v="365" actId="207"/>
          <ac:spMkLst>
            <pc:docMk/>
            <pc:sldMk cId="2543573202" sldId="268"/>
            <ac:spMk id="2" creationId="{2D50DE39-7EE0-8204-0F64-D3471D4EF566}"/>
          </ac:spMkLst>
        </pc:spChg>
        <pc:spChg chg="mod ord">
          <ac:chgData name="AREEBA FATIMA" userId="55f269f3-360c-43d4-aab0-0b058aafdcdd" providerId="ADAL" clId="{1AD736E1-2F72-4132-9B5B-5F2592997DF6}" dt="2024-06-28T13:28:17.279" v="363" actId="255"/>
          <ac:spMkLst>
            <pc:docMk/>
            <pc:sldMk cId="2543573202" sldId="268"/>
            <ac:spMk id="3" creationId="{ED370FF4-F878-438A-8A6D-85FB5FEE1FC2}"/>
          </ac:spMkLst>
        </pc:spChg>
        <pc:picChg chg="add mod">
          <ac:chgData name="AREEBA FATIMA" userId="55f269f3-360c-43d4-aab0-0b058aafdcdd" providerId="ADAL" clId="{1AD736E1-2F72-4132-9B5B-5F2592997DF6}" dt="2024-06-29T05:58:15.023" v="848"/>
          <ac:picMkLst>
            <pc:docMk/>
            <pc:sldMk cId="2543573202" sldId="268"/>
            <ac:picMk id="4" creationId="{926D6B3F-333F-5390-9B20-357C643EE5EE}"/>
          </ac:picMkLst>
        </pc:picChg>
        <pc:picChg chg="add mod">
          <ac:chgData name="AREEBA FATIMA" userId="55f269f3-360c-43d4-aab0-0b058aafdcdd" providerId="ADAL" clId="{1AD736E1-2F72-4132-9B5B-5F2592997DF6}" dt="2024-06-28T13:28:09.239" v="362" actId="26606"/>
          <ac:picMkLst>
            <pc:docMk/>
            <pc:sldMk cId="2543573202" sldId="268"/>
            <ac:picMk id="5" creationId="{D26C74AC-E18E-3323-38EC-A698D19C86E6}"/>
          </ac:picMkLst>
        </pc:picChg>
        <pc:cxnChg chg="add">
          <ac:chgData name="AREEBA FATIMA" userId="55f269f3-360c-43d4-aab0-0b058aafdcdd" providerId="ADAL" clId="{1AD736E1-2F72-4132-9B5B-5F2592997DF6}" dt="2024-06-28T13:28:09.239" v="362" actId="26606"/>
          <ac:cxnSpMkLst>
            <pc:docMk/>
            <pc:sldMk cId="2543573202" sldId="268"/>
            <ac:cxnSpMk id="10" creationId="{B7952C56-EE0E-C94A-9A44-E17DD73E845D}"/>
          </ac:cxnSpMkLst>
        </pc:cxnChg>
      </pc:sldChg>
      <pc:sldChg chg="addSp delSp modSp new mod setBg">
        <pc:chgData name="AREEBA FATIMA" userId="55f269f3-360c-43d4-aab0-0b058aafdcdd" providerId="ADAL" clId="{1AD736E1-2F72-4132-9B5B-5F2592997DF6}" dt="2024-06-29T05:58:18.354" v="849"/>
        <pc:sldMkLst>
          <pc:docMk/>
          <pc:sldMk cId="1851560494" sldId="269"/>
        </pc:sldMkLst>
        <pc:spChg chg="mod">
          <ac:chgData name="AREEBA FATIMA" userId="55f269f3-360c-43d4-aab0-0b058aafdcdd" providerId="ADAL" clId="{1AD736E1-2F72-4132-9B5B-5F2592997DF6}" dt="2024-06-28T13:35:19.572" v="389" actId="207"/>
          <ac:spMkLst>
            <pc:docMk/>
            <pc:sldMk cId="1851560494" sldId="269"/>
            <ac:spMk id="2" creationId="{E0F8F83D-0FA1-5BFE-9D7C-A8A06F7E431C}"/>
          </ac:spMkLst>
        </pc:spChg>
        <pc:spChg chg="add del mod ord">
          <ac:chgData name="AREEBA FATIMA" userId="55f269f3-360c-43d4-aab0-0b058aafdcdd" providerId="ADAL" clId="{1AD736E1-2F72-4132-9B5B-5F2592997DF6}" dt="2024-06-28T13:34:21.346" v="387" actId="27636"/>
          <ac:spMkLst>
            <pc:docMk/>
            <pc:sldMk cId="1851560494" sldId="269"/>
            <ac:spMk id="3" creationId="{4B3BFAC7-EEC9-3E10-540C-8DFB76CE6DC2}"/>
          </ac:spMkLst>
        </pc:spChg>
        <pc:picChg chg="add mod">
          <ac:chgData name="AREEBA FATIMA" userId="55f269f3-360c-43d4-aab0-0b058aafdcdd" providerId="ADAL" clId="{1AD736E1-2F72-4132-9B5B-5F2592997DF6}" dt="2024-06-29T05:58:18.354" v="849"/>
          <ac:picMkLst>
            <pc:docMk/>
            <pc:sldMk cId="1851560494" sldId="269"/>
            <ac:picMk id="4" creationId="{BEE04C71-44FF-B7A3-2FCD-4C0108CD2683}"/>
          </ac:picMkLst>
        </pc:picChg>
        <pc:picChg chg="add del mod ord">
          <ac:chgData name="AREEBA FATIMA" userId="55f269f3-360c-43d4-aab0-0b058aafdcdd" providerId="ADAL" clId="{1AD736E1-2F72-4132-9B5B-5F2592997DF6}" dt="2024-06-28T13:29:11.509" v="368" actId="34307"/>
          <ac:picMkLst>
            <pc:docMk/>
            <pc:sldMk cId="1851560494" sldId="269"/>
            <ac:picMk id="4" creationId="{CBBA249D-CD7E-6C35-82D0-ACAB125A7F2E}"/>
          </ac:picMkLst>
        </pc:picChg>
        <pc:picChg chg="add mod">
          <ac:chgData name="AREEBA FATIMA" userId="55f269f3-360c-43d4-aab0-0b058aafdcdd" providerId="ADAL" clId="{1AD736E1-2F72-4132-9B5B-5F2592997DF6}" dt="2024-06-28T13:34:11.097" v="385" actId="26606"/>
          <ac:picMkLst>
            <pc:docMk/>
            <pc:sldMk cId="1851560494" sldId="269"/>
            <ac:picMk id="6" creationId="{A09DD874-20F2-9FCA-E6E9-1FCBFFF30EDC}"/>
          </ac:picMkLst>
        </pc:picChg>
        <pc:cxnChg chg="add">
          <ac:chgData name="AREEBA FATIMA" userId="55f269f3-360c-43d4-aab0-0b058aafdcdd" providerId="ADAL" clId="{1AD736E1-2F72-4132-9B5B-5F2592997DF6}" dt="2024-06-28T13:34:11.097" v="385" actId="26606"/>
          <ac:cxnSpMkLst>
            <pc:docMk/>
            <pc:sldMk cId="1851560494" sldId="269"/>
            <ac:cxnSpMk id="11" creationId="{B7952C56-EE0E-C94A-9A44-E17DD73E845D}"/>
          </ac:cxnSpMkLst>
        </pc:cxnChg>
      </pc:sldChg>
      <pc:sldChg chg="addSp delSp modSp new mod setBg">
        <pc:chgData name="AREEBA FATIMA" userId="55f269f3-360c-43d4-aab0-0b058aafdcdd" providerId="ADAL" clId="{1AD736E1-2F72-4132-9B5B-5F2592997DF6}" dt="2024-06-29T05:58:23.451" v="850"/>
        <pc:sldMkLst>
          <pc:docMk/>
          <pc:sldMk cId="2632874567" sldId="270"/>
        </pc:sldMkLst>
        <pc:spChg chg="mod">
          <ac:chgData name="AREEBA FATIMA" userId="55f269f3-360c-43d4-aab0-0b058aafdcdd" providerId="ADAL" clId="{1AD736E1-2F72-4132-9B5B-5F2592997DF6}" dt="2024-06-28T16:01:32.571" v="415" actId="26606"/>
          <ac:spMkLst>
            <pc:docMk/>
            <pc:sldMk cId="2632874567" sldId="270"/>
            <ac:spMk id="2" creationId="{61B37F36-71C1-CD56-9392-4FFB7F10BD38}"/>
          </ac:spMkLst>
        </pc:spChg>
        <pc:spChg chg="mod ord">
          <ac:chgData name="AREEBA FATIMA" userId="55f269f3-360c-43d4-aab0-0b058aafdcdd" providerId="ADAL" clId="{1AD736E1-2F72-4132-9B5B-5F2592997DF6}" dt="2024-06-28T16:01:32.571" v="415" actId="26606"/>
          <ac:spMkLst>
            <pc:docMk/>
            <pc:sldMk cId="2632874567" sldId="270"/>
            <ac:spMk id="3" creationId="{780A0780-E4FB-F3BD-3B8D-7440F88CE3E9}"/>
          </ac:spMkLst>
        </pc:spChg>
        <pc:spChg chg="add del">
          <ac:chgData name="AREEBA FATIMA" userId="55f269f3-360c-43d4-aab0-0b058aafdcdd" providerId="ADAL" clId="{1AD736E1-2F72-4132-9B5B-5F2592997DF6}" dt="2024-06-28T16:01:32.571" v="415" actId="26606"/>
          <ac:spMkLst>
            <pc:docMk/>
            <pc:sldMk cId="2632874567" sldId="270"/>
            <ac:spMk id="10" creationId="{2C61293E-6EBE-43EF-A52C-9BEBFD7679D4}"/>
          </ac:spMkLst>
        </pc:spChg>
        <pc:spChg chg="add del">
          <ac:chgData name="AREEBA FATIMA" userId="55f269f3-360c-43d4-aab0-0b058aafdcdd" providerId="ADAL" clId="{1AD736E1-2F72-4132-9B5B-5F2592997DF6}" dt="2024-06-28T16:01:32.571" v="415" actId="26606"/>
          <ac:spMkLst>
            <pc:docMk/>
            <pc:sldMk cId="2632874567" sldId="270"/>
            <ac:spMk id="12" creationId="{3FCFB1DE-0B7E-48CC-BA90-B2AB0889F9D6}"/>
          </ac:spMkLst>
        </pc:spChg>
        <pc:picChg chg="add mod">
          <ac:chgData name="AREEBA FATIMA" userId="55f269f3-360c-43d4-aab0-0b058aafdcdd" providerId="ADAL" clId="{1AD736E1-2F72-4132-9B5B-5F2592997DF6}" dt="2024-06-29T05:58:23.451" v="850"/>
          <ac:picMkLst>
            <pc:docMk/>
            <pc:sldMk cId="2632874567" sldId="270"/>
            <ac:picMk id="4" creationId="{BE51E3B5-7A79-96FD-EBD1-6D331C0E5E0E}"/>
          </ac:picMkLst>
        </pc:picChg>
        <pc:picChg chg="add mod">
          <ac:chgData name="AREEBA FATIMA" userId="55f269f3-360c-43d4-aab0-0b058aafdcdd" providerId="ADAL" clId="{1AD736E1-2F72-4132-9B5B-5F2592997DF6}" dt="2024-06-28T16:02:03.800" v="420"/>
          <ac:picMkLst>
            <pc:docMk/>
            <pc:sldMk cId="2632874567" sldId="270"/>
            <ac:picMk id="5" creationId="{6749EA25-1172-CBC8-9398-13342C0558A5}"/>
          </ac:picMkLst>
        </pc:picChg>
      </pc:sldChg>
      <pc:sldChg chg="addSp modSp new mod">
        <pc:chgData name="AREEBA FATIMA" userId="55f269f3-360c-43d4-aab0-0b058aafdcdd" providerId="ADAL" clId="{1AD736E1-2F72-4132-9B5B-5F2592997DF6}" dt="2024-06-29T05:58:26.345" v="851"/>
        <pc:sldMkLst>
          <pc:docMk/>
          <pc:sldMk cId="2611186007" sldId="271"/>
        </pc:sldMkLst>
        <pc:spChg chg="mod">
          <ac:chgData name="AREEBA FATIMA" userId="55f269f3-360c-43d4-aab0-0b058aafdcdd" providerId="ADAL" clId="{1AD736E1-2F72-4132-9B5B-5F2592997DF6}" dt="2024-06-28T16:09:43.582" v="437" actId="207"/>
          <ac:spMkLst>
            <pc:docMk/>
            <pc:sldMk cId="2611186007" sldId="271"/>
            <ac:spMk id="2" creationId="{E6ECF96A-AE5C-383C-8CC1-D658261D6FA0}"/>
          </ac:spMkLst>
        </pc:spChg>
        <pc:spChg chg="mod">
          <ac:chgData name="AREEBA FATIMA" userId="55f269f3-360c-43d4-aab0-0b058aafdcdd" providerId="ADAL" clId="{1AD736E1-2F72-4132-9B5B-5F2592997DF6}" dt="2024-06-28T16:10:19.880" v="444" actId="255"/>
          <ac:spMkLst>
            <pc:docMk/>
            <pc:sldMk cId="2611186007" sldId="271"/>
            <ac:spMk id="3" creationId="{A9966AB3-62AC-745C-023C-8277F126EF73}"/>
          </ac:spMkLst>
        </pc:spChg>
        <pc:picChg chg="add mod">
          <ac:chgData name="AREEBA FATIMA" userId="55f269f3-360c-43d4-aab0-0b058aafdcdd" providerId="ADAL" clId="{1AD736E1-2F72-4132-9B5B-5F2592997DF6}" dt="2024-06-29T05:58:26.345" v="851"/>
          <ac:picMkLst>
            <pc:docMk/>
            <pc:sldMk cId="2611186007" sldId="271"/>
            <ac:picMk id="4" creationId="{5AB1A433-4C53-FC81-9EF4-2A3E23324BBF}"/>
          </ac:picMkLst>
        </pc:picChg>
        <pc:picChg chg="add mod">
          <ac:chgData name="AREEBA FATIMA" userId="55f269f3-360c-43d4-aab0-0b058aafdcdd" providerId="ADAL" clId="{1AD736E1-2F72-4132-9B5B-5F2592997DF6}" dt="2024-06-28T16:11:07.245" v="449" actId="14100"/>
          <ac:picMkLst>
            <pc:docMk/>
            <pc:sldMk cId="2611186007" sldId="271"/>
            <ac:picMk id="5" creationId="{2D6B3C80-8E91-107A-3B6D-F398B9546AAC}"/>
          </ac:picMkLst>
        </pc:picChg>
      </pc:sldChg>
      <pc:sldChg chg="addSp modSp new mod">
        <pc:chgData name="AREEBA FATIMA" userId="55f269f3-360c-43d4-aab0-0b058aafdcdd" providerId="ADAL" clId="{1AD736E1-2F72-4132-9B5B-5F2592997DF6}" dt="2024-06-29T05:58:29.545" v="852"/>
        <pc:sldMkLst>
          <pc:docMk/>
          <pc:sldMk cId="3428958664" sldId="272"/>
        </pc:sldMkLst>
        <pc:spChg chg="mod">
          <ac:chgData name="AREEBA FATIMA" userId="55f269f3-360c-43d4-aab0-0b058aafdcdd" providerId="ADAL" clId="{1AD736E1-2F72-4132-9B5B-5F2592997DF6}" dt="2024-06-28T16:19:13.023" v="457" actId="1076"/>
          <ac:spMkLst>
            <pc:docMk/>
            <pc:sldMk cId="3428958664" sldId="272"/>
            <ac:spMk id="2" creationId="{178F299D-F8D4-0BA3-B14C-1BA4AA9F2EEB}"/>
          </ac:spMkLst>
        </pc:spChg>
        <pc:spChg chg="mod">
          <ac:chgData name="AREEBA FATIMA" userId="55f269f3-360c-43d4-aab0-0b058aafdcdd" providerId="ADAL" clId="{1AD736E1-2F72-4132-9B5B-5F2592997DF6}" dt="2024-06-28T16:22:08.459" v="487" actId="27636"/>
          <ac:spMkLst>
            <pc:docMk/>
            <pc:sldMk cId="3428958664" sldId="272"/>
            <ac:spMk id="3" creationId="{1C15CB29-B5E4-8A7C-756B-E2C88F60F45E}"/>
          </ac:spMkLst>
        </pc:spChg>
        <pc:picChg chg="add mod">
          <ac:chgData name="AREEBA FATIMA" userId="55f269f3-360c-43d4-aab0-0b058aafdcdd" providerId="ADAL" clId="{1AD736E1-2F72-4132-9B5B-5F2592997DF6}" dt="2024-06-29T05:58:29.545" v="852"/>
          <ac:picMkLst>
            <pc:docMk/>
            <pc:sldMk cId="3428958664" sldId="272"/>
            <ac:picMk id="4" creationId="{3C232CB7-0208-CC77-DBBE-28F96F7C8664}"/>
          </ac:picMkLst>
        </pc:picChg>
        <pc:picChg chg="add mod modCrop">
          <ac:chgData name="AREEBA FATIMA" userId="55f269f3-360c-43d4-aab0-0b058aafdcdd" providerId="ADAL" clId="{1AD736E1-2F72-4132-9B5B-5F2592997DF6}" dt="2024-06-28T16:22:32.326" v="490"/>
          <ac:picMkLst>
            <pc:docMk/>
            <pc:sldMk cId="3428958664" sldId="272"/>
            <ac:picMk id="5" creationId="{ED3CFE92-82B0-CCA7-FEDB-C9AD4933423B}"/>
          </ac:picMkLst>
        </pc:picChg>
      </pc:sldChg>
      <pc:sldChg chg="addSp delSp modSp new mod">
        <pc:chgData name="AREEBA FATIMA" userId="55f269f3-360c-43d4-aab0-0b058aafdcdd" providerId="ADAL" clId="{1AD736E1-2F72-4132-9B5B-5F2592997DF6}" dt="2024-06-29T05:58:32.712" v="853"/>
        <pc:sldMkLst>
          <pc:docMk/>
          <pc:sldMk cId="4040280365" sldId="273"/>
        </pc:sldMkLst>
        <pc:spChg chg="mod">
          <ac:chgData name="AREEBA FATIMA" userId="55f269f3-360c-43d4-aab0-0b058aafdcdd" providerId="ADAL" clId="{1AD736E1-2F72-4132-9B5B-5F2592997DF6}" dt="2024-06-28T16:23:31.739" v="497" actId="207"/>
          <ac:spMkLst>
            <pc:docMk/>
            <pc:sldMk cId="4040280365" sldId="273"/>
            <ac:spMk id="2" creationId="{00406ABF-DD77-D7EE-11DD-A5EBD66D474E}"/>
          </ac:spMkLst>
        </pc:spChg>
        <pc:spChg chg="del">
          <ac:chgData name="AREEBA FATIMA" userId="55f269f3-360c-43d4-aab0-0b058aafdcdd" providerId="ADAL" clId="{1AD736E1-2F72-4132-9B5B-5F2592997DF6}" dt="2024-06-28T16:23:56.809" v="498" actId="22"/>
          <ac:spMkLst>
            <pc:docMk/>
            <pc:sldMk cId="4040280365" sldId="273"/>
            <ac:spMk id="3" creationId="{E452AB16-0C37-16E9-1990-C30427D6DCB5}"/>
          </ac:spMkLst>
        </pc:spChg>
        <pc:picChg chg="add mod">
          <ac:chgData name="AREEBA FATIMA" userId="55f269f3-360c-43d4-aab0-0b058aafdcdd" providerId="ADAL" clId="{1AD736E1-2F72-4132-9B5B-5F2592997DF6}" dt="2024-06-29T05:58:32.712" v="853"/>
          <ac:picMkLst>
            <pc:docMk/>
            <pc:sldMk cId="4040280365" sldId="273"/>
            <ac:picMk id="3" creationId="{0D8726FE-7C4C-FBE3-21EC-8893AE8981D9}"/>
          </ac:picMkLst>
        </pc:picChg>
        <pc:picChg chg="add mod ord">
          <ac:chgData name="AREEBA FATIMA" userId="55f269f3-360c-43d4-aab0-0b058aafdcdd" providerId="ADAL" clId="{1AD736E1-2F72-4132-9B5B-5F2592997DF6}" dt="2024-06-28T16:24:20.769" v="502"/>
          <ac:picMkLst>
            <pc:docMk/>
            <pc:sldMk cId="4040280365" sldId="273"/>
            <ac:picMk id="5" creationId="{0F11E7D4-54E0-7799-D32A-3FD49F09370C}"/>
          </ac:picMkLst>
        </pc:picChg>
      </pc:sldChg>
      <pc:sldChg chg="addSp delSp modSp new mod">
        <pc:chgData name="AREEBA FATIMA" userId="55f269f3-360c-43d4-aab0-0b058aafdcdd" providerId="ADAL" clId="{1AD736E1-2F72-4132-9B5B-5F2592997DF6}" dt="2024-06-29T05:58:35.524" v="854"/>
        <pc:sldMkLst>
          <pc:docMk/>
          <pc:sldMk cId="1170537298" sldId="274"/>
        </pc:sldMkLst>
        <pc:spChg chg="mod">
          <ac:chgData name="AREEBA FATIMA" userId="55f269f3-360c-43d4-aab0-0b058aafdcdd" providerId="ADAL" clId="{1AD736E1-2F72-4132-9B5B-5F2592997DF6}" dt="2024-06-28T16:24:48.988" v="507" actId="207"/>
          <ac:spMkLst>
            <pc:docMk/>
            <pc:sldMk cId="1170537298" sldId="274"/>
            <ac:spMk id="2" creationId="{6B6B2AA8-A822-DCB2-EFE0-1927F581176E}"/>
          </ac:spMkLst>
        </pc:spChg>
        <pc:spChg chg="del">
          <ac:chgData name="AREEBA FATIMA" userId="55f269f3-360c-43d4-aab0-0b058aafdcdd" providerId="ADAL" clId="{1AD736E1-2F72-4132-9B5B-5F2592997DF6}" dt="2024-06-28T16:25:15.959" v="508" actId="22"/>
          <ac:spMkLst>
            <pc:docMk/>
            <pc:sldMk cId="1170537298" sldId="274"/>
            <ac:spMk id="3" creationId="{F2645C30-51D2-E1E8-08C7-D7E252D0E54E}"/>
          </ac:spMkLst>
        </pc:spChg>
        <pc:picChg chg="add mod">
          <ac:chgData name="AREEBA FATIMA" userId="55f269f3-360c-43d4-aab0-0b058aafdcdd" providerId="ADAL" clId="{1AD736E1-2F72-4132-9B5B-5F2592997DF6}" dt="2024-06-29T05:58:35.524" v="854"/>
          <ac:picMkLst>
            <pc:docMk/>
            <pc:sldMk cId="1170537298" sldId="274"/>
            <ac:picMk id="3" creationId="{6CDAF9B6-169D-8A1F-A44B-F3E0F4E49649}"/>
          </ac:picMkLst>
        </pc:picChg>
        <pc:picChg chg="add mod ord">
          <ac:chgData name="AREEBA FATIMA" userId="55f269f3-360c-43d4-aab0-0b058aafdcdd" providerId="ADAL" clId="{1AD736E1-2F72-4132-9B5B-5F2592997DF6}" dt="2024-06-28T16:25:32.719" v="511"/>
          <ac:picMkLst>
            <pc:docMk/>
            <pc:sldMk cId="1170537298" sldId="274"/>
            <ac:picMk id="5" creationId="{54C07EA4-35ED-B624-BA4D-116138A3569B}"/>
          </ac:picMkLst>
        </pc:picChg>
      </pc:sldChg>
      <pc:sldChg chg="addSp delSp modSp new mod">
        <pc:chgData name="AREEBA FATIMA" userId="55f269f3-360c-43d4-aab0-0b058aafdcdd" providerId="ADAL" clId="{1AD736E1-2F72-4132-9B5B-5F2592997DF6}" dt="2024-06-29T05:59:00.040" v="857" actId="21"/>
        <pc:sldMkLst>
          <pc:docMk/>
          <pc:sldMk cId="3218617542" sldId="275"/>
        </pc:sldMkLst>
        <pc:spChg chg="mod">
          <ac:chgData name="AREEBA FATIMA" userId="55f269f3-360c-43d4-aab0-0b058aafdcdd" providerId="ADAL" clId="{1AD736E1-2F72-4132-9B5B-5F2592997DF6}" dt="2024-06-28T16:25:58.566" v="516" actId="207"/>
          <ac:spMkLst>
            <pc:docMk/>
            <pc:sldMk cId="3218617542" sldId="275"/>
            <ac:spMk id="2" creationId="{57E02F28-3533-C794-DABC-891586FA852C}"/>
          </ac:spMkLst>
        </pc:spChg>
        <pc:spChg chg="del">
          <ac:chgData name="AREEBA FATIMA" userId="55f269f3-360c-43d4-aab0-0b058aafdcdd" providerId="ADAL" clId="{1AD736E1-2F72-4132-9B5B-5F2592997DF6}" dt="2024-06-29T05:59:00.040" v="857" actId="21"/>
          <ac:spMkLst>
            <pc:docMk/>
            <pc:sldMk cId="3218617542" sldId="275"/>
            <ac:spMk id="3" creationId="{CD1CD665-40D6-4710-17B7-BA14605BA344}"/>
          </ac:spMkLst>
        </pc:spChg>
        <pc:picChg chg="add mod">
          <ac:chgData name="AREEBA FATIMA" userId="55f269f3-360c-43d4-aab0-0b058aafdcdd" providerId="ADAL" clId="{1AD736E1-2F72-4132-9B5B-5F2592997DF6}" dt="2024-06-29T05:58:41.119" v="855"/>
          <ac:picMkLst>
            <pc:docMk/>
            <pc:sldMk cId="3218617542" sldId="275"/>
            <ac:picMk id="4" creationId="{6058EE7C-8228-EABA-EF51-568E4917F324}"/>
          </ac:picMkLst>
        </pc:picChg>
        <pc:picChg chg="add mod">
          <ac:chgData name="AREEBA FATIMA" userId="55f269f3-360c-43d4-aab0-0b058aafdcdd" providerId="ADAL" clId="{1AD736E1-2F72-4132-9B5B-5F2592997DF6}" dt="2024-06-29T05:58:48.709" v="856" actId="14100"/>
          <ac:picMkLst>
            <pc:docMk/>
            <pc:sldMk cId="3218617542" sldId="275"/>
            <ac:picMk id="5" creationId="{1DA02E2E-909E-E0C3-658A-7D70FF60798C}"/>
          </ac:picMkLst>
        </pc:picChg>
      </pc:sldChg>
      <pc:sldChg chg="addSp delSp modSp new mod">
        <pc:chgData name="AREEBA FATIMA" userId="55f269f3-360c-43d4-aab0-0b058aafdcdd" providerId="ADAL" clId="{1AD736E1-2F72-4132-9B5B-5F2592997DF6}" dt="2024-06-29T05:59:09.600" v="858"/>
        <pc:sldMkLst>
          <pc:docMk/>
          <pc:sldMk cId="2176347731" sldId="276"/>
        </pc:sldMkLst>
        <pc:spChg chg="mod">
          <ac:chgData name="AREEBA FATIMA" userId="55f269f3-360c-43d4-aab0-0b058aafdcdd" providerId="ADAL" clId="{1AD736E1-2F72-4132-9B5B-5F2592997DF6}" dt="2024-06-28T16:26:09.091" v="521" actId="207"/>
          <ac:spMkLst>
            <pc:docMk/>
            <pc:sldMk cId="2176347731" sldId="276"/>
            <ac:spMk id="2" creationId="{9E2E7CEF-A9CE-84A2-9A83-24FE2D4A3E7D}"/>
          </ac:spMkLst>
        </pc:spChg>
        <pc:spChg chg="del">
          <ac:chgData name="AREEBA FATIMA" userId="55f269f3-360c-43d4-aab0-0b058aafdcdd" providerId="ADAL" clId="{1AD736E1-2F72-4132-9B5B-5F2592997DF6}" dt="2024-06-28T16:27:39.783" v="532" actId="22"/>
          <ac:spMkLst>
            <pc:docMk/>
            <pc:sldMk cId="2176347731" sldId="276"/>
            <ac:spMk id="3" creationId="{33289B4B-7A63-5083-3941-B5309A286FC7}"/>
          </ac:spMkLst>
        </pc:spChg>
        <pc:picChg chg="add mod">
          <ac:chgData name="AREEBA FATIMA" userId="55f269f3-360c-43d4-aab0-0b058aafdcdd" providerId="ADAL" clId="{1AD736E1-2F72-4132-9B5B-5F2592997DF6}" dt="2024-06-29T05:59:09.600" v="858"/>
          <ac:picMkLst>
            <pc:docMk/>
            <pc:sldMk cId="2176347731" sldId="276"/>
            <ac:picMk id="3" creationId="{24FAC25C-0D03-DD0E-917A-620A39EB2391}"/>
          </ac:picMkLst>
        </pc:picChg>
        <pc:picChg chg="add mod ord">
          <ac:chgData name="AREEBA FATIMA" userId="55f269f3-360c-43d4-aab0-0b058aafdcdd" providerId="ADAL" clId="{1AD736E1-2F72-4132-9B5B-5F2592997DF6}" dt="2024-06-28T16:27:55.098" v="536"/>
          <ac:picMkLst>
            <pc:docMk/>
            <pc:sldMk cId="2176347731" sldId="276"/>
            <ac:picMk id="5" creationId="{55D447B8-C0EE-B91D-B64A-72D45B7FE5F3}"/>
          </ac:picMkLst>
        </pc:picChg>
      </pc:sldChg>
      <pc:sldChg chg="addSp delSp modSp new mod setBg">
        <pc:chgData name="AREEBA FATIMA" userId="55f269f3-360c-43d4-aab0-0b058aafdcdd" providerId="ADAL" clId="{1AD736E1-2F72-4132-9B5B-5F2592997DF6}" dt="2024-06-29T05:59:13.539" v="859"/>
        <pc:sldMkLst>
          <pc:docMk/>
          <pc:sldMk cId="1340467324" sldId="277"/>
        </pc:sldMkLst>
        <pc:spChg chg="mod">
          <ac:chgData name="AREEBA FATIMA" userId="55f269f3-360c-43d4-aab0-0b058aafdcdd" providerId="ADAL" clId="{1AD736E1-2F72-4132-9B5B-5F2592997DF6}" dt="2024-06-29T05:36:07.071" v="632" actId="207"/>
          <ac:spMkLst>
            <pc:docMk/>
            <pc:sldMk cId="1340467324" sldId="277"/>
            <ac:spMk id="2" creationId="{6B336702-554F-4162-CC0D-F41512414949}"/>
          </ac:spMkLst>
        </pc:spChg>
        <pc:spChg chg="mod">
          <ac:chgData name="AREEBA FATIMA" userId="55f269f3-360c-43d4-aab0-0b058aafdcdd" providerId="ADAL" clId="{1AD736E1-2F72-4132-9B5B-5F2592997DF6}" dt="2024-06-29T05:40:02.370" v="643" actId="255"/>
          <ac:spMkLst>
            <pc:docMk/>
            <pc:sldMk cId="1340467324" sldId="277"/>
            <ac:spMk id="3" creationId="{11E7F740-8E87-BCA5-37C2-A3394BE369AA}"/>
          </ac:spMkLst>
        </pc:spChg>
        <pc:spChg chg="add">
          <ac:chgData name="AREEBA FATIMA" userId="55f269f3-360c-43d4-aab0-0b058aafdcdd" providerId="ADAL" clId="{1AD736E1-2F72-4132-9B5B-5F2592997DF6}" dt="2024-06-29T05:35:56.779" v="629" actId="26606"/>
          <ac:spMkLst>
            <pc:docMk/>
            <pc:sldMk cId="1340467324" sldId="277"/>
            <ac:spMk id="6" creationId="{9F7D5CDA-D291-4307-BF55-1381FED29634}"/>
          </ac:spMkLst>
        </pc:spChg>
        <pc:spChg chg="add del">
          <ac:chgData name="AREEBA FATIMA" userId="55f269f3-360c-43d4-aab0-0b058aafdcdd" providerId="ADAL" clId="{1AD736E1-2F72-4132-9B5B-5F2592997DF6}" dt="2024-06-29T05:33:02.328" v="600" actId="26606"/>
          <ac:spMkLst>
            <pc:docMk/>
            <pc:sldMk cId="1340467324" sldId="277"/>
            <ac:spMk id="9" creationId="{2C61293E-6EBE-43EF-A52C-9BEBFD7679D4}"/>
          </ac:spMkLst>
        </pc:spChg>
        <pc:spChg chg="add del">
          <ac:chgData name="AREEBA FATIMA" userId="55f269f3-360c-43d4-aab0-0b058aafdcdd" providerId="ADAL" clId="{1AD736E1-2F72-4132-9B5B-5F2592997DF6}" dt="2024-06-29T05:33:02.328" v="600" actId="26606"/>
          <ac:spMkLst>
            <pc:docMk/>
            <pc:sldMk cId="1340467324" sldId="277"/>
            <ac:spMk id="11" creationId="{3FCFB1DE-0B7E-48CC-BA90-B2AB0889F9D6}"/>
          </ac:spMkLst>
        </pc:spChg>
        <pc:picChg chg="add mod">
          <ac:chgData name="AREEBA FATIMA" userId="55f269f3-360c-43d4-aab0-0b058aafdcdd" providerId="ADAL" clId="{1AD736E1-2F72-4132-9B5B-5F2592997DF6}" dt="2024-06-29T05:59:13.539" v="859"/>
          <ac:picMkLst>
            <pc:docMk/>
            <pc:sldMk cId="1340467324" sldId="277"/>
            <ac:picMk id="4" creationId="{2D5A1CA2-EA7D-034B-E5CD-532C3C05C87D}"/>
          </ac:picMkLst>
        </pc:picChg>
        <pc:picChg chg="add del">
          <ac:chgData name="AREEBA FATIMA" userId="55f269f3-360c-43d4-aab0-0b058aafdcdd" providerId="ADAL" clId="{1AD736E1-2F72-4132-9B5B-5F2592997DF6}" dt="2024-06-29T05:33:02.328" v="600" actId="26606"/>
          <ac:picMkLst>
            <pc:docMk/>
            <pc:sldMk cId="1340467324" sldId="277"/>
            <ac:picMk id="5" creationId="{22F0B3BB-D718-F3AD-A491-E2D31E75F0B6}"/>
          </ac:picMkLst>
        </pc:picChg>
        <pc:picChg chg="add">
          <ac:chgData name="AREEBA FATIMA" userId="55f269f3-360c-43d4-aab0-0b058aafdcdd" providerId="ADAL" clId="{1AD736E1-2F72-4132-9B5B-5F2592997DF6}" dt="2024-06-29T05:35:56.779" v="629" actId="26606"/>
          <ac:picMkLst>
            <pc:docMk/>
            <pc:sldMk cId="1340467324" sldId="277"/>
            <ac:picMk id="7" creationId="{AFD9FAE9-CA4F-CA0A-73D0-448D18258DEF}"/>
          </ac:picMkLst>
        </pc:picChg>
      </pc:sldChg>
      <pc:sldChg chg="addSp modSp new mod setBg">
        <pc:chgData name="AREEBA FATIMA" userId="55f269f3-360c-43d4-aab0-0b058aafdcdd" providerId="ADAL" clId="{1AD736E1-2F72-4132-9B5B-5F2592997DF6}" dt="2024-06-29T05:59:27.550" v="862" actId="1076"/>
        <pc:sldMkLst>
          <pc:docMk/>
          <pc:sldMk cId="1574939762" sldId="278"/>
        </pc:sldMkLst>
        <pc:spChg chg="mod">
          <ac:chgData name="AREEBA FATIMA" userId="55f269f3-360c-43d4-aab0-0b058aafdcdd" providerId="ADAL" clId="{1AD736E1-2F72-4132-9B5B-5F2592997DF6}" dt="2024-06-29T05:34:53.955" v="620" actId="1076"/>
          <ac:spMkLst>
            <pc:docMk/>
            <pc:sldMk cId="1574939762" sldId="278"/>
            <ac:spMk id="2" creationId="{A5A31B99-706C-2B3A-8A36-BC0087BE5C31}"/>
          </ac:spMkLst>
        </pc:spChg>
        <pc:spChg chg="mod">
          <ac:chgData name="AREEBA FATIMA" userId="55f269f3-360c-43d4-aab0-0b058aafdcdd" providerId="ADAL" clId="{1AD736E1-2F72-4132-9B5B-5F2592997DF6}" dt="2024-06-29T05:35:28.915" v="628" actId="27636"/>
          <ac:spMkLst>
            <pc:docMk/>
            <pc:sldMk cId="1574939762" sldId="278"/>
            <ac:spMk id="3" creationId="{BDD91143-FA1B-0BD4-D5DC-02FB0DDBB12E}"/>
          </ac:spMkLst>
        </pc:spChg>
        <pc:spChg chg="add">
          <ac:chgData name="AREEBA FATIMA" userId="55f269f3-360c-43d4-aab0-0b058aafdcdd" providerId="ADAL" clId="{1AD736E1-2F72-4132-9B5B-5F2592997DF6}" dt="2024-06-29T05:34:18.099" v="613" actId="26606"/>
          <ac:spMkLst>
            <pc:docMk/>
            <pc:sldMk cId="1574939762" sldId="278"/>
            <ac:spMk id="9" creationId="{2C61293E-6EBE-43EF-A52C-9BEBFD7679D4}"/>
          </ac:spMkLst>
        </pc:spChg>
        <pc:spChg chg="add">
          <ac:chgData name="AREEBA FATIMA" userId="55f269f3-360c-43d4-aab0-0b058aafdcdd" providerId="ADAL" clId="{1AD736E1-2F72-4132-9B5B-5F2592997DF6}" dt="2024-06-29T05:34:18.099" v="613" actId="26606"/>
          <ac:spMkLst>
            <pc:docMk/>
            <pc:sldMk cId="1574939762" sldId="278"/>
            <ac:spMk id="11" creationId="{21540236-BFD5-4A9D-8840-4703E7F76825}"/>
          </ac:spMkLst>
        </pc:spChg>
        <pc:picChg chg="add mod">
          <ac:chgData name="AREEBA FATIMA" userId="55f269f3-360c-43d4-aab0-0b058aafdcdd" providerId="ADAL" clId="{1AD736E1-2F72-4132-9B5B-5F2592997DF6}" dt="2024-06-29T05:59:27.550" v="862" actId="1076"/>
          <ac:picMkLst>
            <pc:docMk/>
            <pc:sldMk cId="1574939762" sldId="278"/>
            <ac:picMk id="4" creationId="{D5C23BE9-7D52-52FB-775A-C426524D240C}"/>
          </ac:picMkLst>
        </pc:picChg>
        <pc:picChg chg="add">
          <ac:chgData name="AREEBA FATIMA" userId="55f269f3-360c-43d4-aab0-0b058aafdcdd" providerId="ADAL" clId="{1AD736E1-2F72-4132-9B5B-5F2592997DF6}" dt="2024-06-29T05:34:18.099" v="613" actId="26606"/>
          <ac:picMkLst>
            <pc:docMk/>
            <pc:sldMk cId="1574939762" sldId="278"/>
            <ac:picMk id="5" creationId="{1E05DA4E-13A0-1C9A-F339-7357A2045081}"/>
          </ac:picMkLst>
        </pc:picChg>
      </pc:sldChg>
      <pc:sldChg chg="addSp modSp new mod setBg">
        <pc:chgData name="AREEBA FATIMA" userId="55f269f3-360c-43d4-aab0-0b058aafdcdd" providerId="ADAL" clId="{1AD736E1-2F72-4132-9B5B-5F2592997DF6}" dt="2024-06-29T05:59:35.910" v="864" actId="1076"/>
        <pc:sldMkLst>
          <pc:docMk/>
          <pc:sldMk cId="3385546601" sldId="279"/>
        </pc:sldMkLst>
        <pc:spChg chg="mod">
          <ac:chgData name="AREEBA FATIMA" userId="55f269f3-360c-43d4-aab0-0b058aafdcdd" providerId="ADAL" clId="{1AD736E1-2F72-4132-9B5B-5F2592997DF6}" dt="2024-06-29T05:34:03.941" v="612" actId="207"/>
          <ac:spMkLst>
            <pc:docMk/>
            <pc:sldMk cId="3385546601" sldId="279"/>
            <ac:spMk id="2" creationId="{578AEA97-CD33-C95A-AC27-E9814B325FC0}"/>
          </ac:spMkLst>
        </pc:spChg>
        <pc:spChg chg="mod">
          <ac:chgData name="AREEBA FATIMA" userId="55f269f3-360c-43d4-aab0-0b058aafdcdd" providerId="ADAL" clId="{1AD736E1-2F72-4132-9B5B-5F2592997DF6}" dt="2024-06-29T05:33:58.076" v="610" actId="14100"/>
          <ac:spMkLst>
            <pc:docMk/>
            <pc:sldMk cId="3385546601" sldId="279"/>
            <ac:spMk id="3" creationId="{7FAC9DFE-CDED-76CE-CC1C-25833D549155}"/>
          </ac:spMkLst>
        </pc:spChg>
        <pc:spChg chg="add">
          <ac:chgData name="AREEBA FATIMA" userId="55f269f3-360c-43d4-aab0-0b058aafdcdd" providerId="ADAL" clId="{1AD736E1-2F72-4132-9B5B-5F2592997DF6}" dt="2024-06-29T05:33:20.732" v="601" actId="26606"/>
          <ac:spMkLst>
            <pc:docMk/>
            <pc:sldMk cId="3385546601" sldId="279"/>
            <ac:spMk id="9" creationId="{2C61293E-6EBE-43EF-A52C-9BEBFD7679D4}"/>
          </ac:spMkLst>
        </pc:spChg>
        <pc:spChg chg="add">
          <ac:chgData name="AREEBA FATIMA" userId="55f269f3-360c-43d4-aab0-0b058aafdcdd" providerId="ADAL" clId="{1AD736E1-2F72-4132-9B5B-5F2592997DF6}" dt="2024-06-29T05:33:20.732" v="601" actId="26606"/>
          <ac:spMkLst>
            <pc:docMk/>
            <pc:sldMk cId="3385546601" sldId="279"/>
            <ac:spMk id="11" creationId="{3FCFB1DE-0B7E-48CC-BA90-B2AB0889F9D6}"/>
          </ac:spMkLst>
        </pc:spChg>
        <pc:picChg chg="add mod">
          <ac:chgData name="AREEBA FATIMA" userId="55f269f3-360c-43d4-aab0-0b058aafdcdd" providerId="ADAL" clId="{1AD736E1-2F72-4132-9B5B-5F2592997DF6}" dt="2024-06-29T05:59:35.910" v="864" actId="1076"/>
          <ac:picMkLst>
            <pc:docMk/>
            <pc:sldMk cId="3385546601" sldId="279"/>
            <ac:picMk id="4" creationId="{4F954C38-2DA6-ED4C-269C-3FF741A558E0}"/>
          </ac:picMkLst>
        </pc:picChg>
        <pc:picChg chg="add">
          <ac:chgData name="AREEBA FATIMA" userId="55f269f3-360c-43d4-aab0-0b058aafdcdd" providerId="ADAL" clId="{1AD736E1-2F72-4132-9B5B-5F2592997DF6}" dt="2024-06-29T05:33:20.732" v="601" actId="26606"/>
          <ac:picMkLst>
            <pc:docMk/>
            <pc:sldMk cId="3385546601" sldId="279"/>
            <ac:picMk id="5" creationId="{33BA8235-728D-0A47-31BD-2BF859ED7EB4}"/>
          </ac:picMkLst>
        </pc:picChg>
      </pc:sldChg>
      <pc:sldChg chg="addSp modSp new mod">
        <pc:chgData name="AREEBA FATIMA" userId="55f269f3-360c-43d4-aab0-0b058aafdcdd" providerId="ADAL" clId="{1AD736E1-2F72-4132-9B5B-5F2592997DF6}" dt="2024-06-29T06:00:11.922" v="869" actId="27636"/>
        <pc:sldMkLst>
          <pc:docMk/>
          <pc:sldMk cId="3664737689" sldId="280"/>
        </pc:sldMkLst>
        <pc:spChg chg="mod">
          <ac:chgData name="AREEBA FATIMA" userId="55f269f3-360c-43d4-aab0-0b058aafdcdd" providerId="ADAL" clId="{1AD736E1-2F72-4132-9B5B-5F2592997DF6}" dt="2024-06-29T05:41:27.004" v="650" actId="207"/>
          <ac:spMkLst>
            <pc:docMk/>
            <pc:sldMk cId="3664737689" sldId="280"/>
            <ac:spMk id="2" creationId="{257F3E0C-1EDF-A949-E06E-62DAC857F2A6}"/>
          </ac:spMkLst>
        </pc:spChg>
        <pc:spChg chg="mod">
          <ac:chgData name="AREEBA FATIMA" userId="55f269f3-360c-43d4-aab0-0b058aafdcdd" providerId="ADAL" clId="{1AD736E1-2F72-4132-9B5B-5F2592997DF6}" dt="2024-06-29T06:00:11.922" v="869" actId="27636"/>
          <ac:spMkLst>
            <pc:docMk/>
            <pc:sldMk cId="3664737689" sldId="280"/>
            <ac:spMk id="3" creationId="{8E2D60E9-3F93-A5CB-1BA4-EABDA05074BC}"/>
          </ac:spMkLst>
        </pc:spChg>
        <pc:picChg chg="add mod">
          <ac:chgData name="AREEBA FATIMA" userId="55f269f3-360c-43d4-aab0-0b058aafdcdd" providerId="ADAL" clId="{1AD736E1-2F72-4132-9B5B-5F2592997DF6}" dt="2024-06-29T06:00:00.385" v="865"/>
          <ac:picMkLst>
            <pc:docMk/>
            <pc:sldMk cId="3664737689" sldId="280"/>
            <ac:picMk id="4" creationId="{7485C1BA-B1B6-9A12-1357-8254F9E8BE46}"/>
          </ac:picMkLst>
        </pc:picChg>
      </pc:sldChg>
      <pc:sldChg chg="addSp delSp modSp new mod">
        <pc:chgData name="AREEBA FATIMA" userId="55f269f3-360c-43d4-aab0-0b058aafdcdd" providerId="ADAL" clId="{1AD736E1-2F72-4132-9B5B-5F2592997DF6}" dt="2024-06-29T06:00:36.251" v="871" actId="14100"/>
        <pc:sldMkLst>
          <pc:docMk/>
          <pc:sldMk cId="950989340" sldId="281"/>
        </pc:sldMkLst>
        <pc:spChg chg="mod">
          <ac:chgData name="AREEBA FATIMA" userId="55f269f3-360c-43d4-aab0-0b058aafdcdd" providerId="ADAL" clId="{1AD736E1-2F72-4132-9B5B-5F2592997DF6}" dt="2024-06-29T05:50:30.543" v="713" actId="1076"/>
          <ac:spMkLst>
            <pc:docMk/>
            <pc:sldMk cId="950989340" sldId="281"/>
            <ac:spMk id="2" creationId="{F1378DBC-0C64-F55D-5863-BCAF101E0467}"/>
          </ac:spMkLst>
        </pc:spChg>
        <pc:spChg chg="del">
          <ac:chgData name="AREEBA FATIMA" userId="55f269f3-360c-43d4-aab0-0b058aafdcdd" providerId="ADAL" clId="{1AD736E1-2F72-4132-9B5B-5F2592997DF6}" dt="2024-06-29T05:47:08.712" v="702"/>
          <ac:spMkLst>
            <pc:docMk/>
            <pc:sldMk cId="950989340" sldId="281"/>
            <ac:spMk id="3" creationId="{15EE115E-8EE2-1EE3-415F-A3F7C8754204}"/>
          </ac:spMkLst>
        </pc:spChg>
        <pc:spChg chg="add del mod">
          <ac:chgData name="AREEBA FATIMA" userId="55f269f3-360c-43d4-aab0-0b058aafdcdd" providerId="ADAL" clId="{1AD736E1-2F72-4132-9B5B-5F2592997DF6}" dt="2024-06-29T05:48:38.169" v="706" actId="26606"/>
          <ac:spMkLst>
            <pc:docMk/>
            <pc:sldMk cId="950989340" sldId="281"/>
            <ac:spMk id="4" creationId="{E8A53E78-0755-CD72-0C31-4C745FB3D7FB}"/>
          </ac:spMkLst>
        </pc:spChg>
        <pc:graphicFrameChg chg="add mod">
          <ac:chgData name="AREEBA FATIMA" userId="55f269f3-360c-43d4-aab0-0b058aafdcdd" providerId="ADAL" clId="{1AD736E1-2F72-4132-9B5B-5F2592997DF6}" dt="2024-06-29T05:52:40.296" v="727" actId="14100"/>
          <ac:graphicFrameMkLst>
            <pc:docMk/>
            <pc:sldMk cId="950989340" sldId="281"/>
            <ac:graphicFrameMk id="6" creationId="{B08769AC-40C5-65E1-57A1-C9FB70804D74}"/>
          </ac:graphicFrameMkLst>
        </pc:graphicFrameChg>
        <pc:picChg chg="add mod">
          <ac:chgData name="AREEBA FATIMA" userId="55f269f3-360c-43d4-aab0-0b058aafdcdd" providerId="ADAL" clId="{1AD736E1-2F72-4132-9B5B-5F2592997DF6}" dt="2024-06-29T06:00:36.251" v="871" actId="14100"/>
          <ac:picMkLst>
            <pc:docMk/>
            <pc:sldMk cId="950989340" sldId="281"/>
            <ac:picMk id="5" creationId="{8525DE58-A47A-7044-00AB-9EC49F7979E0}"/>
          </ac:picMkLst>
        </pc:picChg>
      </pc:sldChg>
      <pc:sldChg chg="addSp modSp new mod setBg">
        <pc:chgData name="AREEBA FATIMA" userId="55f269f3-360c-43d4-aab0-0b058aafdcdd" providerId="ADAL" clId="{1AD736E1-2F72-4132-9B5B-5F2592997DF6}" dt="2024-06-29T06:00:48.025" v="873" actId="1076"/>
        <pc:sldMkLst>
          <pc:docMk/>
          <pc:sldMk cId="3806925619" sldId="282"/>
        </pc:sldMkLst>
        <pc:spChg chg="mod">
          <ac:chgData name="AREEBA FATIMA" userId="55f269f3-360c-43d4-aab0-0b058aafdcdd" providerId="ADAL" clId="{1AD736E1-2F72-4132-9B5B-5F2592997DF6}" dt="2024-06-29T05:54:43.720" v="824" actId="255"/>
          <ac:spMkLst>
            <pc:docMk/>
            <pc:sldMk cId="3806925619" sldId="282"/>
            <ac:spMk id="2" creationId="{84070304-40FB-B71E-4725-ACFC86BC4FD7}"/>
          </ac:spMkLst>
        </pc:spChg>
        <pc:spChg chg="mod">
          <ac:chgData name="AREEBA FATIMA" userId="55f269f3-360c-43d4-aab0-0b058aafdcdd" providerId="ADAL" clId="{1AD736E1-2F72-4132-9B5B-5F2592997DF6}" dt="2024-06-29T05:55:18.001" v="826" actId="255"/>
          <ac:spMkLst>
            <pc:docMk/>
            <pc:sldMk cId="3806925619" sldId="282"/>
            <ac:spMk id="3" creationId="{C3CB5B1A-4ACA-0887-B655-5B497DAB84AC}"/>
          </ac:spMkLst>
        </pc:spChg>
        <pc:picChg chg="add mod">
          <ac:chgData name="AREEBA FATIMA" userId="55f269f3-360c-43d4-aab0-0b058aafdcdd" providerId="ADAL" clId="{1AD736E1-2F72-4132-9B5B-5F2592997DF6}" dt="2024-06-29T06:00:48.025" v="873" actId="1076"/>
          <ac:picMkLst>
            <pc:docMk/>
            <pc:sldMk cId="3806925619" sldId="282"/>
            <ac:picMk id="4" creationId="{32B71927-9822-D71A-A11F-1777CE500CDB}"/>
          </ac:picMkLst>
        </pc:picChg>
        <pc:picChg chg="add mod">
          <ac:chgData name="AREEBA FATIMA" userId="55f269f3-360c-43d4-aab0-0b058aafdcdd" providerId="ADAL" clId="{1AD736E1-2F72-4132-9B5B-5F2592997DF6}" dt="2024-06-29T05:54:27.811" v="823"/>
          <ac:picMkLst>
            <pc:docMk/>
            <pc:sldMk cId="3806925619" sldId="282"/>
            <ac:picMk id="5" creationId="{F91ABC37-D5A3-8E6A-881B-AED9202535A8}"/>
          </ac:picMkLst>
        </pc:picChg>
        <pc:cxnChg chg="add">
          <ac:chgData name="AREEBA FATIMA" userId="55f269f3-360c-43d4-aab0-0b058aafdcdd" providerId="ADAL" clId="{1AD736E1-2F72-4132-9B5B-5F2592997DF6}" dt="2024-06-29T05:54:14.032" v="822" actId="26606"/>
          <ac:cxnSpMkLst>
            <pc:docMk/>
            <pc:sldMk cId="3806925619" sldId="282"/>
            <ac:cxnSpMk id="9" creationId="{1503BFE4-729B-D9D0-C17B-501E6AF1127A}"/>
          </ac:cxnSpMkLst>
        </pc:cxnChg>
      </pc:sldChg>
      <pc:sldMasterChg chg="add del addSldLayout delSldLayout">
        <pc:chgData name="AREEBA FATIMA" userId="55f269f3-360c-43d4-aab0-0b058aafdcdd" providerId="ADAL" clId="{1AD736E1-2F72-4132-9B5B-5F2592997DF6}" dt="2024-06-28T11:53:01.326" v="26" actId="26606"/>
        <pc:sldMasterMkLst>
          <pc:docMk/>
          <pc:sldMasterMk cId="3860028705" sldId="2147483648"/>
        </pc:sldMasterMkLst>
        <pc:sldLayoutChg chg="add del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3860028705" sldId="2147483648"/>
            <pc:sldLayoutMk cId="1362295085" sldId="2147483649"/>
          </pc:sldLayoutMkLst>
        </pc:sldLayoutChg>
        <pc:sldLayoutChg chg="add del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3860028705" sldId="2147483648"/>
            <pc:sldLayoutMk cId="1546686731" sldId="2147483650"/>
          </pc:sldLayoutMkLst>
        </pc:sldLayoutChg>
        <pc:sldLayoutChg chg="add del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3860028705" sldId="2147483648"/>
            <pc:sldLayoutMk cId="3396826223" sldId="2147483651"/>
          </pc:sldLayoutMkLst>
        </pc:sldLayoutChg>
        <pc:sldLayoutChg chg="add del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3860028705" sldId="2147483648"/>
            <pc:sldLayoutMk cId="3204449851" sldId="2147483652"/>
          </pc:sldLayoutMkLst>
        </pc:sldLayoutChg>
        <pc:sldLayoutChg chg="add del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3860028705" sldId="2147483648"/>
            <pc:sldLayoutMk cId="408065201" sldId="2147483653"/>
          </pc:sldLayoutMkLst>
        </pc:sldLayoutChg>
        <pc:sldLayoutChg chg="add del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3860028705" sldId="2147483648"/>
            <pc:sldLayoutMk cId="3406569198" sldId="2147483654"/>
          </pc:sldLayoutMkLst>
        </pc:sldLayoutChg>
        <pc:sldLayoutChg chg="add del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3860028705" sldId="2147483648"/>
            <pc:sldLayoutMk cId="2892277244" sldId="2147483655"/>
          </pc:sldLayoutMkLst>
        </pc:sldLayoutChg>
        <pc:sldLayoutChg chg="add del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3860028705" sldId="2147483648"/>
            <pc:sldLayoutMk cId="1937596353" sldId="2147483656"/>
          </pc:sldLayoutMkLst>
        </pc:sldLayoutChg>
        <pc:sldLayoutChg chg="add del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3860028705" sldId="2147483648"/>
            <pc:sldLayoutMk cId="2463924145" sldId="2147483657"/>
          </pc:sldLayoutMkLst>
        </pc:sldLayoutChg>
        <pc:sldLayoutChg chg="add del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3860028705" sldId="2147483648"/>
            <pc:sldLayoutMk cId="4258617115" sldId="2147483658"/>
          </pc:sldLayoutMkLst>
        </pc:sldLayoutChg>
        <pc:sldLayoutChg chg="add del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3860028705" sldId="2147483648"/>
            <pc:sldLayoutMk cId="3080159935" sldId="2147483659"/>
          </pc:sldLayoutMkLst>
        </pc:sldLayoutChg>
      </pc:sldMasterChg>
      <pc:sldMasterChg chg="add del replId addSldLayout delSldLayout">
        <pc:chgData name="AREEBA FATIMA" userId="55f269f3-360c-43d4-aab0-0b058aafdcdd" providerId="ADAL" clId="{1AD736E1-2F72-4132-9B5B-5F2592997DF6}" dt="2024-06-28T11:53:01.326" v="26" actId="26606"/>
        <pc:sldMasterMkLst>
          <pc:docMk/>
          <pc:sldMasterMk cId="1214279457" sldId="2147483660"/>
        </pc:sldMasterMkLst>
        <pc:sldLayoutChg chg="add del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1214279457" sldId="2147483660"/>
            <pc:sldLayoutMk cId="1429989914" sldId="2147483661"/>
          </pc:sldLayoutMkLst>
        </pc:sldLayoutChg>
        <pc:sldLayoutChg chg="add del replId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1214279457" sldId="2147483660"/>
            <pc:sldLayoutMk cId="4136692933" sldId="2147483662"/>
          </pc:sldLayoutMkLst>
        </pc:sldLayoutChg>
        <pc:sldLayoutChg chg="add del replId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1214279457" sldId="2147483660"/>
            <pc:sldLayoutMk cId="3526848308" sldId="2147483663"/>
          </pc:sldLayoutMkLst>
        </pc:sldLayoutChg>
        <pc:sldLayoutChg chg="add del replId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1214279457" sldId="2147483660"/>
            <pc:sldLayoutMk cId="3754587782" sldId="2147483664"/>
          </pc:sldLayoutMkLst>
        </pc:sldLayoutChg>
        <pc:sldLayoutChg chg="add del replId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1214279457" sldId="2147483660"/>
            <pc:sldLayoutMk cId="4119648054" sldId="2147483665"/>
          </pc:sldLayoutMkLst>
        </pc:sldLayoutChg>
        <pc:sldLayoutChg chg="add del replId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1214279457" sldId="2147483660"/>
            <pc:sldLayoutMk cId="2203004699" sldId="2147483666"/>
          </pc:sldLayoutMkLst>
        </pc:sldLayoutChg>
        <pc:sldLayoutChg chg="add del replId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1214279457" sldId="2147483660"/>
            <pc:sldLayoutMk cId="316512268" sldId="2147483667"/>
          </pc:sldLayoutMkLst>
        </pc:sldLayoutChg>
        <pc:sldLayoutChg chg="add del replId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1214279457" sldId="2147483660"/>
            <pc:sldLayoutMk cId="952766296" sldId="2147483668"/>
          </pc:sldLayoutMkLst>
        </pc:sldLayoutChg>
        <pc:sldLayoutChg chg="add del replId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1214279457" sldId="2147483660"/>
            <pc:sldLayoutMk cId="533959305" sldId="2147483669"/>
          </pc:sldLayoutMkLst>
        </pc:sldLayoutChg>
        <pc:sldLayoutChg chg="add del replId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1214279457" sldId="2147483660"/>
            <pc:sldLayoutMk cId="251794581" sldId="2147483670"/>
          </pc:sldLayoutMkLst>
        </pc:sldLayoutChg>
        <pc:sldLayoutChg chg="add del replId">
          <pc:chgData name="AREEBA FATIMA" userId="55f269f3-360c-43d4-aab0-0b058aafdcdd" providerId="ADAL" clId="{1AD736E1-2F72-4132-9B5B-5F2592997DF6}" dt="2024-06-28T11:53:01.326" v="26" actId="26606"/>
          <pc:sldLayoutMkLst>
            <pc:docMk/>
            <pc:sldMasterMk cId="1214279457" sldId="2147483660"/>
            <pc:sldLayoutMk cId="15102361" sldId="2147483671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14597-7739-4FDD-B8EE-EE47DA0BFD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494BBE-3F22-4D48-BB5D-CF8DBB54D5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After completing this training module you will understand:  </a:t>
          </a:r>
        </a:p>
      </dgm:t>
    </dgm:pt>
    <dgm:pt modelId="{DA37B3D1-9B06-4D79-99C6-CC7290405C78}" type="parTrans" cxnId="{623905B0-1DDA-4C2C-AF73-E9FB1D282F97}">
      <dgm:prSet/>
      <dgm:spPr/>
      <dgm:t>
        <a:bodyPr/>
        <a:lstStyle/>
        <a:p>
          <a:endParaRPr lang="en-US"/>
        </a:p>
      </dgm:t>
    </dgm:pt>
    <dgm:pt modelId="{116DFBB9-0A72-4FB6-8129-45871869F72E}" type="sibTrans" cxnId="{623905B0-1DDA-4C2C-AF73-E9FB1D282F97}">
      <dgm:prSet/>
      <dgm:spPr/>
      <dgm:t>
        <a:bodyPr/>
        <a:lstStyle/>
        <a:p>
          <a:endParaRPr lang="en-US"/>
        </a:p>
      </dgm:t>
    </dgm:pt>
    <dgm:pt modelId="{C1998656-81E4-4AA8-9843-96528242FF86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1) The general </a:t>
          </a:r>
          <a:r>
            <a: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construction of an accelerometer </a:t>
          </a:r>
        </a:p>
      </dgm:t>
    </dgm:pt>
    <dgm:pt modelId="{72CC1EBB-E2A4-4C3C-A9CE-4A0EF7D6CF9A}" type="parTrans" cxnId="{9C1CC3CA-9B94-4E94-A188-9FC51B0C9EA0}">
      <dgm:prSet/>
      <dgm:spPr/>
      <dgm:t>
        <a:bodyPr/>
        <a:lstStyle/>
        <a:p>
          <a:endParaRPr lang="en-US"/>
        </a:p>
      </dgm:t>
    </dgm:pt>
    <dgm:pt modelId="{9CA265B4-AB7F-4784-9F25-26F7C812DBC7}" type="sibTrans" cxnId="{9C1CC3CA-9B94-4E94-A188-9FC51B0C9EA0}">
      <dgm:prSet/>
      <dgm:spPr/>
      <dgm:t>
        <a:bodyPr/>
        <a:lstStyle/>
        <a:p>
          <a:endParaRPr lang="en-US"/>
        </a:p>
      </dgm:t>
    </dgm:pt>
    <dgm:pt modelId="{AF866AB4-9A81-4169-9E75-ACDA37C8E9B6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q"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2) How those differences in construction make a </a:t>
          </a:r>
          <a:r>
            <a: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specific sensor more suited to measuring specific types of applications </a:t>
          </a:r>
        </a:p>
      </dgm:t>
    </dgm:pt>
    <dgm:pt modelId="{5AF0CC08-07AF-48F0-A68D-C0E80C1C1A7C}" type="parTrans" cxnId="{F5C1D37C-71BF-410A-A5BD-55B9C205E2F1}">
      <dgm:prSet/>
      <dgm:spPr/>
      <dgm:t>
        <a:bodyPr/>
        <a:lstStyle/>
        <a:p>
          <a:endParaRPr lang="en-US"/>
        </a:p>
      </dgm:t>
    </dgm:pt>
    <dgm:pt modelId="{105B1FA1-615C-4748-9AEA-54704FDE0B8B}" type="sibTrans" cxnId="{F5C1D37C-71BF-410A-A5BD-55B9C205E2F1}">
      <dgm:prSet/>
      <dgm:spPr/>
      <dgm:t>
        <a:bodyPr/>
        <a:lstStyle/>
        <a:p>
          <a:endParaRPr lang="en-US"/>
        </a:p>
      </dgm:t>
    </dgm:pt>
    <dgm:pt modelId="{BA48C8C0-5E65-4346-8464-E5A0E7DA6630}">
      <dgm:prSet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q"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3) How using the right tools will help analysts </a:t>
          </a:r>
          <a:r>
            <a: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gather better, clearer data 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from which to make very important decisions about machinery health</a:t>
          </a:r>
        </a:p>
      </dgm:t>
    </dgm:pt>
    <dgm:pt modelId="{46AA2D4F-5E4D-47C1-939A-8325FDC1EAC6}" type="parTrans" cxnId="{6DA2CE48-DBB6-4D26-92D4-A8DBFE3A5585}">
      <dgm:prSet/>
      <dgm:spPr/>
      <dgm:t>
        <a:bodyPr/>
        <a:lstStyle/>
        <a:p>
          <a:endParaRPr lang="en-US"/>
        </a:p>
      </dgm:t>
    </dgm:pt>
    <dgm:pt modelId="{7EF6FD57-01DD-47BC-B4A6-E6F1A07AFA94}" type="sibTrans" cxnId="{6DA2CE48-DBB6-4D26-92D4-A8DBFE3A5585}">
      <dgm:prSet/>
      <dgm:spPr/>
      <dgm:t>
        <a:bodyPr/>
        <a:lstStyle/>
        <a:p>
          <a:endParaRPr lang="en-US"/>
        </a:p>
      </dgm:t>
    </dgm:pt>
    <dgm:pt modelId="{308F9F31-5D97-4DEC-97C7-338E217D7D14}" type="pres">
      <dgm:prSet presAssocID="{35914597-7739-4FDD-B8EE-EE47DA0BFDAD}" presName="root" presStyleCnt="0">
        <dgm:presLayoutVars>
          <dgm:dir/>
          <dgm:resizeHandles val="exact"/>
        </dgm:presLayoutVars>
      </dgm:prSet>
      <dgm:spPr/>
    </dgm:pt>
    <dgm:pt modelId="{A4CBBA3E-300E-496B-90BD-9604CA3370FB}" type="pres">
      <dgm:prSet presAssocID="{C5494BBE-3F22-4D48-BB5D-CF8DBB54D583}" presName="compNode" presStyleCnt="0"/>
      <dgm:spPr/>
    </dgm:pt>
    <dgm:pt modelId="{21671BDE-B66C-4ED4-B113-BA70529D5DFD}" type="pres">
      <dgm:prSet presAssocID="{C5494BBE-3F22-4D48-BB5D-CF8DBB54D583}" presName="bgRect" presStyleLbl="bgShp" presStyleIdx="0" presStyleCnt="1" custScaleY="333985" custLinFactNeighborX="-2244" custLinFactNeighborY="19336"/>
      <dgm:spPr/>
    </dgm:pt>
    <dgm:pt modelId="{576EAD37-0460-4FDE-999F-26D430469ADA}" type="pres">
      <dgm:prSet presAssocID="{C5494BBE-3F22-4D48-BB5D-CF8DBB54D583}" presName="iconRect" presStyleLbl="node1" presStyleIdx="0" presStyleCnt="1" custLinFactNeighborX="-32963" custLinFactNeighborY="103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5A2C0BEE-57DB-46A5-BAD0-D7A2533858DF}" type="pres">
      <dgm:prSet presAssocID="{C5494BBE-3F22-4D48-BB5D-CF8DBB54D583}" presName="spaceRect" presStyleCnt="0"/>
      <dgm:spPr/>
    </dgm:pt>
    <dgm:pt modelId="{786C306C-5D1E-4C8F-B6E6-8A2A82F80729}" type="pres">
      <dgm:prSet presAssocID="{C5494BBE-3F22-4D48-BB5D-CF8DBB54D583}" presName="parTx" presStyleLbl="revTx" presStyleIdx="0" presStyleCnt="2" custScaleX="73264" custLinFactNeighborX="-10909" custLinFactNeighborY="11130">
        <dgm:presLayoutVars>
          <dgm:chMax val="0"/>
          <dgm:chPref val="0"/>
        </dgm:presLayoutVars>
      </dgm:prSet>
      <dgm:spPr/>
    </dgm:pt>
    <dgm:pt modelId="{789B7C8D-1448-4D06-A83B-D1B3A3BF49B6}" type="pres">
      <dgm:prSet presAssocID="{C5494BBE-3F22-4D48-BB5D-CF8DBB54D583}" presName="desTx" presStyleLbl="revTx" presStyleIdx="1" presStyleCnt="2" custScaleX="119804" custScaleY="313122">
        <dgm:presLayoutVars/>
      </dgm:prSet>
      <dgm:spPr/>
    </dgm:pt>
  </dgm:ptLst>
  <dgm:cxnLst>
    <dgm:cxn modelId="{4D4B8005-2D65-4A8A-ADF9-8CF6CD7E1C58}" type="presOf" srcId="{C1998656-81E4-4AA8-9843-96528242FF86}" destId="{789B7C8D-1448-4D06-A83B-D1B3A3BF49B6}" srcOrd="0" destOrd="0" presId="urn:microsoft.com/office/officeart/2018/2/layout/IconVerticalSolidList"/>
    <dgm:cxn modelId="{74BB3E2D-C2BB-4FF2-AA1D-7A9F3EC7DA9E}" type="presOf" srcId="{BA48C8C0-5E65-4346-8464-E5A0E7DA6630}" destId="{789B7C8D-1448-4D06-A83B-D1B3A3BF49B6}" srcOrd="0" destOrd="2" presId="urn:microsoft.com/office/officeart/2018/2/layout/IconVerticalSolidList"/>
    <dgm:cxn modelId="{6DA2CE48-DBB6-4D26-92D4-A8DBFE3A5585}" srcId="{C5494BBE-3F22-4D48-BB5D-CF8DBB54D583}" destId="{BA48C8C0-5E65-4346-8464-E5A0E7DA6630}" srcOrd="2" destOrd="0" parTransId="{46AA2D4F-5E4D-47C1-939A-8325FDC1EAC6}" sibTransId="{7EF6FD57-01DD-47BC-B4A6-E6F1A07AFA94}"/>
    <dgm:cxn modelId="{AA973169-2885-4B1A-BDD7-2EB1A92C977B}" type="presOf" srcId="{AF866AB4-9A81-4169-9E75-ACDA37C8E9B6}" destId="{789B7C8D-1448-4D06-A83B-D1B3A3BF49B6}" srcOrd="0" destOrd="1" presId="urn:microsoft.com/office/officeart/2018/2/layout/IconVerticalSolidList"/>
    <dgm:cxn modelId="{AA53366B-73E6-43B1-A204-08818392C758}" type="presOf" srcId="{C5494BBE-3F22-4D48-BB5D-CF8DBB54D583}" destId="{786C306C-5D1E-4C8F-B6E6-8A2A82F80729}" srcOrd="0" destOrd="0" presId="urn:microsoft.com/office/officeart/2018/2/layout/IconVerticalSolidList"/>
    <dgm:cxn modelId="{F5C1D37C-71BF-410A-A5BD-55B9C205E2F1}" srcId="{C5494BBE-3F22-4D48-BB5D-CF8DBB54D583}" destId="{AF866AB4-9A81-4169-9E75-ACDA37C8E9B6}" srcOrd="1" destOrd="0" parTransId="{5AF0CC08-07AF-48F0-A68D-C0E80C1C1A7C}" sibTransId="{105B1FA1-615C-4748-9AEA-54704FDE0B8B}"/>
    <dgm:cxn modelId="{77676980-E91E-452A-96D8-2F950D3D3B6B}" type="presOf" srcId="{35914597-7739-4FDD-B8EE-EE47DA0BFDAD}" destId="{308F9F31-5D97-4DEC-97C7-338E217D7D14}" srcOrd="0" destOrd="0" presId="urn:microsoft.com/office/officeart/2018/2/layout/IconVerticalSolidList"/>
    <dgm:cxn modelId="{623905B0-1DDA-4C2C-AF73-E9FB1D282F97}" srcId="{35914597-7739-4FDD-B8EE-EE47DA0BFDAD}" destId="{C5494BBE-3F22-4D48-BB5D-CF8DBB54D583}" srcOrd="0" destOrd="0" parTransId="{DA37B3D1-9B06-4D79-99C6-CC7290405C78}" sibTransId="{116DFBB9-0A72-4FB6-8129-45871869F72E}"/>
    <dgm:cxn modelId="{9C1CC3CA-9B94-4E94-A188-9FC51B0C9EA0}" srcId="{C5494BBE-3F22-4D48-BB5D-CF8DBB54D583}" destId="{C1998656-81E4-4AA8-9843-96528242FF86}" srcOrd="0" destOrd="0" parTransId="{72CC1EBB-E2A4-4C3C-A9CE-4A0EF7D6CF9A}" sibTransId="{9CA265B4-AB7F-4784-9F25-26F7C812DBC7}"/>
    <dgm:cxn modelId="{72A9AEE0-E759-4640-AFE5-5B3710014F7C}" type="presParOf" srcId="{308F9F31-5D97-4DEC-97C7-338E217D7D14}" destId="{A4CBBA3E-300E-496B-90BD-9604CA3370FB}" srcOrd="0" destOrd="0" presId="urn:microsoft.com/office/officeart/2018/2/layout/IconVerticalSolidList"/>
    <dgm:cxn modelId="{B5620972-29B3-40E8-94FC-1813AFB82533}" type="presParOf" srcId="{A4CBBA3E-300E-496B-90BD-9604CA3370FB}" destId="{21671BDE-B66C-4ED4-B113-BA70529D5DFD}" srcOrd="0" destOrd="0" presId="urn:microsoft.com/office/officeart/2018/2/layout/IconVerticalSolidList"/>
    <dgm:cxn modelId="{186106EA-1B5C-4666-AFE5-F2EED1D4BB36}" type="presParOf" srcId="{A4CBBA3E-300E-496B-90BD-9604CA3370FB}" destId="{576EAD37-0460-4FDE-999F-26D430469ADA}" srcOrd="1" destOrd="0" presId="urn:microsoft.com/office/officeart/2018/2/layout/IconVerticalSolidList"/>
    <dgm:cxn modelId="{2508CEEC-E1B0-43FC-B79E-15D8DB7EDF4F}" type="presParOf" srcId="{A4CBBA3E-300E-496B-90BD-9604CA3370FB}" destId="{5A2C0BEE-57DB-46A5-BAD0-D7A2533858DF}" srcOrd="2" destOrd="0" presId="urn:microsoft.com/office/officeart/2018/2/layout/IconVerticalSolidList"/>
    <dgm:cxn modelId="{08AEAACE-F225-406D-9654-FEC9F57384FF}" type="presParOf" srcId="{A4CBBA3E-300E-496B-90BD-9604CA3370FB}" destId="{786C306C-5D1E-4C8F-B6E6-8A2A82F80729}" srcOrd="3" destOrd="0" presId="urn:microsoft.com/office/officeart/2018/2/layout/IconVerticalSolidList"/>
    <dgm:cxn modelId="{BFBB5758-519A-4728-B6EA-CE0FEEF6D43B}" type="presParOf" srcId="{A4CBBA3E-300E-496B-90BD-9604CA3370FB}" destId="{789B7C8D-1448-4D06-A83B-D1B3A3BF49B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769CFC-E8A0-4C57-A732-6A3B154C8A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2D3475-01D6-4573-AD32-D9317115D59F}">
      <dgm:prSet custT="1"/>
      <dgm:spPr/>
      <dgm:t>
        <a:bodyPr/>
        <a:lstStyle/>
        <a:p>
          <a:r>
            <a:rPr lang="en-US" sz="24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Case Study: Bearing Failure Due to Electrical Current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B68D9-FC40-48F5-94C5-1B35AD76320C}" type="parTrans" cxnId="{5AE9840B-6B9A-46DE-B0EF-F439A097939B}">
      <dgm:prSet/>
      <dgm:spPr/>
      <dgm:t>
        <a:bodyPr/>
        <a:lstStyle/>
        <a:p>
          <a:endParaRPr lang="en-US"/>
        </a:p>
      </dgm:t>
    </dgm:pt>
    <dgm:pt modelId="{60F49FB9-613B-4288-A467-EBD7F31BD18E}" type="sibTrans" cxnId="{5AE9840B-6B9A-46DE-B0EF-F439A097939B}">
      <dgm:prSet/>
      <dgm:spPr/>
      <dgm:t>
        <a:bodyPr/>
        <a:lstStyle/>
        <a:p>
          <a:endParaRPr lang="en-US"/>
        </a:p>
      </dgm:t>
    </dgm:pt>
    <dgm:pt modelId="{8F4D66D0-A922-4177-A73D-1F390DD3B6E7}">
      <dgm:prSet custT="1"/>
      <dgm:spPr/>
      <dgm:t>
        <a:bodyPr/>
        <a:lstStyle/>
        <a:p>
          <a:r>
            <a:rPr lang="en-US" sz="20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Problem: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396AFC-23C5-4295-B4DD-8320464E5325}" type="parTrans" cxnId="{84608EFF-C3BF-4372-96D1-078D9DCACF33}">
      <dgm:prSet/>
      <dgm:spPr/>
      <dgm:t>
        <a:bodyPr/>
        <a:lstStyle/>
        <a:p>
          <a:endParaRPr lang="en-US"/>
        </a:p>
      </dgm:t>
    </dgm:pt>
    <dgm:pt modelId="{037F647F-C196-46D4-898A-9FD9C21ED559}" type="sibTrans" cxnId="{84608EFF-C3BF-4372-96D1-078D9DCACF33}">
      <dgm:prSet/>
      <dgm:spPr/>
      <dgm:t>
        <a:bodyPr/>
        <a:lstStyle/>
        <a:p>
          <a:endParaRPr lang="en-US"/>
        </a:p>
      </dgm:t>
    </dgm:pt>
    <dgm:pt modelId="{1B06698D-8BD2-40B9-88C2-714FEE4192EB}">
      <dgm:prSet custT="1"/>
      <dgm:spPr/>
      <dgm:t>
        <a:bodyPr/>
        <a:lstStyle/>
        <a:p>
          <a:r>
            <a:rPr lang="en-US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Current passing through the bearing caused fluting in the races.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B8F1F-421B-4547-91FC-56D2F3D51BBE}" type="parTrans" cxnId="{022F738C-C3FA-496D-8E9D-566695B8CDC6}">
      <dgm:prSet/>
      <dgm:spPr/>
      <dgm:t>
        <a:bodyPr/>
        <a:lstStyle/>
        <a:p>
          <a:endParaRPr lang="en-US"/>
        </a:p>
      </dgm:t>
    </dgm:pt>
    <dgm:pt modelId="{7DD30678-7C4C-464E-BAC9-EED04A5C8AE4}" type="sibTrans" cxnId="{022F738C-C3FA-496D-8E9D-566695B8CDC6}">
      <dgm:prSet/>
      <dgm:spPr/>
      <dgm:t>
        <a:bodyPr/>
        <a:lstStyle/>
        <a:p>
          <a:endParaRPr lang="en-US"/>
        </a:p>
      </dgm:t>
    </dgm:pt>
    <dgm:pt modelId="{1C5F1F39-E186-4D6A-83F9-042C167EDF8D}">
      <dgm:prSet custT="1"/>
      <dgm:spPr/>
      <dgm:t>
        <a:bodyPr/>
        <a:lstStyle/>
        <a:p>
          <a:r>
            <a:rPr lang="en-US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Resulted in rapid deterioration of the bearing.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02BEB-1187-4D02-B0FB-FF6D2CA3ECDC}" type="parTrans" cxnId="{EFFE8461-6C2B-4C9B-92A9-5CD6326E8A09}">
      <dgm:prSet/>
      <dgm:spPr/>
      <dgm:t>
        <a:bodyPr/>
        <a:lstStyle/>
        <a:p>
          <a:endParaRPr lang="en-US"/>
        </a:p>
      </dgm:t>
    </dgm:pt>
    <dgm:pt modelId="{77CC631C-5341-464F-86A5-00F1704A9CFE}" type="sibTrans" cxnId="{EFFE8461-6C2B-4C9B-92A9-5CD6326E8A09}">
      <dgm:prSet/>
      <dgm:spPr/>
      <dgm:t>
        <a:bodyPr/>
        <a:lstStyle/>
        <a:p>
          <a:endParaRPr lang="en-US"/>
        </a:p>
      </dgm:t>
    </dgm:pt>
    <dgm:pt modelId="{11B07638-9CB9-4DC2-81F6-C944C4E9F368}">
      <dgm:prSet custT="1"/>
      <dgm:spPr/>
      <dgm:t>
        <a:bodyPr/>
        <a:lstStyle/>
        <a:p>
          <a:r>
            <a:rPr lang="en-US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Overheating eventually destroyed the bearing and the motor.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57263F-2E5E-477E-8736-7BEF0132555A}" type="parTrans" cxnId="{804A3B9C-8C32-48CC-8421-DA7E7438CD1C}">
      <dgm:prSet/>
      <dgm:spPr/>
      <dgm:t>
        <a:bodyPr/>
        <a:lstStyle/>
        <a:p>
          <a:endParaRPr lang="en-US"/>
        </a:p>
      </dgm:t>
    </dgm:pt>
    <dgm:pt modelId="{3001BAB7-6FFF-4A50-AFD8-FAFDC1ED15C5}" type="sibTrans" cxnId="{804A3B9C-8C32-48CC-8421-DA7E7438CD1C}">
      <dgm:prSet/>
      <dgm:spPr/>
      <dgm:t>
        <a:bodyPr/>
        <a:lstStyle/>
        <a:p>
          <a:endParaRPr lang="en-US"/>
        </a:p>
      </dgm:t>
    </dgm:pt>
    <dgm:pt modelId="{B436B40A-59FA-4C17-979E-5768A0811ACC}">
      <dgm:prSet custT="1"/>
      <dgm:spPr/>
      <dgm:t>
        <a:bodyPr/>
        <a:lstStyle/>
        <a:p>
          <a:r>
            <a:rPr lang="en-US" sz="20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Solution: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E8BCD-2597-469F-A2A6-123728A0104C}" type="parTrans" cxnId="{8DE3CA7C-03D9-400F-87E9-1F45B3A6808B}">
      <dgm:prSet/>
      <dgm:spPr/>
      <dgm:t>
        <a:bodyPr/>
        <a:lstStyle/>
        <a:p>
          <a:endParaRPr lang="en-US"/>
        </a:p>
      </dgm:t>
    </dgm:pt>
    <dgm:pt modelId="{76564427-9432-49EA-B82C-D85244AFD1FC}" type="sibTrans" cxnId="{8DE3CA7C-03D9-400F-87E9-1F45B3A6808B}">
      <dgm:prSet/>
      <dgm:spPr/>
      <dgm:t>
        <a:bodyPr/>
        <a:lstStyle/>
        <a:p>
          <a:endParaRPr lang="en-US"/>
        </a:p>
      </dgm:t>
    </dgm:pt>
    <dgm:pt modelId="{83054BC5-AC09-406C-AA25-219DE75D1729}">
      <dgm:prSet custT="1"/>
      <dgm:spPr/>
      <dgm:t>
        <a:bodyPr/>
        <a:lstStyle/>
        <a:p>
          <a:r>
            <a:rPr lang="en-US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Vibration measurements with an accelerometer could have provided early detection.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45F50E-1372-4C5D-B146-BBE0B78B3809}" type="parTrans" cxnId="{1BF784E0-AE8F-4F9B-B83D-F015CF61ECC2}">
      <dgm:prSet/>
      <dgm:spPr/>
      <dgm:t>
        <a:bodyPr/>
        <a:lstStyle/>
        <a:p>
          <a:endParaRPr lang="en-US"/>
        </a:p>
      </dgm:t>
    </dgm:pt>
    <dgm:pt modelId="{0B4C106C-8FE9-4215-A179-CE4E25F7EBC9}" type="sibTrans" cxnId="{1BF784E0-AE8F-4F9B-B83D-F015CF61ECC2}">
      <dgm:prSet/>
      <dgm:spPr/>
      <dgm:t>
        <a:bodyPr/>
        <a:lstStyle/>
        <a:p>
          <a:endParaRPr lang="en-US"/>
        </a:p>
      </dgm:t>
    </dgm:pt>
    <dgm:pt modelId="{7DBBD35C-626D-4408-A1BB-F30CBE0E0317}">
      <dgm:prSet custT="1"/>
      <dgm:spPr/>
      <dgm:t>
        <a:bodyPr/>
        <a:lstStyle/>
        <a:p>
          <a:r>
            <a:rPr lang="en-US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Early analysis would have triggered further investigation and correction.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0A390-3413-422F-941D-7BE5968FA9EA}" type="parTrans" cxnId="{9E9C3BF3-AE22-4988-B499-992B68A1502D}">
      <dgm:prSet/>
      <dgm:spPr/>
      <dgm:t>
        <a:bodyPr/>
        <a:lstStyle/>
        <a:p>
          <a:endParaRPr lang="en-US"/>
        </a:p>
      </dgm:t>
    </dgm:pt>
    <dgm:pt modelId="{7FC24642-1D63-48A7-B947-D97049A47139}" type="sibTrans" cxnId="{9E9C3BF3-AE22-4988-B499-992B68A1502D}">
      <dgm:prSet/>
      <dgm:spPr/>
      <dgm:t>
        <a:bodyPr/>
        <a:lstStyle/>
        <a:p>
          <a:endParaRPr lang="en-US"/>
        </a:p>
      </dgm:t>
    </dgm:pt>
    <dgm:pt modelId="{B880E026-687F-46A2-B677-64A45CFF17EA}">
      <dgm:prSet custT="1"/>
      <dgm:spPr/>
      <dgm:t>
        <a:bodyPr/>
        <a:lstStyle/>
        <a:p>
          <a:r>
            <a:rPr lang="en-US" sz="18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Prevent catastrophic failure by addressing root causes in time.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5FACBF-7DAC-4DF4-A263-B96C87217E74}" type="parTrans" cxnId="{5F57D73F-2A04-4C2A-90C5-98DE082F2FFD}">
      <dgm:prSet/>
      <dgm:spPr/>
      <dgm:t>
        <a:bodyPr/>
        <a:lstStyle/>
        <a:p>
          <a:endParaRPr lang="en-US"/>
        </a:p>
      </dgm:t>
    </dgm:pt>
    <dgm:pt modelId="{5410E402-BC91-498F-A2C0-C9E60FE5DA87}" type="sibTrans" cxnId="{5F57D73F-2A04-4C2A-90C5-98DE082F2FFD}">
      <dgm:prSet/>
      <dgm:spPr/>
      <dgm:t>
        <a:bodyPr/>
        <a:lstStyle/>
        <a:p>
          <a:endParaRPr lang="en-US"/>
        </a:p>
      </dgm:t>
    </dgm:pt>
    <dgm:pt modelId="{10F453D0-708B-46EC-86A6-4A799E3059F8}">
      <dgm:prSet/>
      <dgm:spPr/>
      <dgm:t>
        <a:bodyPr/>
        <a:lstStyle/>
        <a:p>
          <a:r>
            <a:rPr lang="en-US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Key Takeaway: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1B1B32-504B-4454-B2E1-79164A2D1BA6}" type="parTrans" cxnId="{DFB12754-4F80-4713-9394-535AA2811648}">
      <dgm:prSet/>
      <dgm:spPr/>
      <dgm:t>
        <a:bodyPr/>
        <a:lstStyle/>
        <a:p>
          <a:endParaRPr lang="en-US"/>
        </a:p>
      </dgm:t>
    </dgm:pt>
    <dgm:pt modelId="{6978BFD5-E6CA-4976-9C12-A1E3EC05E734}" type="sibTrans" cxnId="{DFB12754-4F80-4713-9394-535AA2811648}">
      <dgm:prSet/>
      <dgm:spPr/>
      <dgm:t>
        <a:bodyPr/>
        <a:lstStyle/>
        <a:p>
          <a:endParaRPr lang="en-US"/>
        </a:p>
      </dgm:t>
    </dgm:pt>
    <dgm:pt modelId="{D012D29A-929F-4901-A500-62B9721B9E97}">
      <dgm:prSet/>
      <dgm:spPr/>
      <dgm:t>
        <a:bodyPr/>
        <a:lstStyle/>
        <a:p>
          <a:r>
            <a:rPr lang="en-US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Don’t let this happen to your machines</a:t>
          </a:r>
          <a:r>
            <a:rPr lang="en-US" b="1" i="0" baseline="0" dirty="0"/>
            <a:t>!</a:t>
          </a:r>
          <a:endParaRPr lang="en-US" dirty="0"/>
        </a:p>
      </dgm:t>
    </dgm:pt>
    <dgm:pt modelId="{5452D235-9C7D-43D8-BC8F-4B89E580762E}" type="parTrans" cxnId="{724F955C-114B-422E-B7D7-3790DEDABBB8}">
      <dgm:prSet/>
      <dgm:spPr/>
      <dgm:t>
        <a:bodyPr/>
        <a:lstStyle/>
        <a:p>
          <a:endParaRPr lang="en-US"/>
        </a:p>
      </dgm:t>
    </dgm:pt>
    <dgm:pt modelId="{008EF1D6-BE10-4479-AE90-EFB8281548EA}" type="sibTrans" cxnId="{724F955C-114B-422E-B7D7-3790DEDABBB8}">
      <dgm:prSet/>
      <dgm:spPr/>
      <dgm:t>
        <a:bodyPr/>
        <a:lstStyle/>
        <a:p>
          <a:endParaRPr lang="en-US"/>
        </a:p>
      </dgm:t>
    </dgm:pt>
    <dgm:pt modelId="{453BD8CB-42F7-4C13-81DB-C18037DDFCE1}">
      <dgm:prSet/>
      <dgm:spPr/>
      <dgm:t>
        <a:bodyPr/>
        <a:lstStyle/>
        <a:p>
          <a:r>
            <a:rPr lang="en-US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Utilize accelerometers for early problem detection and prevention.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D4BE9E-5BC8-4926-86A5-56AA07CE6C2E}" type="parTrans" cxnId="{C9EC63F9-4C59-43A5-B236-7ECC85C84F54}">
      <dgm:prSet/>
      <dgm:spPr/>
      <dgm:t>
        <a:bodyPr/>
        <a:lstStyle/>
        <a:p>
          <a:endParaRPr lang="en-US"/>
        </a:p>
      </dgm:t>
    </dgm:pt>
    <dgm:pt modelId="{7A7266BA-9E5C-4A6E-9FC4-2FB8EE9EC000}" type="sibTrans" cxnId="{C9EC63F9-4C59-43A5-B236-7ECC85C84F54}">
      <dgm:prSet/>
      <dgm:spPr/>
      <dgm:t>
        <a:bodyPr/>
        <a:lstStyle/>
        <a:p>
          <a:endParaRPr lang="en-US"/>
        </a:p>
      </dgm:t>
    </dgm:pt>
    <dgm:pt modelId="{84E5AB44-81AE-4D23-995E-5CBBDDF58E54}" type="pres">
      <dgm:prSet presAssocID="{B9769CFC-E8A0-4C57-A732-6A3B154C8A39}" presName="linear" presStyleCnt="0">
        <dgm:presLayoutVars>
          <dgm:animLvl val="lvl"/>
          <dgm:resizeHandles val="exact"/>
        </dgm:presLayoutVars>
      </dgm:prSet>
      <dgm:spPr/>
    </dgm:pt>
    <dgm:pt modelId="{DF2D4644-7561-4C84-AC22-411C4B8CEA7C}" type="pres">
      <dgm:prSet presAssocID="{372D3475-01D6-4573-AD32-D9317115D59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81FD032-99A7-4E7B-8779-DD6BBA4BC9A9}" type="pres">
      <dgm:prSet presAssocID="{60F49FB9-613B-4288-A467-EBD7F31BD18E}" presName="spacer" presStyleCnt="0"/>
      <dgm:spPr/>
    </dgm:pt>
    <dgm:pt modelId="{FA5D4F71-6099-4D40-9EE9-A9B675D67D1C}" type="pres">
      <dgm:prSet presAssocID="{8F4D66D0-A922-4177-A73D-1F390DD3B6E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2B42066-4755-47D0-9BCB-03670578994F}" type="pres">
      <dgm:prSet presAssocID="{8F4D66D0-A922-4177-A73D-1F390DD3B6E7}" presName="childText" presStyleLbl="revTx" presStyleIdx="0" presStyleCnt="2">
        <dgm:presLayoutVars>
          <dgm:bulletEnabled val="1"/>
        </dgm:presLayoutVars>
      </dgm:prSet>
      <dgm:spPr/>
    </dgm:pt>
    <dgm:pt modelId="{9096DF22-C411-4803-A9AA-E3EED002D8AB}" type="pres">
      <dgm:prSet presAssocID="{B436B40A-59FA-4C17-979E-5768A0811AC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5512E97-F5D8-4499-94EA-171464B9BCEA}" type="pres">
      <dgm:prSet presAssocID="{B436B40A-59FA-4C17-979E-5768A0811ACC}" presName="childText" presStyleLbl="revTx" presStyleIdx="1" presStyleCnt="2">
        <dgm:presLayoutVars>
          <dgm:bulletEnabled val="1"/>
        </dgm:presLayoutVars>
      </dgm:prSet>
      <dgm:spPr/>
    </dgm:pt>
    <dgm:pt modelId="{2723FB76-DA32-4A06-9262-8BD9C7DB33F8}" type="pres">
      <dgm:prSet presAssocID="{10F453D0-708B-46EC-86A6-4A799E3059F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98D2043-E167-4338-A318-2D6E752388C8}" type="pres">
      <dgm:prSet presAssocID="{6978BFD5-E6CA-4976-9C12-A1E3EC05E734}" presName="spacer" presStyleCnt="0"/>
      <dgm:spPr/>
    </dgm:pt>
    <dgm:pt modelId="{31D42481-D115-4D07-B962-C6A755D5B835}" type="pres">
      <dgm:prSet presAssocID="{D012D29A-929F-4901-A500-62B9721B9E9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98766C6-6D1B-4A4B-8BF9-74B65A52481A}" type="pres">
      <dgm:prSet presAssocID="{008EF1D6-BE10-4479-AE90-EFB8281548EA}" presName="spacer" presStyleCnt="0"/>
      <dgm:spPr/>
    </dgm:pt>
    <dgm:pt modelId="{2DF36B35-0180-4094-B3AE-F93A150D2F17}" type="pres">
      <dgm:prSet presAssocID="{453BD8CB-42F7-4C13-81DB-C18037DDFCE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AE9840B-6B9A-46DE-B0EF-F439A097939B}" srcId="{B9769CFC-E8A0-4C57-A732-6A3B154C8A39}" destId="{372D3475-01D6-4573-AD32-D9317115D59F}" srcOrd="0" destOrd="0" parTransId="{DBEB68D9-FC40-48F5-94C5-1B35AD76320C}" sibTransId="{60F49FB9-613B-4288-A467-EBD7F31BD18E}"/>
    <dgm:cxn modelId="{0316E826-FD1F-47ED-A5D8-ABAE8C2D1254}" type="presOf" srcId="{10F453D0-708B-46EC-86A6-4A799E3059F8}" destId="{2723FB76-DA32-4A06-9262-8BD9C7DB33F8}" srcOrd="0" destOrd="0" presId="urn:microsoft.com/office/officeart/2005/8/layout/vList2"/>
    <dgm:cxn modelId="{40A5543C-3043-4D55-8ACB-0950EF2F7A81}" type="presOf" srcId="{1C5F1F39-E186-4D6A-83F9-042C167EDF8D}" destId="{62B42066-4755-47D0-9BCB-03670578994F}" srcOrd="0" destOrd="1" presId="urn:microsoft.com/office/officeart/2005/8/layout/vList2"/>
    <dgm:cxn modelId="{5F57D73F-2A04-4C2A-90C5-98DE082F2FFD}" srcId="{B436B40A-59FA-4C17-979E-5768A0811ACC}" destId="{B880E026-687F-46A2-B677-64A45CFF17EA}" srcOrd="2" destOrd="0" parTransId="{A35FACBF-7DAC-4DF4-A263-B96C87217E74}" sibTransId="{5410E402-BC91-498F-A2C0-C9E60FE5DA87}"/>
    <dgm:cxn modelId="{724F955C-114B-422E-B7D7-3790DEDABBB8}" srcId="{B9769CFC-E8A0-4C57-A732-6A3B154C8A39}" destId="{D012D29A-929F-4901-A500-62B9721B9E97}" srcOrd="4" destOrd="0" parTransId="{5452D235-9C7D-43D8-BC8F-4B89E580762E}" sibTransId="{008EF1D6-BE10-4479-AE90-EFB8281548EA}"/>
    <dgm:cxn modelId="{EFFE8461-6C2B-4C9B-92A9-5CD6326E8A09}" srcId="{8F4D66D0-A922-4177-A73D-1F390DD3B6E7}" destId="{1C5F1F39-E186-4D6A-83F9-042C167EDF8D}" srcOrd="1" destOrd="0" parTransId="{4A602BEB-1187-4D02-B0FB-FF6D2CA3ECDC}" sibTransId="{77CC631C-5341-464F-86A5-00F1704A9CFE}"/>
    <dgm:cxn modelId="{6B03B26C-EE5F-4399-8AD6-58F09CC8F41C}" type="presOf" srcId="{11B07638-9CB9-4DC2-81F6-C944C4E9F368}" destId="{62B42066-4755-47D0-9BCB-03670578994F}" srcOrd="0" destOrd="2" presId="urn:microsoft.com/office/officeart/2005/8/layout/vList2"/>
    <dgm:cxn modelId="{8E33C76E-8F17-4540-BC99-27307427D98E}" type="presOf" srcId="{453BD8CB-42F7-4C13-81DB-C18037DDFCE1}" destId="{2DF36B35-0180-4094-B3AE-F93A150D2F17}" srcOrd="0" destOrd="0" presId="urn:microsoft.com/office/officeart/2005/8/layout/vList2"/>
    <dgm:cxn modelId="{DFB12754-4F80-4713-9394-535AA2811648}" srcId="{B9769CFC-E8A0-4C57-A732-6A3B154C8A39}" destId="{10F453D0-708B-46EC-86A6-4A799E3059F8}" srcOrd="3" destOrd="0" parTransId="{8F1B1B32-504B-4454-B2E1-79164A2D1BA6}" sibTransId="{6978BFD5-E6CA-4976-9C12-A1E3EC05E734}"/>
    <dgm:cxn modelId="{4B98B07B-41D3-49B6-8AE9-041E0AA12A37}" type="presOf" srcId="{7DBBD35C-626D-4408-A1BB-F30CBE0E0317}" destId="{45512E97-F5D8-4499-94EA-171464B9BCEA}" srcOrd="0" destOrd="1" presId="urn:microsoft.com/office/officeart/2005/8/layout/vList2"/>
    <dgm:cxn modelId="{8DE3CA7C-03D9-400F-87E9-1F45B3A6808B}" srcId="{B9769CFC-E8A0-4C57-A732-6A3B154C8A39}" destId="{B436B40A-59FA-4C17-979E-5768A0811ACC}" srcOrd="2" destOrd="0" parTransId="{797E8BCD-2597-469F-A2A6-123728A0104C}" sibTransId="{76564427-9432-49EA-B82C-D85244AFD1FC}"/>
    <dgm:cxn modelId="{68AD0E82-AB80-4EBA-952F-6493A0F9CEE5}" type="presOf" srcId="{B9769CFC-E8A0-4C57-A732-6A3B154C8A39}" destId="{84E5AB44-81AE-4D23-995E-5CBBDDF58E54}" srcOrd="0" destOrd="0" presId="urn:microsoft.com/office/officeart/2005/8/layout/vList2"/>
    <dgm:cxn modelId="{5739918B-3B1E-47D4-822B-7426F5F1ABF7}" type="presOf" srcId="{8F4D66D0-A922-4177-A73D-1F390DD3B6E7}" destId="{FA5D4F71-6099-4D40-9EE9-A9B675D67D1C}" srcOrd="0" destOrd="0" presId="urn:microsoft.com/office/officeart/2005/8/layout/vList2"/>
    <dgm:cxn modelId="{022F738C-C3FA-496D-8E9D-566695B8CDC6}" srcId="{8F4D66D0-A922-4177-A73D-1F390DD3B6E7}" destId="{1B06698D-8BD2-40B9-88C2-714FEE4192EB}" srcOrd="0" destOrd="0" parTransId="{8EDB8F1F-421B-4547-91FC-56D2F3D51BBE}" sibTransId="{7DD30678-7C4C-464E-BAC9-EED04A5C8AE4}"/>
    <dgm:cxn modelId="{9CFD788E-1101-48FC-9BF3-37DE0C38FE01}" type="presOf" srcId="{83054BC5-AC09-406C-AA25-219DE75D1729}" destId="{45512E97-F5D8-4499-94EA-171464B9BCEA}" srcOrd="0" destOrd="0" presId="urn:microsoft.com/office/officeart/2005/8/layout/vList2"/>
    <dgm:cxn modelId="{804A3B9C-8C32-48CC-8421-DA7E7438CD1C}" srcId="{8F4D66D0-A922-4177-A73D-1F390DD3B6E7}" destId="{11B07638-9CB9-4DC2-81F6-C944C4E9F368}" srcOrd="2" destOrd="0" parTransId="{C657263F-2E5E-477E-8736-7BEF0132555A}" sibTransId="{3001BAB7-6FFF-4A50-AFD8-FAFDC1ED15C5}"/>
    <dgm:cxn modelId="{653FEAB2-F914-4E09-949F-838E179851B3}" type="presOf" srcId="{1B06698D-8BD2-40B9-88C2-714FEE4192EB}" destId="{62B42066-4755-47D0-9BCB-03670578994F}" srcOrd="0" destOrd="0" presId="urn:microsoft.com/office/officeart/2005/8/layout/vList2"/>
    <dgm:cxn modelId="{D67C33C9-3EC5-4E7B-8DE1-60DDE4C91064}" type="presOf" srcId="{372D3475-01D6-4573-AD32-D9317115D59F}" destId="{DF2D4644-7561-4C84-AC22-411C4B8CEA7C}" srcOrd="0" destOrd="0" presId="urn:microsoft.com/office/officeart/2005/8/layout/vList2"/>
    <dgm:cxn modelId="{758DF3D5-3194-4D9F-AB44-457941D52452}" type="presOf" srcId="{B436B40A-59FA-4C17-979E-5768A0811ACC}" destId="{9096DF22-C411-4803-A9AA-E3EED002D8AB}" srcOrd="0" destOrd="0" presId="urn:microsoft.com/office/officeart/2005/8/layout/vList2"/>
    <dgm:cxn modelId="{572136DC-8029-4312-B70A-48E03E719F8F}" type="presOf" srcId="{D012D29A-929F-4901-A500-62B9721B9E97}" destId="{31D42481-D115-4D07-B962-C6A755D5B835}" srcOrd="0" destOrd="0" presId="urn:microsoft.com/office/officeart/2005/8/layout/vList2"/>
    <dgm:cxn modelId="{1BF784E0-AE8F-4F9B-B83D-F015CF61ECC2}" srcId="{B436B40A-59FA-4C17-979E-5768A0811ACC}" destId="{83054BC5-AC09-406C-AA25-219DE75D1729}" srcOrd="0" destOrd="0" parTransId="{A345F50E-1372-4C5D-B146-BBE0B78B3809}" sibTransId="{0B4C106C-8FE9-4215-A179-CE4E25F7EBC9}"/>
    <dgm:cxn modelId="{462B4EE9-C8DA-4AE2-A627-872F6BC96801}" type="presOf" srcId="{B880E026-687F-46A2-B677-64A45CFF17EA}" destId="{45512E97-F5D8-4499-94EA-171464B9BCEA}" srcOrd="0" destOrd="2" presId="urn:microsoft.com/office/officeart/2005/8/layout/vList2"/>
    <dgm:cxn modelId="{9E9C3BF3-AE22-4988-B499-992B68A1502D}" srcId="{B436B40A-59FA-4C17-979E-5768A0811ACC}" destId="{7DBBD35C-626D-4408-A1BB-F30CBE0E0317}" srcOrd="1" destOrd="0" parTransId="{A2E0A390-3413-422F-941D-7BE5968FA9EA}" sibTransId="{7FC24642-1D63-48A7-B947-D97049A47139}"/>
    <dgm:cxn modelId="{C9EC63F9-4C59-43A5-B236-7ECC85C84F54}" srcId="{B9769CFC-E8A0-4C57-A732-6A3B154C8A39}" destId="{453BD8CB-42F7-4C13-81DB-C18037DDFCE1}" srcOrd="5" destOrd="0" parTransId="{3ED4BE9E-5BC8-4926-86A5-56AA07CE6C2E}" sibTransId="{7A7266BA-9E5C-4A6E-9FC4-2FB8EE9EC000}"/>
    <dgm:cxn modelId="{84608EFF-C3BF-4372-96D1-078D9DCACF33}" srcId="{B9769CFC-E8A0-4C57-A732-6A3B154C8A39}" destId="{8F4D66D0-A922-4177-A73D-1F390DD3B6E7}" srcOrd="1" destOrd="0" parTransId="{62396AFC-23C5-4295-B4DD-8320464E5325}" sibTransId="{037F647F-C196-46D4-898A-9FD9C21ED559}"/>
    <dgm:cxn modelId="{3B3A50B3-5EE2-4D04-ABC8-AA0D2772109A}" type="presParOf" srcId="{84E5AB44-81AE-4D23-995E-5CBBDDF58E54}" destId="{DF2D4644-7561-4C84-AC22-411C4B8CEA7C}" srcOrd="0" destOrd="0" presId="urn:microsoft.com/office/officeart/2005/8/layout/vList2"/>
    <dgm:cxn modelId="{83A51BC7-A0C7-4AB2-86D9-9C84303EF179}" type="presParOf" srcId="{84E5AB44-81AE-4D23-995E-5CBBDDF58E54}" destId="{D81FD032-99A7-4E7B-8779-DD6BBA4BC9A9}" srcOrd="1" destOrd="0" presId="urn:microsoft.com/office/officeart/2005/8/layout/vList2"/>
    <dgm:cxn modelId="{6E2D6F5A-3EF4-43BE-89EF-781326FE8FBA}" type="presParOf" srcId="{84E5AB44-81AE-4D23-995E-5CBBDDF58E54}" destId="{FA5D4F71-6099-4D40-9EE9-A9B675D67D1C}" srcOrd="2" destOrd="0" presId="urn:microsoft.com/office/officeart/2005/8/layout/vList2"/>
    <dgm:cxn modelId="{0B02838A-C035-42BA-81A4-A2D94715E50C}" type="presParOf" srcId="{84E5AB44-81AE-4D23-995E-5CBBDDF58E54}" destId="{62B42066-4755-47D0-9BCB-03670578994F}" srcOrd="3" destOrd="0" presId="urn:microsoft.com/office/officeart/2005/8/layout/vList2"/>
    <dgm:cxn modelId="{5AD477F4-22C0-4AAC-9539-F60CAD633640}" type="presParOf" srcId="{84E5AB44-81AE-4D23-995E-5CBBDDF58E54}" destId="{9096DF22-C411-4803-A9AA-E3EED002D8AB}" srcOrd="4" destOrd="0" presId="urn:microsoft.com/office/officeart/2005/8/layout/vList2"/>
    <dgm:cxn modelId="{53B6231C-372F-44BE-AE1A-967A829D07C9}" type="presParOf" srcId="{84E5AB44-81AE-4D23-995E-5CBBDDF58E54}" destId="{45512E97-F5D8-4499-94EA-171464B9BCEA}" srcOrd="5" destOrd="0" presId="urn:microsoft.com/office/officeart/2005/8/layout/vList2"/>
    <dgm:cxn modelId="{2E5C6D8C-F686-41B7-A52F-9CF375AD5922}" type="presParOf" srcId="{84E5AB44-81AE-4D23-995E-5CBBDDF58E54}" destId="{2723FB76-DA32-4A06-9262-8BD9C7DB33F8}" srcOrd="6" destOrd="0" presId="urn:microsoft.com/office/officeart/2005/8/layout/vList2"/>
    <dgm:cxn modelId="{3790F52E-7972-4BE9-AE2E-442047FC1DFD}" type="presParOf" srcId="{84E5AB44-81AE-4D23-995E-5CBBDDF58E54}" destId="{A98D2043-E167-4338-A318-2D6E752388C8}" srcOrd="7" destOrd="0" presId="urn:microsoft.com/office/officeart/2005/8/layout/vList2"/>
    <dgm:cxn modelId="{78D94CAD-04C8-4E1C-9548-5AC73DF8828E}" type="presParOf" srcId="{84E5AB44-81AE-4D23-995E-5CBBDDF58E54}" destId="{31D42481-D115-4D07-B962-C6A755D5B835}" srcOrd="8" destOrd="0" presId="urn:microsoft.com/office/officeart/2005/8/layout/vList2"/>
    <dgm:cxn modelId="{19217C2B-91EF-4148-A830-141608B7C780}" type="presParOf" srcId="{84E5AB44-81AE-4D23-995E-5CBBDDF58E54}" destId="{498766C6-6D1B-4A4B-8BF9-74B65A52481A}" srcOrd="9" destOrd="0" presId="urn:microsoft.com/office/officeart/2005/8/layout/vList2"/>
    <dgm:cxn modelId="{60643622-2E38-464B-9E87-3E0DD0816184}" type="presParOf" srcId="{84E5AB44-81AE-4D23-995E-5CBBDDF58E54}" destId="{2DF36B35-0180-4094-B3AE-F93A150D2F1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71BDE-B66C-4ED4-B113-BA70529D5DFD}">
      <dsp:nvSpPr>
        <dsp:cNvPr id="0" name=""/>
        <dsp:cNvSpPr/>
      </dsp:nvSpPr>
      <dsp:spPr>
        <a:xfrm>
          <a:off x="0" y="12248"/>
          <a:ext cx="10400071" cy="41697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EAD37-0460-4FDE-999F-26D430469ADA}">
      <dsp:nvSpPr>
        <dsp:cNvPr id="0" name=""/>
        <dsp:cNvSpPr/>
      </dsp:nvSpPr>
      <dsp:spPr>
        <a:xfrm>
          <a:off x="151320" y="1818392"/>
          <a:ext cx="686663" cy="6866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C306C-5D1E-4C8F-B6E6-8A2A82F80729}">
      <dsp:nvSpPr>
        <dsp:cNvPr id="0" name=""/>
        <dsp:cNvSpPr/>
      </dsp:nvSpPr>
      <dsp:spPr>
        <a:xfrm>
          <a:off x="1526307" y="1605707"/>
          <a:ext cx="2512060" cy="1248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31" tIns="132131" rIns="132131" bIns="13213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After completing this training module you will understand:  </a:t>
          </a:r>
        </a:p>
      </dsp:txBody>
      <dsp:txXfrm>
        <a:off x="1526307" y="1605707"/>
        <a:ext cx="2512060" cy="1248479"/>
      </dsp:txXfrm>
    </dsp:sp>
    <dsp:sp modelId="{789B7C8D-1448-4D06-A83B-D1B3A3BF49B6}">
      <dsp:nvSpPr>
        <dsp:cNvPr id="0" name=""/>
        <dsp:cNvSpPr/>
      </dsp:nvSpPr>
      <dsp:spPr>
        <a:xfrm>
          <a:off x="4447439" y="136359"/>
          <a:ext cx="5121889" cy="3909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31" tIns="132131" rIns="132131" bIns="13213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 The general </a:t>
          </a:r>
          <a:r>
            <a:rPr lang="en-US" sz="2400" kern="12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construction of an accelerometer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2) How those differences in construction make a </a:t>
          </a:r>
          <a:r>
            <a:rPr lang="en-US" sz="2400" kern="12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specific sensor more suited to measuring specific types of applications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3) How using the right tools will help analysts </a:t>
          </a:r>
          <a:r>
            <a:rPr lang="en-US" sz="2400" kern="12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gather better, clearer data 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from which to make very important decisions about machinery health</a:t>
          </a:r>
        </a:p>
      </dsp:txBody>
      <dsp:txXfrm>
        <a:off x="4447439" y="136359"/>
        <a:ext cx="5121889" cy="3909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D4644-7561-4C84-AC22-411C4B8CEA7C}">
      <dsp:nvSpPr>
        <dsp:cNvPr id="0" name=""/>
        <dsp:cNvSpPr/>
      </dsp:nvSpPr>
      <dsp:spPr>
        <a:xfrm>
          <a:off x="0" y="55688"/>
          <a:ext cx="11474245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Case Study: Bearing Failure Due to Electrical Current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72" y="83960"/>
        <a:ext cx="11417701" cy="522605"/>
      </dsp:txXfrm>
    </dsp:sp>
    <dsp:sp modelId="{FA5D4F71-6099-4D40-9EE9-A9B675D67D1C}">
      <dsp:nvSpPr>
        <dsp:cNvPr id="0" name=""/>
        <dsp:cNvSpPr/>
      </dsp:nvSpPr>
      <dsp:spPr>
        <a:xfrm>
          <a:off x="0" y="703958"/>
          <a:ext cx="11474245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Problem: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72" y="732230"/>
        <a:ext cx="11417701" cy="522605"/>
      </dsp:txXfrm>
    </dsp:sp>
    <dsp:sp modelId="{62B42066-4755-47D0-9BCB-03670578994F}">
      <dsp:nvSpPr>
        <dsp:cNvPr id="0" name=""/>
        <dsp:cNvSpPr/>
      </dsp:nvSpPr>
      <dsp:spPr>
        <a:xfrm>
          <a:off x="0" y="1283108"/>
          <a:ext cx="11474245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30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Current passing through the bearing caused fluting in the races.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Resulted in rapid deterioration of the bearing.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Overheating eventually destroyed the bearing and the motor.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83108"/>
        <a:ext cx="11474245" cy="869400"/>
      </dsp:txXfrm>
    </dsp:sp>
    <dsp:sp modelId="{9096DF22-C411-4803-A9AA-E3EED002D8AB}">
      <dsp:nvSpPr>
        <dsp:cNvPr id="0" name=""/>
        <dsp:cNvSpPr/>
      </dsp:nvSpPr>
      <dsp:spPr>
        <a:xfrm>
          <a:off x="0" y="2152508"/>
          <a:ext cx="11474245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Solution: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72" y="2180780"/>
        <a:ext cx="11417701" cy="522605"/>
      </dsp:txXfrm>
    </dsp:sp>
    <dsp:sp modelId="{45512E97-F5D8-4499-94EA-171464B9BCEA}">
      <dsp:nvSpPr>
        <dsp:cNvPr id="0" name=""/>
        <dsp:cNvSpPr/>
      </dsp:nvSpPr>
      <dsp:spPr>
        <a:xfrm>
          <a:off x="0" y="2731658"/>
          <a:ext cx="11474245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30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Vibration measurements with an accelerometer could have provided early detection.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Early analysis would have triggered further investigation and correction.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Prevent catastrophic failure by addressing root causes in time.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31658"/>
        <a:ext cx="11474245" cy="869400"/>
      </dsp:txXfrm>
    </dsp:sp>
    <dsp:sp modelId="{2723FB76-DA32-4A06-9262-8BD9C7DB33F8}">
      <dsp:nvSpPr>
        <dsp:cNvPr id="0" name=""/>
        <dsp:cNvSpPr/>
      </dsp:nvSpPr>
      <dsp:spPr>
        <a:xfrm>
          <a:off x="0" y="3601058"/>
          <a:ext cx="11474245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Key Takeaway: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72" y="3629330"/>
        <a:ext cx="11417701" cy="522605"/>
      </dsp:txXfrm>
    </dsp:sp>
    <dsp:sp modelId="{31D42481-D115-4D07-B962-C6A755D5B835}">
      <dsp:nvSpPr>
        <dsp:cNvPr id="0" name=""/>
        <dsp:cNvSpPr/>
      </dsp:nvSpPr>
      <dsp:spPr>
        <a:xfrm>
          <a:off x="0" y="4249328"/>
          <a:ext cx="11474245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Don’t let this happen to your machines</a:t>
          </a:r>
          <a:r>
            <a:rPr lang="en-US" sz="2400" b="1" i="0" kern="1200" baseline="0" dirty="0"/>
            <a:t>!</a:t>
          </a:r>
          <a:endParaRPr lang="en-US" sz="2400" kern="1200" dirty="0"/>
        </a:p>
      </dsp:txBody>
      <dsp:txXfrm>
        <a:off x="28272" y="4277600"/>
        <a:ext cx="11417701" cy="522605"/>
      </dsp:txXfrm>
    </dsp:sp>
    <dsp:sp modelId="{2DF36B35-0180-4094-B3AE-F93A150D2F17}">
      <dsp:nvSpPr>
        <dsp:cNvPr id="0" name=""/>
        <dsp:cNvSpPr/>
      </dsp:nvSpPr>
      <dsp:spPr>
        <a:xfrm>
          <a:off x="0" y="4897598"/>
          <a:ext cx="11474245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Utilize accelerometers for early problem detection and prevention.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72" y="4925870"/>
        <a:ext cx="11417701" cy="522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D9F9-6C9A-10F7-5F84-09F0C9D19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92BC3-AD78-6853-2BE9-546482693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BBB12-6D85-E0A8-D152-19BF0B66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FAA-0A3B-404E-BE8C-68FA4278D165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17A2D-3EB0-D3CC-3AED-3CE3F07E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EF4CE-8A71-091E-309D-0A566A0F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C7-F77F-44A5-815F-3BE0B2AF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9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5FF1-8291-B8FE-A8F3-35B2C6F4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6D286-0349-105F-EE46-6B1961371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A81DF-5EFC-4CBF-CBA9-29B2E011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FAA-0A3B-404E-BE8C-68FA4278D165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2B330-8A72-A498-4716-54D16F41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91CBB-5B19-5EDD-5A97-E05F4D3D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C7-F77F-44A5-815F-3BE0B2AF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1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5D0EC1-D286-9877-FD78-438442DF0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B516E-3EBC-881A-60A2-8E5E704D4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3BED-0EE3-9935-7F64-013C75F3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FAA-0A3B-404E-BE8C-68FA4278D165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524A3-B44A-D06E-88D7-9C931815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304DD-951A-9C4E-21EA-21ACEDDA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C7-F77F-44A5-815F-3BE0B2AF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5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0F3C-4CB1-2AF1-E007-5BDC3134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4CC57-A316-C406-EFF1-12CB17E6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DE634-5370-1285-01FC-07552FE7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FAA-0A3B-404E-BE8C-68FA4278D165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F19FB-3599-36E6-B248-224BE4DB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E1863-4B49-4DA8-7F57-C46C5203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C7-F77F-44A5-815F-3BE0B2AF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8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F42F-2154-2B3B-A816-89980FA47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ED589-ADDF-804D-796B-E0FF559C6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09E53-DEC9-70EC-03B0-4DE2A795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FAA-0A3B-404E-BE8C-68FA4278D165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F0A2E-688A-2D08-633E-C671EF4B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9FAA3-4F17-3FAE-2013-66FA1433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C7-F77F-44A5-815F-3BE0B2AF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2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DC824-DE2E-ED0A-909E-BF3DF08E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53667-578F-66F6-4693-C5B70492C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B900D-ECFA-97D7-F114-F0923BA8C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BBEA1-34B7-D635-7C5F-4C42CBBC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FAA-0A3B-404E-BE8C-68FA4278D165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ED078-E39B-C409-AD0B-2531276A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E21AE-E005-D500-2E6C-ADF9F23F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C7-F77F-44A5-815F-3BE0B2AF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4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D7EE0-E957-6CB9-B278-10EBC328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F0362-3E1B-0284-3497-E06F5DF71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026FF-7896-42D5-CFF6-7CC5C205A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E701A-5302-04A5-3497-22D4FBD64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0DEABF-7380-A550-15E5-A033F41B5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395DE-E922-B253-C4C1-9ADABFB8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FAA-0A3B-404E-BE8C-68FA4278D165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3E679-AB92-6223-F0F8-94194740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8E1C2-9228-F5EC-7FC1-0BCEF75E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C7-F77F-44A5-815F-3BE0B2AF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C851-DC03-5C90-7F4C-B0AFB9590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3395B-3341-C0E3-0368-E2F38F40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FAA-0A3B-404E-BE8C-68FA4278D165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2BB4A-620E-5885-970C-F2BDE1968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39587-9A9A-0051-F552-5F1B9B2D2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C7-F77F-44A5-815F-3BE0B2AF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6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57939-5E5F-86B0-2200-E05AFCAD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FAA-0A3B-404E-BE8C-68FA4278D165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5C072F-13C4-BACF-64D0-E02AEDA4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3C4C7-8C1B-730A-D604-D21E29E0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C7-F77F-44A5-815F-3BE0B2AF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7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1729E-EDA8-4526-C29F-4ABD3DDF6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318CF-1A4A-6186-E65A-596A4247A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AD025-27DC-757F-5E6C-D21EC0F47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80AC4-1DD9-6CFA-2C6C-A5121417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FAA-0A3B-404E-BE8C-68FA4278D165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764A0-933D-726C-0F25-F20FCEE1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4EA0C-EF91-F8A6-4FE7-3A17E96D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C7-F77F-44A5-815F-3BE0B2AF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9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61BF-AA4C-D358-1EA2-6A0BE28C9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77CC4F-F790-961C-A56A-3BCBEF858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104D3-7A05-44D4-3E8D-C62C07262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6C892-A686-3EAC-B394-C38EAF96D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EFAA-0A3B-404E-BE8C-68FA4278D165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E3DC9-AF9B-02A4-7885-D3005E5D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BD333-6001-A857-0F7E-90923EA5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C7-F77F-44A5-815F-3BE0B2AF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2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762A6-BB5A-C7C3-72F9-E0B37C91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44458-AC33-E644-9BBB-F0775AD6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4E35D-AABA-0CAA-E07E-B8F931EEB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B5EFAA-0A3B-404E-BE8C-68FA4278D165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591FA-06C1-43CA-CE6E-1E9F15810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6698E-AB0A-C1AF-7000-44F2C6001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C4ADC7-F77F-44A5-815F-3BE0B2AF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sales@GTI.xy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EE262-FA80-A6D3-F3B1-04C0781BB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723"/>
            <a:ext cx="9144000" cy="3259240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RIGHT TOOL FOR THE JOB: SELECTING THE PROPER ACCELEROMETER FOR YOUR APPLICATION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86BCF-603E-0CD2-9CE7-A638CE08D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1987" y="4368954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2 – LESSON 4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AA3ECAA3-0B0A-6060-8617-7B31D723E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4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E71F-7886-CAB7-8BAF-5944C81AA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167167"/>
            <a:ext cx="4229100" cy="2255461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AN IEPE SENSOR - (INTEGRATED ELECTRONICS PIEZO ELECTRIC)</a:t>
            </a:r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CD8AD-CE66-CF29-2883-7062C33C1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00" y="326081"/>
            <a:ext cx="10459156" cy="258864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952C56-EE0E-C94A-9A44-E17DD73E8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6300" y="394327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7172D-028F-00DF-FA94-E80291894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949" y="3396709"/>
            <a:ext cx="7162799" cy="25886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placed on the outside of the PZT ceramic and acts as the internal mass for the sensor.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high quality (non ferrous) stainless steel mass should be used to prevent magnetic interference and false vibrations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9C591AC8-813B-B418-32F7-8DECB52DA5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3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361B-9091-E443-2840-EEF1DE29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167167"/>
            <a:ext cx="4229100" cy="2255461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AN IEPE SENSOR - (INTEGRATED ELECTRONICS PIEZO ELECTRIC)</a:t>
            </a:r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3E75A-EC44-5502-0235-1159FA659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22" y="852401"/>
            <a:ext cx="10459156" cy="243175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952C56-EE0E-C94A-9A44-E17DD73E8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6300" y="394327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2BDA9-7C27-60CF-C889-0D4CEF342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844" y="3854885"/>
            <a:ext cx="5365955" cy="238455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electronics on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 Board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to convert the charge output of the PZT ceramic to a voltage, apply filtering, and amplify the output of the sensor.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CDD1B5DF-4897-442F-BFE7-46B282D43A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20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3F56-4252-508A-1478-FE5DE25C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167167"/>
            <a:ext cx="4229100" cy="2255461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AN IEPE SENSOR - (INTEGRATED ELECTRONICS PIEZO ELECTRIC)</a:t>
            </a:r>
            <a:endParaRPr lang="en-US" sz="3000" dirty="0"/>
          </a:p>
        </p:txBody>
      </p:sp>
      <p:pic>
        <p:nvPicPr>
          <p:cNvPr id="5" name="Picture 4" descr="A close-up of a mechanical device&#10;&#10;Description automatically generated">
            <a:extLst>
              <a:ext uri="{FF2B5EF4-FFF2-40B4-BE49-F238E27FC236}">
                <a16:creationId xmlns:a16="http://schemas.microsoft.com/office/drawing/2014/main" id="{5A99289D-9719-64B0-E884-53B4D63D2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22" y="773957"/>
            <a:ext cx="10459156" cy="258864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952C56-EE0E-C94A-9A44-E17DD73E8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6300" y="394327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6340D-FA79-CD7E-18DF-34CC81B7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844" y="3854885"/>
            <a:ext cx="5365955" cy="238455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faraday shield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protects the sensor electronics from RFI (radio frequency interference) and EMI (electro magnetic interference).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234C8316-8328-B3B1-DE33-0F8BF266FC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3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DE39-7EE0-8204-0F64-D3471D4E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167167"/>
            <a:ext cx="4229100" cy="2255461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AN IEPE SENSOR - (INTEGRATED ELECTRONICS PIEZO ELECTRIC)</a:t>
            </a:r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C74AC-E18E-3323-38EC-A698D19C8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02" y="618563"/>
            <a:ext cx="10448396" cy="289943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952C56-EE0E-C94A-9A44-E17DD73E8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6300" y="394327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70FF4-F878-438A-8A6D-85FB5FEE1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844" y="3854885"/>
            <a:ext cx="5365955" cy="238455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MIL C 5015 connector is the standard connector used in industrial vibration analysis.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926D6B3F-333F-5390-9B20-357C643EE5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7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8F83D-0FA1-5BFE-9D7C-A8A06F7E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167167"/>
            <a:ext cx="4229100" cy="2255461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PARTS OF AN IEPE SENSOR - (INTEGRATED ELECTRONICS PIEZO ELECTRIC)</a:t>
            </a:r>
            <a:endParaRPr lang="en-US" sz="3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DD874-20F2-9FCA-E6E9-1FCBFFF30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10" y="618563"/>
            <a:ext cx="9828579" cy="289943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952C56-EE0E-C94A-9A44-E17DD73E8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6300" y="394327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FAC7-EEC9-3E10-540C-8DFB76CE6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844" y="3854885"/>
            <a:ext cx="5365955" cy="238455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welded seam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connector and the sensor provides a hermetic seal.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hermetic seal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any contamination from entering the sensor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BEE04C71-44FF-B7A3-2FCD-4C0108CD26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6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7F36-71C1-CD56-9392-4FFB7F10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Shear Mode Functionality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A0780-E4FB-F3BD-3B8D-7440F88C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1160"/>
            <a:ext cx="9129252" cy="5356840"/>
          </a:xfrm>
        </p:spPr>
        <p:txBody>
          <a:bodyPr>
            <a:normAutofit fontScale="92500" lnSpcReduction="10000"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Sensor Mounting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:When mounted, machine vibration enters through the sensor base, making it vibrate.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Newton’s First Law of Motion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:“An object at rest tends to stay at rest.”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Sensor Mechanics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Internal Mass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Located outside the PZT ceramic, tends to stay at rest.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Pedestal/Post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Inside the PZT ceramic, vibrates at the same rate as the machine.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Shear Stress on PZT Ceramic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:PZT ceramic is in shear between the vibrating post and stationary mass.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This stress creates a charge output proportional to vibratory forces.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charge is filtered, amplified, and sent to the analysts' systems.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9EA25-1172-CBC8-9398-13342C055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1187" y="1325563"/>
            <a:ext cx="2807741" cy="4305343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BE51E3B5-7A79-96FD-EBD1-6D331C0E5E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74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F96A-AE5C-383C-8CC1-D658261D6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SHEAR MODE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66AB3-62AC-745C-023C-8277F126E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8273845" cy="553243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Benefit: Resistance to Base Strain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PZT ceramic is not used in compression mode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base strain without affecting sensor output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Base Strain: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transients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forces on the sensor (e.g., data collector cables)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Preventing base strain enhances measurement accuracy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Benefit: Minimal Output Changes from Gravity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Unidirectional sensor mounting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to no effect from earth's gravitational force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B3C80-8E91-107A-3B6D-F398B9546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052" y="1423696"/>
            <a:ext cx="2949677" cy="4530954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5AB1A433-4C53-FC81-9EF4-2A3E23324B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8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299D-F8D4-0BA3-B14C-1BA4AA9F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a-D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 Voltage for IEPE Accelerometers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5CB29-B5E4-8A7C-756B-E2C88F60F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25564"/>
            <a:ext cx="6857999" cy="553243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IEPE Accelerometer Overview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Two-wire sensor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Source Requirements: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current: 2-10 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voltage: 18-30 VDC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 Voltage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DC operating voltage of the internal electronics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Range: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7-14 VDC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 Signal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signal superimposed on DC bias voltage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De-coupling capacitor 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Separates AC signal (vibration) from DC bias voltage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CFE92-82B0-CCA7-FEDB-C9AD49334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392" t="3767"/>
          <a:stretch/>
        </p:blipFill>
        <p:spPr>
          <a:xfrm>
            <a:off x="6209071" y="1418647"/>
            <a:ext cx="5982928" cy="3869469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3C232CB7-0208-CC77-DBBE-28F96F7C8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58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6ABF-DD77-D7EE-11DD-A5EBD66D47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SENSITIVITY, RANGE AND APPLICATION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11E7D4-54E0-7799-D32A-3FD49F093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804" y="1946787"/>
            <a:ext cx="9757757" cy="3949237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0D8726FE-7C4C-FBE3-21EC-8893AE8981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80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B2AA8-A822-DCB2-EFE0-1927F58117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SENSITIVITY, RANGE AND APPLICATION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C07EA4-35ED-B624-BA4D-116138A35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626" y="1938075"/>
            <a:ext cx="9778180" cy="4067138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6CDAF9B6-169D-8A1F-A44B-F3E0F4E496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3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F4B6-4B08-9706-F56A-DBD4DE6D08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075861-27D6-256A-6A5E-6189F98E2D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862930"/>
              </p:ext>
            </p:extLst>
          </p:nvPr>
        </p:nvGraphicFramePr>
        <p:xfrm>
          <a:off x="838200" y="1825625"/>
          <a:ext cx="10400071" cy="418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75E46677-87BC-C39A-FED9-32CE10F826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6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2F28-3533-C794-DABC-891586FA85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SENSITIVITY, RANGE AND APPLICATION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02E2E-909E-E0C3-658A-7D70FF607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889" y="1747108"/>
            <a:ext cx="10350911" cy="4283189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6058EE7C-8228-EABA-EF51-568E4917F3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1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7CEF-A9CE-84A2-9A83-24FE2D4A3E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SENSITIVITY, RANGE AND APPLICATION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D447B8-C0EE-B91D-B64A-72D45B7FE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7858" y="1933714"/>
            <a:ext cx="9748684" cy="4112348"/>
          </a:xfr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24FAC25C-0D03-DD0E-917A-620A39EB23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47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36702-554F-4162-CC0D-F4151241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0"/>
            <a:ext cx="5334197" cy="1708242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SPECIALTY ACCELEROMETER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7F740-8E87-BCA5-37C2-A3394BE36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8242"/>
            <a:ext cx="6857796" cy="4884287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Temperature Sensors Categories: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IEPE (Internally Amplified) Sensors: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for applications up to 150°C (302°F)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Output (Externally Amplified) Sensors: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higher temperature applications such as turbines, boiler feed pumps, and some compressors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Points: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IEPE Sensors Limitation: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suited for temperatures above 150°C (302°F) due to amplifier board limitations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Output Sensors Advantage: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Amplifier can be moved to cooler temperatures for high-temperature applications</a:t>
            </a:r>
          </a:p>
          <a:p>
            <a:endParaRPr lang="en-US" sz="1400" dirty="0"/>
          </a:p>
        </p:txBody>
      </p:sp>
      <p:pic>
        <p:nvPicPr>
          <p:cNvPr id="7" name="Picture 6" descr="Volume indicators">
            <a:extLst>
              <a:ext uri="{FF2B5EF4-FFF2-40B4-BE49-F238E27FC236}">
                <a16:creationId xmlns:a16="http://schemas.microsoft.com/office/drawing/2014/main" id="{AFD9FAE9-CA4F-CA0A-73D0-448D18258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86" r="19582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2D5A1CA2-EA7D-034B-E5CD-532C3C05C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67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31B99-706C-2B3A-8A36-BC0087BE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593" y="36576"/>
            <a:ext cx="6251110" cy="1783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SPECIALTY ACCELEROMETER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1E05DA4E-13A0-1C9A-F339-7357A2045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6" r="2047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91143-FA1B-0BD4-D5DC-02FB0DDBB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4" y="2551471"/>
            <a:ext cx="7531607" cy="426995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Piezo Velocity Sensors: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Utilize analog integration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for applications where velocimeters are traditionally used for casing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Helpful in identifying fundamental fault frequencies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Intrinsically Safe Sensors: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for vibration measurements in hazardous areas (gas, oil, mining, dust, etc.)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Triaxial Sensors: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vibration in three axes (x, y, z) simultaneously with one accelerometer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data collection and reduce installation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more complete data in areas with limited mounting options</a:t>
            </a:r>
          </a:p>
          <a:p>
            <a:endParaRPr lang="en-US" sz="1200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D5C23BE9-7D52-52FB-775A-C426524D2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-1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39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AEA97-CD33-C95A-AC27-E9814B32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SPECIALTY ACCELEROMETER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A8235-728D-0A47-31BD-2BF859ED7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1" r="47390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9DFE-CDED-76CE-CC1C-25833D549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277" y="2542032"/>
            <a:ext cx="7867675" cy="431596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Output Sensors: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dynamic vibration and temperature simultaneously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valuable data for assessing machine condition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4-20 mA Loop Power Sensors: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current output proportional to overall acceleration or velocity value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can trigger alarms and provide constant monitoring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Output Loop Power Sensors: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4-20 mA output proportional to vibration in acceleration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°C temperature output</a:t>
            </a:r>
          </a:p>
          <a:p>
            <a:endParaRPr lang="en-US" sz="1700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4F954C38-2DA6-ED4C-269C-3FF741A55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0" y="6007607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46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3E0C-1EDF-A949-E06E-62DAC857F2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REQUIREMENTS AND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D60E9-3F93-A5CB-1BA4-EABDA0507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2445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three requirements for an industrial sensor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Functionality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Durability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Affordability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industrial uses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Trending vibration levels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Alarming high vibration amplitudes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Diagnosing machinery faults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choose the sensor that best fits your application. One sensor does not fit all applications, and several output sensitivities are available along with a wide range of specialty sensors. Always choose the sensor you need for your specific application.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7485C1BA-B1B6-9A12-1357-8254F9E8B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37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8DBC-0C64-F55D-5863-BCAF101E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Failures with Accelerometers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B08769AC-40C5-65E1-57A1-C9FB70804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403994"/>
              </p:ext>
            </p:extLst>
          </p:nvPr>
        </p:nvGraphicFramePr>
        <p:xfrm>
          <a:off x="353960" y="1325562"/>
          <a:ext cx="11474245" cy="553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8525DE58-A47A-7044-00AB-9EC49F7979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9188244" y="6007608"/>
            <a:ext cx="299769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89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0304-40FB-B71E-4725-ACFC86BC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B5B1A-4ACA-0887-B655-5B497DAB8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have any questions 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us :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sales@GTI.xyz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+92-xxxxxxx</a:t>
            </a:r>
          </a:p>
        </p:txBody>
      </p:sp>
      <p:pic>
        <p:nvPicPr>
          <p:cNvPr id="5" name="Picture 4" descr="Question mark boxes">
            <a:extLst>
              <a:ext uri="{FF2B5EF4-FFF2-40B4-BE49-F238E27FC236}">
                <a16:creationId xmlns:a16="http://schemas.microsoft.com/office/drawing/2014/main" id="{F91ABC37-D5A3-8E6A-881B-AED9202535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26115" r="20235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32B71927-9822-D71A-A11F-1777CE500C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21496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2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CE96-CA21-EC88-DB2B-D02673A61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97" y="14382"/>
            <a:ext cx="5444382" cy="14024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PREVENTIVE FAILURES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97200-6854-02B7-3C1E-AD5FA8D7E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019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A12F8-E099-B196-67F7-22AAA7B07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615" y="1416852"/>
            <a:ext cx="6078464" cy="4939702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Cause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Lack of lubrication led to catastrophic bearing failure.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 Monitoring Program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an accelerometer to measure vibration.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detection of lubrication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detection allows for preventive steps.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monitoring programs utilizing vibration analysis are highly valuable.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sudden unexpected failures.</a:t>
            </a:r>
          </a:p>
          <a:p>
            <a:endParaRPr lang="en-US" sz="1700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6C64E113-BFE9-4BE1-F523-EBCF6837B8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1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0532E-39D6-AF30-C16D-D8FC8481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Measuring Machinery Vibration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A9127-3C50-30C9-F556-2B52689B1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1664"/>
            <a:ext cx="6961239" cy="5386336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:Using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accelerometer prevents unexpected machine failures.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 Measurement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Portable or permanent measurements can be trended over time.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vibration levels trigger detailed analysis and scheduled repairs.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Choosing the Right Accelerometer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the best measurements and detailed information.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accelerometers fit all applications.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their operation and application is crucial for success.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C6968-85CD-7611-E564-1DC8608A1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9162" y="1325564"/>
            <a:ext cx="4526212" cy="4485302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968BD25E-A79B-609E-23F4-90CFD38C94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9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8A728-F0B3-87CF-769B-90015FCE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0"/>
            <a:ext cx="5105398" cy="195274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7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Parts of an IEPE Sensor (Integrated Electronics Piezo Electric)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F1738-1ECB-A1EB-2763-9AD25A87D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299" y="983767"/>
            <a:ext cx="2174873" cy="50638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C3BF6-09C1-C167-6551-7BB4758B4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129" y="2064774"/>
            <a:ext cx="6510823" cy="47932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Accelerometers are widely used to measure vibration in rotating machinery due to: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frequency and dynamic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Durability and portability inherent in their design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training, we will focus on: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accelerometers with common construction and material: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Annular shear mode design utilizing PZT ceramic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 low noise solution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durability and stability in various environments</a:t>
            </a:r>
          </a:p>
          <a:p>
            <a:endParaRPr lang="en-US" sz="1700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15285DB3-BCE9-5CB2-E8A1-DB4AE2FB60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7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997A-8E0A-6933-5A20-52AFB98C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AN IEPE SENSOR - (INTEGRATED ELECTRONICS PIEZO ELECTRIC)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39493-18AF-983C-DC3E-E3F1C960D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5383161" cy="50323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external housing of the sensor should be made from a material like 316L.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corrosive-resistant stainless steel is well suited for industrial environments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B63D8-A41C-5170-1932-360395807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2373" y="1825622"/>
            <a:ext cx="6136139" cy="3734519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60407D64-B874-7C36-C31A-1B614170DD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9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967D-2203-4864-391E-8F1D51C9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574571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AN IEPE SENSOR - (INTEGRATED ELECTRONICS PIEZO ELECTRIC)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8FA57-412C-4908-72B3-F38F274EB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0813"/>
            <a:ext cx="6209071" cy="512893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 of a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 insulating material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sensing element and sensor housing will provide case isolation while still providing good transmission of the vibration to the sensing element.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isolation is important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industrial environment due to a variety of grounding and interference issues which could be present.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isolation will lead to data with transient spikes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unrelated to vibration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F3241-6E4A-FBE4-7090-A0E76FDDF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10813"/>
            <a:ext cx="6096000" cy="3936903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B5F6A061-01A6-AC4C-C35D-E2C5E77B60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2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E7B03-1357-F78D-3CDD-8A4E4916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167167"/>
            <a:ext cx="4229100" cy="2255461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AN IEPE SENSOR - (INTEGRATED ELECTRONICS PIEZO ELECTRIC)</a:t>
            </a:r>
            <a:endParaRPr lang="en-US" sz="3000" dirty="0"/>
          </a:p>
        </p:txBody>
      </p:sp>
      <p:pic>
        <p:nvPicPr>
          <p:cNvPr id="7" name="Picture 6" descr="A close-up of a mechanical device&#10;&#10;Description automatically generated">
            <a:extLst>
              <a:ext uri="{FF2B5EF4-FFF2-40B4-BE49-F238E27FC236}">
                <a16:creationId xmlns:a16="http://schemas.microsoft.com/office/drawing/2014/main" id="{BCDB54EB-A163-08CA-3E70-46FD6B688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22" y="773957"/>
            <a:ext cx="10459156" cy="25886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952C56-EE0E-C94A-9A44-E17DD73E8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6300" y="394327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E1A76-EA1F-D427-3B9E-8FA6CBBB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844" y="3854885"/>
            <a:ext cx="5365955" cy="238455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pedestal (or post)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attached to the base and holds the PZT ceramic in place. Vibration is transmitted through the base of the sensor to the post.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1A6CB1DB-07D1-8C6F-175B-9E849E514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7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9D69-9EEC-D022-D585-A02E850B9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167167"/>
            <a:ext cx="4229100" cy="2255461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AN IEPE SENSOR - (INTEGRATED ELECTRONICS PIEZO ELECTRIC)</a:t>
            </a:r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A1978-E275-9160-D548-474F94413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00" y="758865"/>
            <a:ext cx="10459156" cy="20395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952C56-EE0E-C94A-9A44-E17DD73E8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6300" y="394327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F478A-1492-CC48-6610-484DAD933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181" y="2798401"/>
            <a:ext cx="6985819" cy="23845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PZT ceramic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as the internal stiffness factor in the sensor. When a force acts on the PZT material, an electrical charge is produced proportional to the forces.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PZT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(piezoelectrical lead zirconate titanate) ceramic is a very high quality material with excellent mechanical strength and temperature stability. PZT has extremely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noise characteristics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provides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signal to noise ratio 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44D2A39F-1065-1143-3753-F0D578FE5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>
            <a:off x="8914090" y="6007608"/>
            <a:ext cx="327184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1428</Words>
  <Application>Microsoft Office PowerPoint</Application>
  <PresentationFormat>Widescreen</PresentationFormat>
  <Paragraphs>160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Aptos Display</vt:lpstr>
      <vt:lpstr>Arial</vt:lpstr>
      <vt:lpstr>Times New Roman</vt:lpstr>
      <vt:lpstr>Wingdings</vt:lpstr>
      <vt:lpstr>Office Theme</vt:lpstr>
      <vt:lpstr>THE RIGHT TOOL FOR THE JOB: SELECTING THE PROPER ACCELEROMETER FOR YOUR APPLICATION </vt:lpstr>
      <vt:lpstr>OBJECTIVES</vt:lpstr>
      <vt:lpstr>PREVENTIVE FAILURES</vt:lpstr>
      <vt:lpstr>Measuring Machinery Vibration</vt:lpstr>
      <vt:lpstr>Parts of an IEPE Sensor (Integrated Electronics Piezo Electric)</vt:lpstr>
      <vt:lpstr>PARTS OF AN IEPE SENSOR - (INTEGRATED ELECTRONICS PIEZO ELECTRIC)</vt:lpstr>
      <vt:lpstr>PARTS OF AN IEPE SENSOR - (INTEGRATED ELECTRONICS PIEZO ELECTRIC)</vt:lpstr>
      <vt:lpstr>PARTS OF AN IEPE SENSOR - (INTEGRATED ELECTRONICS PIEZO ELECTRIC)</vt:lpstr>
      <vt:lpstr>PARTS OF AN IEPE SENSOR - (INTEGRATED ELECTRONICS PIEZO ELECTRIC)</vt:lpstr>
      <vt:lpstr>PARTS OF AN IEPE SENSOR - (INTEGRATED ELECTRONICS PIEZO ELECTRIC)</vt:lpstr>
      <vt:lpstr>PARTS OF AN IEPE SENSOR - (INTEGRATED ELECTRONICS PIEZO ELECTRIC)</vt:lpstr>
      <vt:lpstr>PARTS OF AN IEPE SENSOR - (INTEGRATED ELECTRONICS PIEZO ELECTRIC)</vt:lpstr>
      <vt:lpstr>PARTS OF AN IEPE SENSOR - (INTEGRATED ELECTRONICS PIEZO ELECTRIC)</vt:lpstr>
      <vt:lpstr>PARTS OF AN IEPE SENSOR - (INTEGRATED ELECTRONICS PIEZO ELECTRIC)</vt:lpstr>
      <vt:lpstr>Shear Mode Functionality</vt:lpstr>
      <vt:lpstr>SHEAR MODE BENEFITS</vt:lpstr>
      <vt:lpstr>Bias Voltage for IEPE Accelerometers</vt:lpstr>
      <vt:lpstr>SENSITIVITY, RANGE AND APPLICATION</vt:lpstr>
      <vt:lpstr>SENSITIVITY, RANGE AND APPLICATION</vt:lpstr>
      <vt:lpstr>SENSITIVITY, RANGE AND APPLICATION</vt:lpstr>
      <vt:lpstr>SENSITIVITY, RANGE AND APPLICATION</vt:lpstr>
      <vt:lpstr>SPECIALTY ACCELEROMETER</vt:lpstr>
      <vt:lpstr>SPECIALTY ACCELEROMETER</vt:lpstr>
      <vt:lpstr>SPECIALTY ACCELEROMETER</vt:lpstr>
      <vt:lpstr>INDUSTRIAL REQUIREMENTS AND USE</vt:lpstr>
      <vt:lpstr>Prevent Failures with Accelerometers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AREEBA FATIMA</dc:creator>
  <cp:lastModifiedBy>AREEBA FATIMA</cp:lastModifiedBy>
  <cp:revision>1</cp:revision>
  <dcterms:created xsi:type="dcterms:W3CDTF">2024-06-28T11:49:08Z</dcterms:created>
  <dcterms:modified xsi:type="dcterms:W3CDTF">2024-06-29T06:00:49Z</dcterms:modified>
</cp:coreProperties>
</file>