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72"/>
  </p:notesMasterIdLst>
  <p:handoutMasterIdLst>
    <p:handoutMasterId r:id="rId73"/>
  </p:handoutMasterIdLst>
  <p:sldIdLst>
    <p:sldId id="436" r:id="rId5"/>
    <p:sldId id="437" r:id="rId6"/>
    <p:sldId id="438" r:id="rId7"/>
    <p:sldId id="439" r:id="rId8"/>
    <p:sldId id="440" r:id="rId9"/>
    <p:sldId id="441" r:id="rId10"/>
    <p:sldId id="442" r:id="rId11"/>
    <p:sldId id="448" r:id="rId12"/>
    <p:sldId id="443" r:id="rId13"/>
    <p:sldId id="444" r:id="rId14"/>
    <p:sldId id="445" r:id="rId15"/>
    <p:sldId id="446" r:id="rId16"/>
    <p:sldId id="449" r:id="rId17"/>
    <p:sldId id="447" r:id="rId18"/>
    <p:sldId id="450" r:id="rId19"/>
    <p:sldId id="451" r:id="rId20"/>
    <p:sldId id="452" r:id="rId21"/>
    <p:sldId id="453" r:id="rId22"/>
    <p:sldId id="454" r:id="rId23"/>
    <p:sldId id="455" r:id="rId24"/>
    <p:sldId id="456" r:id="rId25"/>
    <p:sldId id="457" r:id="rId26"/>
    <p:sldId id="458" r:id="rId27"/>
    <p:sldId id="459" r:id="rId28"/>
    <p:sldId id="460" r:id="rId29"/>
    <p:sldId id="461" r:id="rId30"/>
    <p:sldId id="462" r:id="rId31"/>
    <p:sldId id="463" r:id="rId32"/>
    <p:sldId id="464" r:id="rId33"/>
    <p:sldId id="465" r:id="rId34"/>
    <p:sldId id="466" r:id="rId35"/>
    <p:sldId id="467" r:id="rId36"/>
    <p:sldId id="468" r:id="rId37"/>
    <p:sldId id="469" r:id="rId38"/>
    <p:sldId id="470" r:id="rId39"/>
    <p:sldId id="471" r:id="rId40"/>
    <p:sldId id="473" r:id="rId41"/>
    <p:sldId id="472" r:id="rId42"/>
    <p:sldId id="474" r:id="rId43"/>
    <p:sldId id="475" r:id="rId44"/>
    <p:sldId id="477" r:id="rId45"/>
    <p:sldId id="476" r:id="rId46"/>
    <p:sldId id="478" r:id="rId47"/>
    <p:sldId id="479" r:id="rId48"/>
    <p:sldId id="480" r:id="rId49"/>
    <p:sldId id="481" r:id="rId50"/>
    <p:sldId id="482" r:id="rId51"/>
    <p:sldId id="483" r:id="rId52"/>
    <p:sldId id="485" r:id="rId53"/>
    <p:sldId id="484" r:id="rId54"/>
    <p:sldId id="486" r:id="rId55"/>
    <p:sldId id="487" r:id="rId56"/>
    <p:sldId id="488" r:id="rId57"/>
    <p:sldId id="489" r:id="rId58"/>
    <p:sldId id="490" r:id="rId59"/>
    <p:sldId id="491" r:id="rId60"/>
    <p:sldId id="492" r:id="rId61"/>
    <p:sldId id="493" r:id="rId62"/>
    <p:sldId id="494" r:id="rId63"/>
    <p:sldId id="495" r:id="rId64"/>
    <p:sldId id="496" r:id="rId65"/>
    <p:sldId id="497" r:id="rId66"/>
    <p:sldId id="498" r:id="rId67"/>
    <p:sldId id="499" r:id="rId68"/>
    <p:sldId id="500" r:id="rId69"/>
    <p:sldId id="501" r:id="rId70"/>
    <p:sldId id="435"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187"/>
    <a:srgbClr val="0C404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0C928C-FC39-4064-B820-B7B5E6109F4C}" v="195" dt="2024-09-07T19:57:30.290"/>
  </p1510:revLst>
</p1510:revInfo>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5394" autoAdjust="0"/>
  </p:normalViewPr>
  <p:slideViewPr>
    <p:cSldViewPr snapToGrid="0">
      <p:cViewPr varScale="1">
        <p:scale>
          <a:sx n="65" d="100"/>
          <a:sy n="65" d="100"/>
        </p:scale>
        <p:origin x="912" y="78"/>
      </p:cViewPr>
      <p:guideLst/>
    </p:cSldViewPr>
  </p:slideViewPr>
  <p:outlineViewPr>
    <p:cViewPr>
      <p:scale>
        <a:sx n="33" d="100"/>
        <a:sy n="33" d="100"/>
      </p:scale>
      <p:origin x="0" y="-17146"/>
    </p:cViewPr>
  </p:outlineViewPr>
  <p:notesTextViewPr>
    <p:cViewPr>
      <p:scale>
        <a:sx n="1" d="1"/>
        <a:sy n="1" d="1"/>
      </p:scale>
      <p:origin x="0" y="0"/>
    </p:cViewPr>
  </p:notesTextViewPr>
  <p:sorterViewPr>
    <p:cViewPr varScale="1">
      <p:scale>
        <a:sx n="1" d="1"/>
        <a:sy n="1" d="1"/>
      </p:scale>
      <p:origin x="0" y="-8717"/>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EEBA FATIMA" userId="55f269f3-360c-43d4-aab0-0b058aafdcdd" providerId="ADAL" clId="{B80C928C-FC39-4064-B820-B7B5E6109F4C}"/>
    <pc:docChg chg="undo redo custSel addSld delSld modSld sldOrd">
      <pc:chgData name="AREEBA FATIMA" userId="55f269f3-360c-43d4-aab0-0b058aafdcdd" providerId="ADAL" clId="{B80C928C-FC39-4064-B820-B7B5E6109F4C}" dt="2024-09-07T19:57:37.306" v="2430" actId="26606"/>
      <pc:docMkLst>
        <pc:docMk/>
      </pc:docMkLst>
      <pc:sldChg chg="addSp delSp modSp mod">
        <pc:chgData name="AREEBA FATIMA" userId="55f269f3-360c-43d4-aab0-0b058aafdcdd" providerId="ADAL" clId="{B80C928C-FC39-4064-B820-B7B5E6109F4C}" dt="2024-09-07T19:57:37.306" v="2430" actId="26606"/>
        <pc:sldMkLst>
          <pc:docMk/>
          <pc:sldMk cId="2280806097" sldId="435"/>
        </pc:sldMkLst>
        <pc:spChg chg="add del mod">
          <ac:chgData name="AREEBA FATIMA" userId="55f269f3-360c-43d4-aab0-0b058aafdcdd" providerId="ADAL" clId="{B80C928C-FC39-4064-B820-B7B5E6109F4C}" dt="2024-09-07T19:57:37.306" v="2430" actId="26606"/>
          <ac:spMkLst>
            <pc:docMk/>
            <pc:sldMk cId="2280806097" sldId="435"/>
            <ac:spMk id="9" creationId="{581F7719-973C-41CB-9EA9-DC7CEC76A077}"/>
          </ac:spMkLst>
        </pc:spChg>
        <pc:graphicFrameChg chg="add del">
          <ac:chgData name="AREEBA FATIMA" userId="55f269f3-360c-43d4-aab0-0b058aafdcdd" providerId="ADAL" clId="{B80C928C-FC39-4064-B820-B7B5E6109F4C}" dt="2024-09-07T19:57:37.265" v="2429" actId="26606"/>
          <ac:graphicFrameMkLst>
            <pc:docMk/>
            <pc:sldMk cId="2280806097" sldId="435"/>
            <ac:graphicFrameMk id="11" creationId="{D7F8B379-B5D7-703E-2321-52F220626D7C}"/>
          </ac:graphicFrameMkLst>
        </pc:graphicFrameChg>
        <pc:graphicFrameChg chg="add">
          <ac:chgData name="AREEBA FATIMA" userId="55f269f3-360c-43d4-aab0-0b058aafdcdd" providerId="ADAL" clId="{B80C928C-FC39-4064-B820-B7B5E6109F4C}" dt="2024-09-07T19:57:37.306" v="2430" actId="26606"/>
          <ac:graphicFrameMkLst>
            <pc:docMk/>
            <pc:sldMk cId="2280806097" sldId="435"/>
            <ac:graphicFrameMk id="13" creationId="{89F2F897-DCE1-BE0B-8DA3-E0D1A969242E}"/>
          </ac:graphicFrameMkLst>
        </pc:graphicFrameChg>
        <pc:picChg chg="add mod">
          <ac:chgData name="AREEBA FATIMA" userId="55f269f3-360c-43d4-aab0-0b058aafdcdd" providerId="ADAL" clId="{B80C928C-FC39-4064-B820-B7B5E6109F4C}" dt="2024-09-07T19:57:30.289" v="2427"/>
          <ac:picMkLst>
            <pc:docMk/>
            <pc:sldMk cId="2280806097" sldId="435"/>
            <ac:picMk id="2" creationId="{1591CE4F-AC1B-E0E5-934D-785FDBD8C225}"/>
          </ac:picMkLst>
        </pc:picChg>
      </pc:sldChg>
      <pc:sldChg chg="addSp modSp mod">
        <pc:chgData name="AREEBA FATIMA" userId="55f269f3-360c-43d4-aab0-0b058aafdcdd" providerId="ADAL" clId="{B80C928C-FC39-4064-B820-B7B5E6109F4C}" dt="2024-09-07T19:51:26.162" v="2348" actId="1076"/>
        <pc:sldMkLst>
          <pc:docMk/>
          <pc:sldMk cId="3441048361" sldId="436"/>
        </pc:sldMkLst>
        <pc:picChg chg="add mod">
          <ac:chgData name="AREEBA FATIMA" userId="55f269f3-360c-43d4-aab0-0b058aafdcdd" providerId="ADAL" clId="{B80C928C-FC39-4064-B820-B7B5E6109F4C}" dt="2024-09-07T19:51:26.162" v="2348" actId="1076"/>
          <ac:picMkLst>
            <pc:docMk/>
            <pc:sldMk cId="3441048361" sldId="436"/>
            <ac:picMk id="4" creationId="{A44B08A3-8E25-601F-012B-5993E0DCABCE}"/>
          </ac:picMkLst>
        </pc:picChg>
      </pc:sldChg>
      <pc:sldChg chg="addSp modSp mod">
        <pc:chgData name="AREEBA FATIMA" userId="55f269f3-360c-43d4-aab0-0b058aafdcdd" providerId="ADAL" clId="{B80C928C-FC39-4064-B820-B7B5E6109F4C}" dt="2024-09-07T19:51:36.235" v="2350" actId="1076"/>
        <pc:sldMkLst>
          <pc:docMk/>
          <pc:sldMk cId="2567017441" sldId="437"/>
        </pc:sldMkLst>
        <pc:picChg chg="add mod">
          <ac:chgData name="AREEBA FATIMA" userId="55f269f3-360c-43d4-aab0-0b058aafdcdd" providerId="ADAL" clId="{B80C928C-FC39-4064-B820-B7B5E6109F4C}" dt="2024-09-07T19:51:36.235" v="2350" actId="1076"/>
          <ac:picMkLst>
            <pc:docMk/>
            <pc:sldMk cId="2567017441" sldId="437"/>
            <ac:picMk id="5" creationId="{0455592B-C624-A12F-1801-0702A8FEB471}"/>
          </ac:picMkLst>
        </pc:picChg>
      </pc:sldChg>
      <pc:sldChg chg="addSp modSp mod">
        <pc:chgData name="AREEBA FATIMA" userId="55f269f3-360c-43d4-aab0-0b058aafdcdd" providerId="ADAL" clId="{B80C928C-FC39-4064-B820-B7B5E6109F4C}" dt="2024-09-07T19:51:45.713" v="2352" actId="1076"/>
        <pc:sldMkLst>
          <pc:docMk/>
          <pc:sldMk cId="3124175302" sldId="438"/>
        </pc:sldMkLst>
        <pc:picChg chg="add mod">
          <ac:chgData name="AREEBA FATIMA" userId="55f269f3-360c-43d4-aab0-0b058aafdcdd" providerId="ADAL" clId="{B80C928C-FC39-4064-B820-B7B5E6109F4C}" dt="2024-09-07T19:51:45.713" v="2352" actId="1076"/>
          <ac:picMkLst>
            <pc:docMk/>
            <pc:sldMk cId="3124175302" sldId="438"/>
            <ac:picMk id="2" creationId="{157D90AF-6603-A63C-F966-BDE336F48FDE}"/>
          </ac:picMkLst>
        </pc:picChg>
      </pc:sldChg>
      <pc:sldChg chg="addSp modSp mod">
        <pc:chgData name="AREEBA FATIMA" userId="55f269f3-360c-43d4-aab0-0b058aafdcdd" providerId="ADAL" clId="{B80C928C-FC39-4064-B820-B7B5E6109F4C}" dt="2024-09-07T19:51:52.922" v="2354" actId="1076"/>
        <pc:sldMkLst>
          <pc:docMk/>
          <pc:sldMk cId="2701710032" sldId="439"/>
        </pc:sldMkLst>
        <pc:picChg chg="add mod">
          <ac:chgData name="AREEBA FATIMA" userId="55f269f3-360c-43d4-aab0-0b058aafdcdd" providerId="ADAL" clId="{B80C928C-FC39-4064-B820-B7B5E6109F4C}" dt="2024-09-07T19:51:52.922" v="2354" actId="1076"/>
          <ac:picMkLst>
            <pc:docMk/>
            <pc:sldMk cId="2701710032" sldId="439"/>
            <ac:picMk id="3" creationId="{88F53D8A-1AAE-A167-7771-098D74530138}"/>
          </ac:picMkLst>
        </pc:picChg>
      </pc:sldChg>
      <pc:sldChg chg="addSp modSp mod">
        <pc:chgData name="AREEBA FATIMA" userId="55f269f3-360c-43d4-aab0-0b058aafdcdd" providerId="ADAL" clId="{B80C928C-FC39-4064-B820-B7B5E6109F4C}" dt="2024-09-07T19:52:18.179" v="2358" actId="1076"/>
        <pc:sldMkLst>
          <pc:docMk/>
          <pc:sldMk cId="3457628484" sldId="440"/>
        </pc:sldMkLst>
        <pc:spChg chg="mod">
          <ac:chgData name="AREEBA FATIMA" userId="55f269f3-360c-43d4-aab0-0b058aafdcdd" providerId="ADAL" clId="{B80C928C-FC39-4064-B820-B7B5E6109F4C}" dt="2024-09-07T19:52:14.023" v="2357" actId="1076"/>
          <ac:spMkLst>
            <pc:docMk/>
            <pc:sldMk cId="3457628484" sldId="440"/>
            <ac:spMk id="3" creationId="{160027CB-3C27-FC4C-AEF9-685A21EA1B94}"/>
          </ac:spMkLst>
        </pc:spChg>
        <pc:spChg chg="mod">
          <ac:chgData name="AREEBA FATIMA" userId="55f269f3-360c-43d4-aab0-0b058aafdcdd" providerId="ADAL" clId="{B80C928C-FC39-4064-B820-B7B5E6109F4C}" dt="2024-09-07T19:52:18.179" v="2358" actId="1076"/>
          <ac:spMkLst>
            <pc:docMk/>
            <pc:sldMk cId="3457628484" sldId="440"/>
            <ac:spMk id="4" creationId="{7B25569D-4B51-26CD-C967-65D3F4059DB9}"/>
          </ac:spMkLst>
        </pc:spChg>
        <pc:picChg chg="add mod">
          <ac:chgData name="AREEBA FATIMA" userId="55f269f3-360c-43d4-aab0-0b058aafdcdd" providerId="ADAL" clId="{B80C928C-FC39-4064-B820-B7B5E6109F4C}" dt="2024-09-07T19:52:01.610" v="2355"/>
          <ac:picMkLst>
            <pc:docMk/>
            <pc:sldMk cId="3457628484" sldId="440"/>
            <ac:picMk id="5" creationId="{1D616BCD-2836-DB0E-8658-04E86F266402}"/>
          </ac:picMkLst>
        </pc:picChg>
      </pc:sldChg>
      <pc:sldChg chg="addSp modSp mod">
        <pc:chgData name="AREEBA FATIMA" userId="55f269f3-360c-43d4-aab0-0b058aafdcdd" providerId="ADAL" clId="{B80C928C-FC39-4064-B820-B7B5E6109F4C}" dt="2024-09-07T19:52:33.384" v="2361" actId="1036"/>
        <pc:sldMkLst>
          <pc:docMk/>
          <pc:sldMk cId="3421864832" sldId="442"/>
        </pc:sldMkLst>
        <pc:spChg chg="mod">
          <ac:chgData name="AREEBA FATIMA" userId="55f269f3-360c-43d4-aab0-0b058aafdcdd" providerId="ADAL" clId="{B80C928C-FC39-4064-B820-B7B5E6109F4C}" dt="2024-09-07T19:49:01.103" v="2343" actId="122"/>
          <ac:spMkLst>
            <pc:docMk/>
            <pc:sldMk cId="3421864832" sldId="442"/>
            <ac:spMk id="3" creationId="{4F465791-02C3-85CB-EC2D-AE1D097AD894}"/>
          </ac:spMkLst>
        </pc:spChg>
        <pc:picChg chg="add mod">
          <ac:chgData name="AREEBA FATIMA" userId="55f269f3-360c-43d4-aab0-0b058aafdcdd" providerId="ADAL" clId="{B80C928C-FC39-4064-B820-B7B5E6109F4C}" dt="2024-09-07T19:52:33.384" v="2361" actId="1036"/>
          <ac:picMkLst>
            <pc:docMk/>
            <pc:sldMk cId="3421864832" sldId="442"/>
            <ac:picMk id="4" creationId="{4B3E83B1-3C57-FF93-BE70-2642B441708A}"/>
          </ac:picMkLst>
        </pc:picChg>
      </pc:sldChg>
      <pc:sldChg chg="addSp modSp">
        <pc:chgData name="AREEBA FATIMA" userId="55f269f3-360c-43d4-aab0-0b058aafdcdd" providerId="ADAL" clId="{B80C928C-FC39-4064-B820-B7B5E6109F4C}" dt="2024-09-07T19:52:49.259" v="2363"/>
        <pc:sldMkLst>
          <pc:docMk/>
          <pc:sldMk cId="4154249392" sldId="443"/>
        </pc:sldMkLst>
        <pc:picChg chg="add mod">
          <ac:chgData name="AREEBA FATIMA" userId="55f269f3-360c-43d4-aab0-0b058aafdcdd" providerId="ADAL" clId="{B80C928C-FC39-4064-B820-B7B5E6109F4C}" dt="2024-09-07T19:52:49.259" v="2363"/>
          <ac:picMkLst>
            <pc:docMk/>
            <pc:sldMk cId="4154249392" sldId="443"/>
            <ac:picMk id="4" creationId="{2671F185-1FAA-9BF5-4E52-092443E9DEE8}"/>
          </ac:picMkLst>
        </pc:picChg>
      </pc:sldChg>
      <pc:sldChg chg="addSp modSp">
        <pc:chgData name="AREEBA FATIMA" userId="55f269f3-360c-43d4-aab0-0b058aafdcdd" providerId="ADAL" clId="{B80C928C-FC39-4064-B820-B7B5E6109F4C}" dt="2024-09-07T19:52:54.027" v="2364"/>
        <pc:sldMkLst>
          <pc:docMk/>
          <pc:sldMk cId="248113133" sldId="444"/>
        </pc:sldMkLst>
        <pc:picChg chg="add mod">
          <ac:chgData name="AREEBA FATIMA" userId="55f269f3-360c-43d4-aab0-0b058aafdcdd" providerId="ADAL" clId="{B80C928C-FC39-4064-B820-B7B5E6109F4C}" dt="2024-09-07T19:52:54.027" v="2364"/>
          <ac:picMkLst>
            <pc:docMk/>
            <pc:sldMk cId="248113133" sldId="444"/>
            <ac:picMk id="2" creationId="{DA00CEDC-6AAF-398F-A94F-9EC0F1201CA9}"/>
          </ac:picMkLst>
        </pc:picChg>
      </pc:sldChg>
      <pc:sldChg chg="addSp modSp mod ord">
        <pc:chgData name="AREEBA FATIMA" userId="55f269f3-360c-43d4-aab0-0b058aafdcdd" providerId="ADAL" clId="{B80C928C-FC39-4064-B820-B7B5E6109F4C}" dt="2024-09-07T19:53:09.606" v="2365"/>
        <pc:sldMkLst>
          <pc:docMk/>
          <pc:sldMk cId="517068035" sldId="446"/>
        </pc:sldMkLst>
        <pc:spChg chg="mod">
          <ac:chgData name="AREEBA FATIMA" userId="55f269f3-360c-43d4-aab0-0b058aafdcdd" providerId="ADAL" clId="{B80C928C-FC39-4064-B820-B7B5E6109F4C}" dt="2024-09-07T19:48:46.085" v="2341" actId="20577"/>
          <ac:spMkLst>
            <pc:docMk/>
            <pc:sldMk cId="517068035" sldId="446"/>
            <ac:spMk id="3" creationId="{64D9321D-79AC-AC52-77EE-48647BFA150F}"/>
          </ac:spMkLst>
        </pc:spChg>
        <pc:picChg chg="add mod">
          <ac:chgData name="AREEBA FATIMA" userId="55f269f3-360c-43d4-aab0-0b058aafdcdd" providerId="ADAL" clId="{B80C928C-FC39-4064-B820-B7B5E6109F4C}" dt="2024-09-07T19:53:09.606" v="2365"/>
          <ac:picMkLst>
            <pc:docMk/>
            <pc:sldMk cId="517068035" sldId="446"/>
            <ac:picMk id="4" creationId="{D8CC970A-4DE1-CEF7-9AF0-9BEF700B688D}"/>
          </ac:picMkLst>
        </pc:picChg>
      </pc:sldChg>
      <pc:sldChg chg="addSp modSp mod">
        <pc:chgData name="AREEBA FATIMA" userId="55f269f3-360c-43d4-aab0-0b058aafdcdd" providerId="ADAL" clId="{B80C928C-FC39-4064-B820-B7B5E6109F4C}" dt="2024-09-07T19:53:29.184" v="2371" actId="1076"/>
        <pc:sldMkLst>
          <pc:docMk/>
          <pc:sldMk cId="1631804628" sldId="447"/>
        </pc:sldMkLst>
        <pc:spChg chg="mod">
          <ac:chgData name="AREEBA FATIMA" userId="55f269f3-360c-43d4-aab0-0b058aafdcdd" providerId="ADAL" clId="{B80C928C-FC39-4064-B820-B7B5E6109F4C}" dt="2024-09-07T19:53:29.184" v="2371" actId="1076"/>
          <ac:spMkLst>
            <pc:docMk/>
            <pc:sldMk cId="1631804628" sldId="447"/>
            <ac:spMk id="6" creationId="{28E36443-1BDE-836F-7515-D0EB2C4E10EA}"/>
          </ac:spMkLst>
        </pc:spChg>
        <pc:picChg chg="add mod">
          <ac:chgData name="AREEBA FATIMA" userId="55f269f3-360c-43d4-aab0-0b058aafdcdd" providerId="ADAL" clId="{B80C928C-FC39-4064-B820-B7B5E6109F4C}" dt="2024-09-07T19:53:21.077" v="2370"/>
          <ac:picMkLst>
            <pc:docMk/>
            <pc:sldMk cId="1631804628" sldId="447"/>
            <ac:picMk id="2" creationId="{44CF13E3-29B9-A59F-FDF1-05E52448398B}"/>
          </ac:picMkLst>
        </pc:picChg>
      </pc:sldChg>
      <pc:sldChg chg="addSp modSp">
        <pc:chgData name="AREEBA FATIMA" userId="55f269f3-360c-43d4-aab0-0b058aafdcdd" providerId="ADAL" clId="{B80C928C-FC39-4064-B820-B7B5E6109F4C}" dt="2024-09-07T19:52:37.822" v="2362"/>
        <pc:sldMkLst>
          <pc:docMk/>
          <pc:sldMk cId="1491372804" sldId="448"/>
        </pc:sldMkLst>
        <pc:picChg chg="add mod">
          <ac:chgData name="AREEBA FATIMA" userId="55f269f3-360c-43d4-aab0-0b058aafdcdd" providerId="ADAL" clId="{B80C928C-FC39-4064-B820-B7B5E6109F4C}" dt="2024-09-07T19:52:37.822" v="2362"/>
          <ac:picMkLst>
            <pc:docMk/>
            <pc:sldMk cId="1491372804" sldId="448"/>
            <ac:picMk id="2" creationId="{48E10BCC-9CF2-0FEF-0527-16EC57369CDC}"/>
          </ac:picMkLst>
        </pc:picChg>
      </pc:sldChg>
      <pc:sldChg chg="addSp modSp mod">
        <pc:chgData name="AREEBA FATIMA" userId="55f269f3-360c-43d4-aab0-0b058aafdcdd" providerId="ADAL" clId="{B80C928C-FC39-4064-B820-B7B5E6109F4C}" dt="2024-09-07T19:53:18.165" v="2369" actId="1036"/>
        <pc:sldMkLst>
          <pc:docMk/>
          <pc:sldMk cId="3663806491" sldId="449"/>
        </pc:sldMkLst>
        <pc:picChg chg="add mod">
          <ac:chgData name="AREEBA FATIMA" userId="55f269f3-360c-43d4-aab0-0b058aafdcdd" providerId="ADAL" clId="{B80C928C-FC39-4064-B820-B7B5E6109F4C}" dt="2024-09-07T19:53:18.165" v="2369" actId="1036"/>
          <ac:picMkLst>
            <pc:docMk/>
            <pc:sldMk cId="3663806491" sldId="449"/>
            <ac:picMk id="2" creationId="{D0AB5F62-57D0-93F6-6C39-D7071F8F1A8F}"/>
          </ac:picMkLst>
        </pc:picChg>
      </pc:sldChg>
      <pc:sldChg chg="modSp add mod">
        <pc:chgData name="AREEBA FATIMA" userId="55f269f3-360c-43d4-aab0-0b058aafdcdd" providerId="ADAL" clId="{B80C928C-FC39-4064-B820-B7B5E6109F4C}" dt="2024-09-05T04:00:41.821" v="180" actId="20577"/>
        <pc:sldMkLst>
          <pc:docMk/>
          <pc:sldMk cId="1662806705" sldId="450"/>
        </pc:sldMkLst>
        <pc:spChg chg="mod">
          <ac:chgData name="AREEBA FATIMA" userId="55f269f3-360c-43d4-aab0-0b058aafdcdd" providerId="ADAL" clId="{B80C928C-FC39-4064-B820-B7B5E6109F4C}" dt="2024-09-05T03:56:05.190" v="64" actId="20577"/>
          <ac:spMkLst>
            <pc:docMk/>
            <pc:sldMk cId="1662806705" sldId="450"/>
            <ac:spMk id="3" creationId="{64D9321D-79AC-AC52-77EE-48647BFA150F}"/>
          </ac:spMkLst>
        </pc:spChg>
        <pc:spChg chg="mod">
          <ac:chgData name="AREEBA FATIMA" userId="55f269f3-360c-43d4-aab0-0b058aafdcdd" providerId="ADAL" clId="{B80C928C-FC39-4064-B820-B7B5E6109F4C}" dt="2024-09-05T04:00:41.821" v="180" actId="20577"/>
          <ac:spMkLst>
            <pc:docMk/>
            <pc:sldMk cId="1662806705" sldId="450"/>
            <ac:spMk id="5" creationId="{F0B8AA87-ACD9-1978-6D0D-24BB242F7712}"/>
          </ac:spMkLst>
        </pc:spChg>
      </pc:sldChg>
      <pc:sldChg chg="addSp delSp modSp add mod setBg">
        <pc:chgData name="AREEBA FATIMA" userId="55f269f3-360c-43d4-aab0-0b058aafdcdd" providerId="ADAL" clId="{B80C928C-FC39-4064-B820-B7B5E6109F4C}" dt="2024-09-05T04:04:09.822" v="216" actId="1076"/>
        <pc:sldMkLst>
          <pc:docMk/>
          <pc:sldMk cId="1528309488" sldId="451"/>
        </pc:sldMkLst>
        <pc:spChg chg="mod ord">
          <ac:chgData name="AREEBA FATIMA" userId="55f269f3-360c-43d4-aab0-0b058aafdcdd" providerId="ADAL" clId="{B80C928C-FC39-4064-B820-B7B5E6109F4C}" dt="2024-09-05T04:01:59.710" v="198" actId="26606"/>
          <ac:spMkLst>
            <pc:docMk/>
            <pc:sldMk cId="1528309488" sldId="451"/>
            <ac:spMk id="2" creationId="{CD6EE69C-73C8-9D1D-8226-20354262527C}"/>
          </ac:spMkLst>
        </pc:spChg>
        <pc:spChg chg="mod">
          <ac:chgData name="AREEBA FATIMA" userId="55f269f3-360c-43d4-aab0-0b058aafdcdd" providerId="ADAL" clId="{B80C928C-FC39-4064-B820-B7B5E6109F4C}" dt="2024-09-05T04:01:59.710" v="198" actId="26606"/>
          <ac:spMkLst>
            <pc:docMk/>
            <pc:sldMk cId="1528309488" sldId="451"/>
            <ac:spMk id="3" creationId="{64D9321D-79AC-AC52-77EE-48647BFA150F}"/>
          </ac:spMkLst>
        </pc:spChg>
        <pc:spChg chg="mod">
          <ac:chgData name="AREEBA FATIMA" userId="55f269f3-360c-43d4-aab0-0b058aafdcdd" providerId="ADAL" clId="{B80C928C-FC39-4064-B820-B7B5E6109F4C}" dt="2024-09-05T04:03:53.047" v="214" actId="1076"/>
          <ac:spMkLst>
            <pc:docMk/>
            <pc:sldMk cId="1528309488" sldId="451"/>
            <ac:spMk id="5" creationId="{F0B8AA87-ACD9-1978-6D0D-24BB242F7712}"/>
          </ac:spMkLst>
        </pc:spChg>
        <pc:spChg chg="add del">
          <ac:chgData name="AREEBA FATIMA" userId="55f269f3-360c-43d4-aab0-0b058aafdcdd" providerId="ADAL" clId="{B80C928C-FC39-4064-B820-B7B5E6109F4C}" dt="2024-09-05T04:01:44.682" v="189" actId="26606"/>
          <ac:spMkLst>
            <pc:docMk/>
            <pc:sldMk cId="1528309488" sldId="451"/>
            <ac:spMk id="1031" creationId="{7A08E557-10DB-421A-876E-1AE58F8E07C4}"/>
          </ac:spMkLst>
        </pc:spChg>
        <pc:spChg chg="add del">
          <ac:chgData name="AREEBA FATIMA" userId="55f269f3-360c-43d4-aab0-0b058aafdcdd" providerId="ADAL" clId="{B80C928C-FC39-4064-B820-B7B5E6109F4C}" dt="2024-09-05T04:01:44.682" v="189" actId="26606"/>
          <ac:spMkLst>
            <pc:docMk/>
            <pc:sldMk cId="1528309488" sldId="451"/>
            <ac:spMk id="1033" creationId="{B4F6DD5F-8937-4B3E-911F-EB7A7D399CD3}"/>
          </ac:spMkLst>
        </pc:spChg>
        <pc:spChg chg="add del">
          <ac:chgData name="AREEBA FATIMA" userId="55f269f3-360c-43d4-aab0-0b058aafdcdd" providerId="ADAL" clId="{B80C928C-FC39-4064-B820-B7B5E6109F4C}" dt="2024-09-05T04:01:44.682" v="189" actId="26606"/>
          <ac:spMkLst>
            <pc:docMk/>
            <pc:sldMk cId="1528309488" sldId="451"/>
            <ac:spMk id="1035" creationId="{BA11144A-98D8-4F6D-AEFF-CFBAC7669454}"/>
          </ac:spMkLst>
        </pc:spChg>
        <pc:spChg chg="add del">
          <ac:chgData name="AREEBA FATIMA" userId="55f269f3-360c-43d4-aab0-0b058aafdcdd" providerId="ADAL" clId="{B80C928C-FC39-4064-B820-B7B5E6109F4C}" dt="2024-09-05T04:01:44.682" v="189" actId="26606"/>
          <ac:spMkLst>
            <pc:docMk/>
            <pc:sldMk cId="1528309488" sldId="451"/>
            <ac:spMk id="1037" creationId="{EA62355F-6041-49B6-9ADE-ADA617C2A009}"/>
          </ac:spMkLst>
        </pc:spChg>
        <pc:spChg chg="add del">
          <ac:chgData name="AREEBA FATIMA" userId="55f269f3-360c-43d4-aab0-0b058aafdcdd" providerId="ADAL" clId="{B80C928C-FC39-4064-B820-B7B5E6109F4C}" dt="2024-09-05T04:01:44.682" v="189" actId="26606"/>
          <ac:spMkLst>
            <pc:docMk/>
            <pc:sldMk cId="1528309488" sldId="451"/>
            <ac:spMk id="1039" creationId="{FA36BA93-6E64-4A0E-B2C4-34541F1750A8}"/>
          </ac:spMkLst>
        </pc:spChg>
        <pc:spChg chg="add del">
          <ac:chgData name="AREEBA FATIMA" userId="55f269f3-360c-43d4-aab0-0b058aafdcdd" providerId="ADAL" clId="{B80C928C-FC39-4064-B820-B7B5E6109F4C}" dt="2024-09-05T04:01:47.598" v="191" actId="26606"/>
          <ac:spMkLst>
            <pc:docMk/>
            <pc:sldMk cId="1528309488" sldId="451"/>
            <ac:spMk id="1041" creationId="{7A08E557-10DB-421A-876E-1AE58F8E07C4}"/>
          </ac:spMkLst>
        </pc:spChg>
        <pc:spChg chg="add del">
          <ac:chgData name="AREEBA FATIMA" userId="55f269f3-360c-43d4-aab0-0b058aafdcdd" providerId="ADAL" clId="{B80C928C-FC39-4064-B820-B7B5E6109F4C}" dt="2024-09-05T04:01:47.598" v="191" actId="26606"/>
          <ac:spMkLst>
            <pc:docMk/>
            <pc:sldMk cId="1528309488" sldId="451"/>
            <ac:spMk id="1042" creationId="{8354E4A1-6024-4D18-89EA-EB7EF53D340F}"/>
          </ac:spMkLst>
        </pc:spChg>
        <pc:spChg chg="add del">
          <ac:chgData name="AREEBA FATIMA" userId="55f269f3-360c-43d4-aab0-0b058aafdcdd" providerId="ADAL" clId="{B80C928C-FC39-4064-B820-B7B5E6109F4C}" dt="2024-09-05T04:01:47.598" v="191" actId="26606"/>
          <ac:spMkLst>
            <pc:docMk/>
            <pc:sldMk cId="1528309488" sldId="451"/>
            <ac:spMk id="1043" creationId="{184965AF-C953-45C8-BD68-12F8B58810A6}"/>
          </ac:spMkLst>
        </pc:spChg>
        <pc:spChg chg="add del">
          <ac:chgData name="AREEBA FATIMA" userId="55f269f3-360c-43d4-aab0-0b058aafdcdd" providerId="ADAL" clId="{B80C928C-FC39-4064-B820-B7B5E6109F4C}" dt="2024-09-05T04:01:47.598" v="191" actId="26606"/>
          <ac:spMkLst>
            <pc:docMk/>
            <pc:sldMk cId="1528309488" sldId="451"/>
            <ac:spMk id="1044" creationId="{2DECE677-C1FD-4829-8D4A-3C19A04A3659}"/>
          </ac:spMkLst>
        </pc:spChg>
        <pc:spChg chg="add del">
          <ac:chgData name="AREEBA FATIMA" userId="55f269f3-360c-43d4-aab0-0b058aafdcdd" providerId="ADAL" clId="{B80C928C-FC39-4064-B820-B7B5E6109F4C}" dt="2024-09-05T04:01:49.710" v="193" actId="26606"/>
          <ac:spMkLst>
            <pc:docMk/>
            <pc:sldMk cId="1528309488" sldId="451"/>
            <ac:spMk id="1046" creationId="{7A08E557-10DB-421A-876E-1AE58F8E07C4}"/>
          </ac:spMkLst>
        </pc:spChg>
        <pc:spChg chg="add del">
          <ac:chgData name="AREEBA FATIMA" userId="55f269f3-360c-43d4-aab0-0b058aafdcdd" providerId="ADAL" clId="{B80C928C-FC39-4064-B820-B7B5E6109F4C}" dt="2024-09-05T04:01:49.710" v="193" actId="26606"/>
          <ac:spMkLst>
            <pc:docMk/>
            <pc:sldMk cId="1528309488" sldId="451"/>
            <ac:spMk id="1047" creationId="{0FF30AE3-5A36-4C87-A232-1BB2380AE7A0}"/>
          </ac:spMkLst>
        </pc:spChg>
        <pc:spChg chg="add del">
          <ac:chgData name="AREEBA FATIMA" userId="55f269f3-360c-43d4-aab0-0b058aafdcdd" providerId="ADAL" clId="{B80C928C-FC39-4064-B820-B7B5E6109F4C}" dt="2024-09-05T04:01:49.710" v="193" actId="26606"/>
          <ac:spMkLst>
            <pc:docMk/>
            <pc:sldMk cId="1528309488" sldId="451"/>
            <ac:spMk id="1048" creationId="{A525B5FF-E13A-45B8-AE8F-C24F2DD7DC31}"/>
          </ac:spMkLst>
        </pc:spChg>
        <pc:spChg chg="add del">
          <ac:chgData name="AREEBA FATIMA" userId="55f269f3-360c-43d4-aab0-0b058aafdcdd" providerId="ADAL" clId="{B80C928C-FC39-4064-B820-B7B5E6109F4C}" dt="2024-09-05T04:01:49.710" v="193" actId="26606"/>
          <ac:spMkLst>
            <pc:docMk/>
            <pc:sldMk cId="1528309488" sldId="451"/>
            <ac:spMk id="1049" creationId="{5A23B282-46D3-4D08-AA8B-B34C55AD43AE}"/>
          </ac:spMkLst>
        </pc:spChg>
        <pc:spChg chg="add del">
          <ac:chgData name="AREEBA FATIMA" userId="55f269f3-360c-43d4-aab0-0b058aafdcdd" providerId="ADAL" clId="{B80C928C-FC39-4064-B820-B7B5E6109F4C}" dt="2024-09-05T04:01:49.710" v="193" actId="26606"/>
          <ac:spMkLst>
            <pc:docMk/>
            <pc:sldMk cId="1528309488" sldId="451"/>
            <ac:spMk id="1050" creationId="{9309C63A-BB43-4695-A368-9B4D722F1387}"/>
          </ac:spMkLst>
        </pc:spChg>
        <pc:spChg chg="add del">
          <ac:chgData name="AREEBA FATIMA" userId="55f269f3-360c-43d4-aab0-0b058aafdcdd" providerId="ADAL" clId="{B80C928C-FC39-4064-B820-B7B5E6109F4C}" dt="2024-09-05T04:01:58.081" v="195" actId="26606"/>
          <ac:spMkLst>
            <pc:docMk/>
            <pc:sldMk cId="1528309488" sldId="451"/>
            <ac:spMk id="1052" creationId="{7A08E557-10DB-421A-876E-1AE58F8E07C4}"/>
          </ac:spMkLst>
        </pc:spChg>
        <pc:spChg chg="add del">
          <ac:chgData name="AREEBA FATIMA" userId="55f269f3-360c-43d4-aab0-0b058aafdcdd" providerId="ADAL" clId="{B80C928C-FC39-4064-B820-B7B5E6109F4C}" dt="2024-09-05T04:01:58.081" v="195" actId="26606"/>
          <ac:spMkLst>
            <pc:docMk/>
            <pc:sldMk cId="1528309488" sldId="451"/>
            <ac:spMk id="1053" creationId="{B4F6DD5F-8937-4B3E-911F-EB7A7D399CD3}"/>
          </ac:spMkLst>
        </pc:spChg>
        <pc:spChg chg="add del">
          <ac:chgData name="AREEBA FATIMA" userId="55f269f3-360c-43d4-aab0-0b058aafdcdd" providerId="ADAL" clId="{B80C928C-FC39-4064-B820-B7B5E6109F4C}" dt="2024-09-05T04:01:58.081" v="195" actId="26606"/>
          <ac:spMkLst>
            <pc:docMk/>
            <pc:sldMk cId="1528309488" sldId="451"/>
            <ac:spMk id="1054" creationId="{BA11144A-98D8-4F6D-AEFF-CFBAC7669454}"/>
          </ac:spMkLst>
        </pc:spChg>
        <pc:spChg chg="add del">
          <ac:chgData name="AREEBA FATIMA" userId="55f269f3-360c-43d4-aab0-0b058aafdcdd" providerId="ADAL" clId="{B80C928C-FC39-4064-B820-B7B5E6109F4C}" dt="2024-09-05T04:01:58.081" v="195" actId="26606"/>
          <ac:spMkLst>
            <pc:docMk/>
            <pc:sldMk cId="1528309488" sldId="451"/>
            <ac:spMk id="1055" creationId="{EA62355F-6041-49B6-9ADE-ADA617C2A009}"/>
          </ac:spMkLst>
        </pc:spChg>
        <pc:spChg chg="add del">
          <ac:chgData name="AREEBA FATIMA" userId="55f269f3-360c-43d4-aab0-0b058aafdcdd" providerId="ADAL" clId="{B80C928C-FC39-4064-B820-B7B5E6109F4C}" dt="2024-09-05T04:01:58.081" v="195" actId="26606"/>
          <ac:spMkLst>
            <pc:docMk/>
            <pc:sldMk cId="1528309488" sldId="451"/>
            <ac:spMk id="1056" creationId="{FA36BA93-6E64-4A0E-B2C4-34541F1750A8}"/>
          </ac:spMkLst>
        </pc:spChg>
        <pc:spChg chg="add del">
          <ac:chgData name="AREEBA FATIMA" userId="55f269f3-360c-43d4-aab0-0b058aafdcdd" providerId="ADAL" clId="{B80C928C-FC39-4064-B820-B7B5E6109F4C}" dt="2024-09-05T04:01:59.692" v="197" actId="26606"/>
          <ac:spMkLst>
            <pc:docMk/>
            <pc:sldMk cId="1528309488" sldId="451"/>
            <ac:spMk id="1058" creationId="{7A08E557-10DB-421A-876E-1AE58F8E07C4}"/>
          </ac:spMkLst>
        </pc:spChg>
        <pc:spChg chg="add del">
          <ac:chgData name="AREEBA FATIMA" userId="55f269f3-360c-43d4-aab0-0b058aafdcdd" providerId="ADAL" clId="{B80C928C-FC39-4064-B820-B7B5E6109F4C}" dt="2024-09-05T04:01:59.692" v="197" actId="26606"/>
          <ac:spMkLst>
            <pc:docMk/>
            <pc:sldMk cId="1528309488" sldId="451"/>
            <ac:spMk id="1059" creationId="{9A272216-7419-4C87-AB03-82E0DA38729A}"/>
          </ac:spMkLst>
        </pc:spChg>
        <pc:spChg chg="add del">
          <ac:chgData name="AREEBA FATIMA" userId="55f269f3-360c-43d4-aab0-0b058aafdcdd" providerId="ADAL" clId="{B80C928C-FC39-4064-B820-B7B5E6109F4C}" dt="2024-09-05T04:01:59.692" v="197" actId="26606"/>
          <ac:spMkLst>
            <pc:docMk/>
            <pc:sldMk cId="1528309488" sldId="451"/>
            <ac:spMk id="1060" creationId="{11865473-2487-49BF-B479-E5B2413C9B75}"/>
          </ac:spMkLst>
        </pc:spChg>
        <pc:spChg chg="add del">
          <ac:chgData name="AREEBA FATIMA" userId="55f269f3-360c-43d4-aab0-0b058aafdcdd" providerId="ADAL" clId="{B80C928C-FC39-4064-B820-B7B5E6109F4C}" dt="2024-09-05T04:01:59.692" v="197" actId="26606"/>
          <ac:spMkLst>
            <pc:docMk/>
            <pc:sldMk cId="1528309488" sldId="451"/>
            <ac:spMk id="1061" creationId="{A350D0A8-258B-4E43-A736-771FE6E31FA2}"/>
          </ac:spMkLst>
        </pc:spChg>
        <pc:spChg chg="add">
          <ac:chgData name="AREEBA FATIMA" userId="55f269f3-360c-43d4-aab0-0b058aafdcdd" providerId="ADAL" clId="{B80C928C-FC39-4064-B820-B7B5E6109F4C}" dt="2024-09-05T04:01:59.710" v="198" actId="26606"/>
          <ac:spMkLst>
            <pc:docMk/>
            <pc:sldMk cId="1528309488" sldId="451"/>
            <ac:spMk id="1063" creationId="{7A08E557-10DB-421A-876E-1AE58F8E07C4}"/>
          </ac:spMkLst>
        </pc:spChg>
        <pc:spChg chg="add">
          <ac:chgData name="AREEBA FATIMA" userId="55f269f3-360c-43d4-aab0-0b058aafdcdd" providerId="ADAL" clId="{B80C928C-FC39-4064-B820-B7B5E6109F4C}" dt="2024-09-05T04:01:59.710" v="198" actId="26606"/>
          <ac:spMkLst>
            <pc:docMk/>
            <pc:sldMk cId="1528309488" sldId="451"/>
            <ac:spMk id="1064" creationId="{0FF30AE3-5A36-4C87-A232-1BB2380AE7A0}"/>
          </ac:spMkLst>
        </pc:spChg>
        <pc:spChg chg="add">
          <ac:chgData name="AREEBA FATIMA" userId="55f269f3-360c-43d4-aab0-0b058aafdcdd" providerId="ADAL" clId="{B80C928C-FC39-4064-B820-B7B5E6109F4C}" dt="2024-09-05T04:01:59.710" v="198" actId="26606"/>
          <ac:spMkLst>
            <pc:docMk/>
            <pc:sldMk cId="1528309488" sldId="451"/>
            <ac:spMk id="1065" creationId="{A525B5FF-E13A-45B8-AE8F-C24F2DD7DC31}"/>
          </ac:spMkLst>
        </pc:spChg>
        <pc:spChg chg="add">
          <ac:chgData name="AREEBA FATIMA" userId="55f269f3-360c-43d4-aab0-0b058aafdcdd" providerId="ADAL" clId="{B80C928C-FC39-4064-B820-B7B5E6109F4C}" dt="2024-09-05T04:01:59.710" v="198" actId="26606"/>
          <ac:spMkLst>
            <pc:docMk/>
            <pc:sldMk cId="1528309488" sldId="451"/>
            <ac:spMk id="1066" creationId="{5A23B282-46D3-4D08-AA8B-B34C55AD43AE}"/>
          </ac:spMkLst>
        </pc:spChg>
        <pc:spChg chg="add">
          <ac:chgData name="AREEBA FATIMA" userId="55f269f3-360c-43d4-aab0-0b058aafdcdd" providerId="ADAL" clId="{B80C928C-FC39-4064-B820-B7B5E6109F4C}" dt="2024-09-05T04:01:59.710" v="198" actId="26606"/>
          <ac:spMkLst>
            <pc:docMk/>
            <pc:sldMk cId="1528309488" sldId="451"/>
            <ac:spMk id="1067" creationId="{9309C63A-BB43-4695-A368-9B4D722F1387}"/>
          </ac:spMkLst>
        </pc:spChg>
        <pc:picChg chg="add mod ord">
          <ac:chgData name="AREEBA FATIMA" userId="55f269f3-360c-43d4-aab0-0b058aafdcdd" providerId="ADAL" clId="{B80C928C-FC39-4064-B820-B7B5E6109F4C}" dt="2024-09-05T04:04:09.822" v="216" actId="1076"/>
          <ac:picMkLst>
            <pc:docMk/>
            <pc:sldMk cId="1528309488" sldId="451"/>
            <ac:picMk id="1026" creationId="{861A7DDF-CAEE-9B88-E28C-4D13546C902C}"/>
          </ac:picMkLst>
        </pc:picChg>
      </pc:sldChg>
      <pc:sldChg chg="addSp delSp modSp add mod">
        <pc:chgData name="AREEBA FATIMA" userId="55f269f3-360c-43d4-aab0-0b058aafdcdd" providerId="ADAL" clId="{B80C928C-FC39-4064-B820-B7B5E6109F4C}" dt="2024-09-07T19:53:34.800" v="2372"/>
        <pc:sldMkLst>
          <pc:docMk/>
          <pc:sldMk cId="1913299141" sldId="452"/>
        </pc:sldMkLst>
        <pc:spChg chg="del mod">
          <ac:chgData name="AREEBA FATIMA" userId="55f269f3-360c-43d4-aab0-0b058aafdcdd" providerId="ADAL" clId="{B80C928C-FC39-4064-B820-B7B5E6109F4C}" dt="2024-09-05T04:05:02.494" v="220"/>
          <ac:spMkLst>
            <pc:docMk/>
            <pc:sldMk cId="1913299141" sldId="452"/>
            <ac:spMk id="5" creationId="{F0B8AA87-ACD9-1978-6D0D-24BB242F7712}"/>
          </ac:spMkLst>
        </pc:spChg>
        <pc:picChg chg="add mod">
          <ac:chgData name="AREEBA FATIMA" userId="55f269f3-360c-43d4-aab0-0b058aafdcdd" providerId="ADAL" clId="{B80C928C-FC39-4064-B820-B7B5E6109F4C}" dt="2024-09-07T19:53:34.800" v="2372"/>
          <ac:picMkLst>
            <pc:docMk/>
            <pc:sldMk cId="1913299141" sldId="452"/>
            <ac:picMk id="4" creationId="{99273A70-6F8D-4AAF-9B69-EA7A3BEA7ECB}"/>
          </ac:picMkLst>
        </pc:picChg>
        <pc:picChg chg="del">
          <ac:chgData name="AREEBA FATIMA" userId="55f269f3-360c-43d4-aab0-0b058aafdcdd" providerId="ADAL" clId="{B80C928C-FC39-4064-B820-B7B5E6109F4C}" dt="2024-09-05T04:04:33.152" v="218" actId="478"/>
          <ac:picMkLst>
            <pc:docMk/>
            <pc:sldMk cId="1913299141" sldId="452"/>
            <ac:picMk id="1026" creationId="{861A7DDF-CAEE-9B88-E28C-4D13546C902C}"/>
          </ac:picMkLst>
        </pc:picChg>
        <pc:picChg chg="add mod">
          <ac:chgData name="AREEBA FATIMA" userId="55f269f3-360c-43d4-aab0-0b058aafdcdd" providerId="ADAL" clId="{B80C928C-FC39-4064-B820-B7B5E6109F4C}" dt="2024-09-05T04:05:40.394" v="228"/>
          <ac:picMkLst>
            <pc:docMk/>
            <pc:sldMk cId="1913299141" sldId="452"/>
            <ac:picMk id="2050" creationId="{BA4A9AD6-994D-1628-C3AA-7C87A5F321AC}"/>
          </ac:picMkLst>
        </pc:picChg>
      </pc:sldChg>
      <pc:sldChg chg="addSp delSp modSp add mod">
        <pc:chgData name="AREEBA FATIMA" userId="55f269f3-360c-43d4-aab0-0b058aafdcdd" providerId="ADAL" clId="{B80C928C-FC39-4064-B820-B7B5E6109F4C}" dt="2024-09-05T04:10:59.617" v="258" actId="1076"/>
        <pc:sldMkLst>
          <pc:docMk/>
          <pc:sldMk cId="2328216690" sldId="453"/>
        </pc:sldMkLst>
        <pc:spChg chg="add del mod">
          <ac:chgData name="AREEBA FATIMA" userId="55f269f3-360c-43d4-aab0-0b058aafdcdd" providerId="ADAL" clId="{B80C928C-FC39-4064-B820-B7B5E6109F4C}" dt="2024-09-05T04:10:59.617" v="258" actId="1076"/>
          <ac:spMkLst>
            <pc:docMk/>
            <pc:sldMk cId="2328216690" sldId="453"/>
            <ac:spMk id="4" creationId="{25649C16-FD86-3265-FD23-AA1FD7F19AE7}"/>
          </ac:spMkLst>
        </pc:spChg>
        <pc:spChg chg="add del">
          <ac:chgData name="AREEBA FATIMA" userId="55f269f3-360c-43d4-aab0-0b058aafdcdd" providerId="ADAL" clId="{B80C928C-FC39-4064-B820-B7B5E6109F4C}" dt="2024-09-05T04:09:32.087" v="241" actId="21"/>
          <ac:spMkLst>
            <pc:docMk/>
            <pc:sldMk cId="2328216690" sldId="453"/>
            <ac:spMk id="5" creationId="{2352535A-E17F-A733-F916-7850B34C1896}"/>
          </ac:spMkLst>
        </pc:spChg>
        <pc:spChg chg="add mod">
          <ac:chgData name="AREEBA FATIMA" userId="55f269f3-360c-43d4-aab0-0b058aafdcdd" providerId="ADAL" clId="{B80C928C-FC39-4064-B820-B7B5E6109F4C}" dt="2024-09-05T04:09:27.369" v="240" actId="21"/>
          <ac:spMkLst>
            <pc:docMk/>
            <pc:sldMk cId="2328216690" sldId="453"/>
            <ac:spMk id="6" creationId="{EA083CD8-7E72-FF01-74DC-10C6BDB66650}"/>
          </ac:spMkLst>
        </pc:spChg>
        <pc:spChg chg="add mod">
          <ac:chgData name="AREEBA FATIMA" userId="55f269f3-360c-43d4-aab0-0b058aafdcdd" providerId="ADAL" clId="{B80C928C-FC39-4064-B820-B7B5E6109F4C}" dt="2024-09-05T04:09:41.448" v="245"/>
          <ac:spMkLst>
            <pc:docMk/>
            <pc:sldMk cId="2328216690" sldId="453"/>
            <ac:spMk id="7" creationId="{25649C16-FD86-3265-FD23-AA1FD7F19AE7}"/>
          </ac:spMkLst>
        </pc:spChg>
        <pc:spChg chg="add mod">
          <ac:chgData name="AREEBA FATIMA" userId="55f269f3-360c-43d4-aab0-0b058aafdcdd" providerId="ADAL" clId="{B80C928C-FC39-4064-B820-B7B5E6109F4C}" dt="2024-09-05T04:09:39.945" v="244"/>
          <ac:spMkLst>
            <pc:docMk/>
            <pc:sldMk cId="2328216690" sldId="453"/>
            <ac:spMk id="8" creationId="{2352535A-E17F-A733-F916-7850B34C1896}"/>
          </ac:spMkLst>
        </pc:spChg>
        <pc:picChg chg="del">
          <ac:chgData name="AREEBA FATIMA" userId="55f269f3-360c-43d4-aab0-0b058aafdcdd" providerId="ADAL" clId="{B80C928C-FC39-4064-B820-B7B5E6109F4C}" dt="2024-09-05T04:07:58.724" v="230" actId="478"/>
          <ac:picMkLst>
            <pc:docMk/>
            <pc:sldMk cId="2328216690" sldId="453"/>
            <ac:picMk id="2050" creationId="{BA4A9AD6-994D-1628-C3AA-7C87A5F321AC}"/>
          </ac:picMkLst>
        </pc:picChg>
      </pc:sldChg>
      <pc:sldChg chg="addSp modSp add mod ord">
        <pc:chgData name="AREEBA FATIMA" userId="55f269f3-360c-43d4-aab0-0b058aafdcdd" providerId="ADAL" clId="{B80C928C-FC39-4064-B820-B7B5E6109F4C}" dt="2024-09-07T19:53:44.007" v="2373"/>
        <pc:sldMkLst>
          <pc:docMk/>
          <pc:sldMk cId="2733035558" sldId="454"/>
        </pc:sldMkLst>
        <pc:spChg chg="mod">
          <ac:chgData name="AREEBA FATIMA" userId="55f269f3-360c-43d4-aab0-0b058aafdcdd" providerId="ADAL" clId="{B80C928C-FC39-4064-B820-B7B5E6109F4C}" dt="2024-09-07T19:48:32.592" v="2336" actId="122"/>
          <ac:spMkLst>
            <pc:docMk/>
            <pc:sldMk cId="2733035558" sldId="454"/>
            <ac:spMk id="3" creationId="{64D9321D-79AC-AC52-77EE-48647BFA150F}"/>
          </ac:spMkLst>
        </pc:spChg>
        <pc:spChg chg="mod">
          <ac:chgData name="AREEBA FATIMA" userId="55f269f3-360c-43d4-aab0-0b058aafdcdd" providerId="ADAL" clId="{B80C928C-FC39-4064-B820-B7B5E6109F4C}" dt="2024-09-05T04:12:57.239" v="264" actId="14100"/>
          <ac:spMkLst>
            <pc:docMk/>
            <pc:sldMk cId="2733035558" sldId="454"/>
            <ac:spMk id="5" creationId="{F0B8AA87-ACD9-1978-6D0D-24BB242F7712}"/>
          </ac:spMkLst>
        </pc:spChg>
        <pc:picChg chg="add mod">
          <ac:chgData name="AREEBA FATIMA" userId="55f269f3-360c-43d4-aab0-0b058aafdcdd" providerId="ADAL" clId="{B80C928C-FC39-4064-B820-B7B5E6109F4C}" dt="2024-09-07T19:53:44.007" v="2373"/>
          <ac:picMkLst>
            <pc:docMk/>
            <pc:sldMk cId="2733035558" sldId="454"/>
            <ac:picMk id="4" creationId="{0447C91E-67C6-45E2-50BA-62C05C32C643}"/>
          </ac:picMkLst>
        </pc:picChg>
        <pc:picChg chg="add mod">
          <ac:chgData name="AREEBA FATIMA" userId="55f269f3-360c-43d4-aab0-0b058aafdcdd" providerId="ADAL" clId="{B80C928C-FC39-4064-B820-B7B5E6109F4C}" dt="2024-09-05T04:12:57.239" v="264" actId="14100"/>
          <ac:picMkLst>
            <pc:docMk/>
            <pc:sldMk cId="2733035558" sldId="454"/>
            <ac:picMk id="4098" creationId="{E7F00E86-4282-FF84-3F5F-D1F930CCCA4C}"/>
          </ac:picMkLst>
        </pc:picChg>
      </pc:sldChg>
      <pc:sldChg chg="addSp modSp add mod ord">
        <pc:chgData name="AREEBA FATIMA" userId="55f269f3-360c-43d4-aab0-0b058aafdcdd" providerId="ADAL" clId="{B80C928C-FC39-4064-B820-B7B5E6109F4C}" dt="2024-09-07T19:53:48.982" v="2375" actId="1036"/>
        <pc:sldMkLst>
          <pc:docMk/>
          <pc:sldMk cId="30277929" sldId="455"/>
        </pc:sldMkLst>
        <pc:spChg chg="mod">
          <ac:chgData name="AREEBA FATIMA" userId="55f269f3-360c-43d4-aab0-0b058aafdcdd" providerId="ADAL" clId="{B80C928C-FC39-4064-B820-B7B5E6109F4C}" dt="2024-09-07T19:53:48.982" v="2375" actId="1036"/>
          <ac:spMkLst>
            <pc:docMk/>
            <pc:sldMk cId="30277929" sldId="455"/>
            <ac:spMk id="8" creationId="{9B282789-4F8B-D647-09EB-50D8FF6877D0}"/>
          </ac:spMkLst>
        </pc:spChg>
        <pc:picChg chg="add mod">
          <ac:chgData name="AREEBA FATIMA" userId="55f269f3-360c-43d4-aab0-0b058aafdcdd" providerId="ADAL" clId="{B80C928C-FC39-4064-B820-B7B5E6109F4C}" dt="2024-09-07T19:53:47.378" v="2374"/>
          <ac:picMkLst>
            <pc:docMk/>
            <pc:sldMk cId="30277929" sldId="455"/>
            <ac:picMk id="2" creationId="{6D776FC8-5B91-9BE4-109C-42539DBF1104}"/>
          </ac:picMkLst>
        </pc:picChg>
      </pc:sldChg>
      <pc:sldChg chg="addSp delSp modSp add mod ord">
        <pc:chgData name="AREEBA FATIMA" userId="55f269f3-360c-43d4-aab0-0b058aafdcdd" providerId="ADAL" clId="{B80C928C-FC39-4064-B820-B7B5E6109F4C}" dt="2024-09-07T19:53:53.056" v="2376"/>
        <pc:sldMkLst>
          <pc:docMk/>
          <pc:sldMk cId="276789064" sldId="456"/>
        </pc:sldMkLst>
        <pc:spChg chg="mod">
          <ac:chgData name="AREEBA FATIMA" userId="55f269f3-360c-43d4-aab0-0b058aafdcdd" providerId="ADAL" clId="{B80C928C-FC39-4064-B820-B7B5E6109F4C}" dt="2024-09-05T04:15:02.365" v="305" actId="122"/>
          <ac:spMkLst>
            <pc:docMk/>
            <pc:sldMk cId="276789064" sldId="456"/>
            <ac:spMk id="3" creationId="{64D9321D-79AC-AC52-77EE-48647BFA150F}"/>
          </ac:spMkLst>
        </pc:spChg>
        <pc:spChg chg="add mod">
          <ac:chgData name="AREEBA FATIMA" userId="55f269f3-360c-43d4-aab0-0b058aafdcdd" providerId="ADAL" clId="{B80C928C-FC39-4064-B820-B7B5E6109F4C}" dt="2024-09-05T04:18:10.877" v="322" actId="14100"/>
          <ac:spMkLst>
            <pc:docMk/>
            <pc:sldMk cId="276789064" sldId="456"/>
            <ac:spMk id="4" creationId="{0C9A961C-3B02-DC7E-641E-363F70D765DE}"/>
          </ac:spMkLst>
        </pc:spChg>
        <pc:picChg chg="add mod">
          <ac:chgData name="AREEBA FATIMA" userId="55f269f3-360c-43d4-aab0-0b058aafdcdd" providerId="ADAL" clId="{B80C928C-FC39-4064-B820-B7B5E6109F4C}" dt="2024-09-07T19:53:53.056" v="2376"/>
          <ac:picMkLst>
            <pc:docMk/>
            <pc:sldMk cId="276789064" sldId="456"/>
            <ac:picMk id="6" creationId="{AF2AC290-0D06-B744-B66D-3DEDCBD786CC}"/>
          </ac:picMkLst>
        </pc:picChg>
        <pc:picChg chg="del">
          <ac:chgData name="AREEBA FATIMA" userId="55f269f3-360c-43d4-aab0-0b058aafdcdd" providerId="ADAL" clId="{B80C928C-FC39-4064-B820-B7B5E6109F4C}" dt="2024-09-05T04:14:46.723" v="302" actId="478"/>
          <ac:picMkLst>
            <pc:docMk/>
            <pc:sldMk cId="276789064" sldId="456"/>
            <ac:picMk id="4098" creationId="{E7F00E86-4282-FF84-3F5F-D1F930CCCA4C}"/>
          </ac:picMkLst>
        </pc:picChg>
        <pc:picChg chg="add mod">
          <ac:chgData name="AREEBA FATIMA" userId="55f269f3-360c-43d4-aab0-0b058aafdcdd" providerId="ADAL" clId="{B80C928C-FC39-4064-B820-B7B5E6109F4C}" dt="2024-09-05T04:18:07.027" v="321" actId="1076"/>
          <ac:picMkLst>
            <pc:docMk/>
            <pc:sldMk cId="276789064" sldId="456"/>
            <ac:picMk id="5122" creationId="{70997C07-00FA-BD75-F35E-A7B10D55D151}"/>
          </ac:picMkLst>
        </pc:picChg>
      </pc:sldChg>
      <pc:sldChg chg="addSp delSp modSp add mod">
        <pc:chgData name="AREEBA FATIMA" userId="55f269f3-360c-43d4-aab0-0b058aafdcdd" providerId="ADAL" clId="{B80C928C-FC39-4064-B820-B7B5E6109F4C}" dt="2024-09-07T19:53:55.859" v="2377"/>
        <pc:sldMkLst>
          <pc:docMk/>
          <pc:sldMk cId="3174306512" sldId="457"/>
        </pc:sldMkLst>
        <pc:spChg chg="mod">
          <ac:chgData name="AREEBA FATIMA" userId="55f269f3-360c-43d4-aab0-0b058aafdcdd" providerId="ADAL" clId="{B80C928C-FC39-4064-B820-B7B5E6109F4C}" dt="2024-09-05T04:35:19.746" v="335" actId="1076"/>
          <ac:spMkLst>
            <pc:docMk/>
            <pc:sldMk cId="3174306512" sldId="457"/>
            <ac:spMk id="3" creationId="{64D9321D-79AC-AC52-77EE-48647BFA150F}"/>
          </ac:spMkLst>
        </pc:spChg>
        <pc:spChg chg="del mod">
          <ac:chgData name="AREEBA FATIMA" userId="55f269f3-360c-43d4-aab0-0b058aafdcdd" providerId="ADAL" clId="{B80C928C-FC39-4064-B820-B7B5E6109F4C}" dt="2024-09-05T04:34:53.928" v="327"/>
          <ac:spMkLst>
            <pc:docMk/>
            <pc:sldMk cId="3174306512" sldId="457"/>
            <ac:spMk id="4" creationId="{0C9A961C-3B02-DC7E-641E-363F70D765DE}"/>
          </ac:spMkLst>
        </pc:spChg>
        <pc:spChg chg="mod">
          <ac:chgData name="AREEBA FATIMA" userId="55f269f3-360c-43d4-aab0-0b058aafdcdd" providerId="ADAL" clId="{B80C928C-FC39-4064-B820-B7B5E6109F4C}" dt="2024-09-05T04:40:04.018" v="361" actId="1076"/>
          <ac:spMkLst>
            <pc:docMk/>
            <pc:sldMk cId="3174306512" sldId="457"/>
            <ac:spMk id="5" creationId="{F0B8AA87-ACD9-1978-6D0D-24BB242F7712}"/>
          </ac:spMkLst>
        </pc:spChg>
        <pc:picChg chg="add mod">
          <ac:chgData name="AREEBA FATIMA" userId="55f269f3-360c-43d4-aab0-0b058aafdcdd" providerId="ADAL" clId="{B80C928C-FC39-4064-B820-B7B5E6109F4C}" dt="2024-09-07T19:53:55.859" v="2377"/>
          <ac:picMkLst>
            <pc:docMk/>
            <pc:sldMk cId="3174306512" sldId="457"/>
            <ac:picMk id="4" creationId="{9DF3697F-87EF-218B-2901-E3F3580A04C2}"/>
          </ac:picMkLst>
        </pc:picChg>
        <pc:picChg chg="del">
          <ac:chgData name="AREEBA FATIMA" userId="55f269f3-360c-43d4-aab0-0b058aafdcdd" providerId="ADAL" clId="{B80C928C-FC39-4064-B820-B7B5E6109F4C}" dt="2024-09-05T04:34:53.920" v="325" actId="478"/>
          <ac:picMkLst>
            <pc:docMk/>
            <pc:sldMk cId="3174306512" sldId="457"/>
            <ac:picMk id="5122" creationId="{70997C07-00FA-BD75-F35E-A7B10D55D151}"/>
          </ac:picMkLst>
        </pc:picChg>
        <pc:picChg chg="add mod">
          <ac:chgData name="AREEBA FATIMA" userId="55f269f3-360c-43d4-aab0-0b058aafdcdd" providerId="ADAL" clId="{B80C928C-FC39-4064-B820-B7B5E6109F4C}" dt="2024-09-05T04:39:47.749" v="360" actId="1076"/>
          <ac:picMkLst>
            <pc:docMk/>
            <pc:sldMk cId="3174306512" sldId="457"/>
            <ac:picMk id="6146" creationId="{79AF2262-8577-8390-1A47-DADDB435B920}"/>
          </ac:picMkLst>
        </pc:picChg>
      </pc:sldChg>
      <pc:sldChg chg="addSp delSp modSp add mod">
        <pc:chgData name="AREEBA FATIMA" userId="55f269f3-360c-43d4-aab0-0b058aafdcdd" providerId="ADAL" clId="{B80C928C-FC39-4064-B820-B7B5E6109F4C}" dt="2024-09-07T19:54:01.266" v="2378"/>
        <pc:sldMkLst>
          <pc:docMk/>
          <pc:sldMk cId="2215767404" sldId="458"/>
        </pc:sldMkLst>
        <pc:spChg chg="mod">
          <ac:chgData name="AREEBA FATIMA" userId="55f269f3-360c-43d4-aab0-0b058aafdcdd" providerId="ADAL" clId="{B80C928C-FC39-4064-B820-B7B5E6109F4C}" dt="2024-09-05T04:46:22.367" v="610" actId="20577"/>
          <ac:spMkLst>
            <pc:docMk/>
            <pc:sldMk cId="2215767404" sldId="458"/>
            <ac:spMk id="5" creationId="{F0B8AA87-ACD9-1978-6D0D-24BB242F7712}"/>
          </ac:spMkLst>
        </pc:spChg>
        <pc:picChg chg="add mod">
          <ac:chgData name="AREEBA FATIMA" userId="55f269f3-360c-43d4-aab0-0b058aafdcdd" providerId="ADAL" clId="{B80C928C-FC39-4064-B820-B7B5E6109F4C}" dt="2024-09-07T19:54:01.266" v="2378"/>
          <ac:picMkLst>
            <pc:docMk/>
            <pc:sldMk cId="2215767404" sldId="458"/>
            <ac:picMk id="4" creationId="{9B00A2AC-120D-5E64-E5A1-974A99BF855A}"/>
          </ac:picMkLst>
        </pc:picChg>
        <pc:picChg chg="del">
          <ac:chgData name="AREEBA FATIMA" userId="55f269f3-360c-43d4-aab0-0b058aafdcdd" providerId="ADAL" clId="{B80C928C-FC39-4064-B820-B7B5E6109F4C}" dt="2024-09-05T04:40:16.699" v="363" actId="478"/>
          <ac:picMkLst>
            <pc:docMk/>
            <pc:sldMk cId="2215767404" sldId="458"/>
            <ac:picMk id="6146" creationId="{79AF2262-8577-8390-1A47-DADDB435B920}"/>
          </ac:picMkLst>
        </pc:picChg>
      </pc:sldChg>
      <pc:sldChg chg="modSp add mod">
        <pc:chgData name="AREEBA FATIMA" userId="55f269f3-360c-43d4-aab0-0b058aafdcdd" providerId="ADAL" clId="{B80C928C-FC39-4064-B820-B7B5E6109F4C}" dt="2024-09-05T04:48:45.954" v="616" actId="255"/>
        <pc:sldMkLst>
          <pc:docMk/>
          <pc:sldMk cId="1335211125" sldId="459"/>
        </pc:sldMkLst>
        <pc:spChg chg="mod">
          <ac:chgData name="AREEBA FATIMA" userId="55f269f3-360c-43d4-aab0-0b058aafdcdd" providerId="ADAL" clId="{B80C928C-FC39-4064-B820-B7B5E6109F4C}" dt="2024-09-05T04:48:45.954" v="616" actId="255"/>
          <ac:spMkLst>
            <pc:docMk/>
            <pc:sldMk cId="1335211125" sldId="459"/>
            <ac:spMk id="5" creationId="{F0B8AA87-ACD9-1978-6D0D-24BB242F7712}"/>
          </ac:spMkLst>
        </pc:spChg>
      </pc:sldChg>
      <pc:sldChg chg="addSp delSp modSp add mod">
        <pc:chgData name="AREEBA FATIMA" userId="55f269f3-360c-43d4-aab0-0b058aafdcdd" providerId="ADAL" clId="{B80C928C-FC39-4064-B820-B7B5E6109F4C}" dt="2024-09-07T19:54:06.893" v="2379"/>
        <pc:sldMkLst>
          <pc:docMk/>
          <pc:sldMk cId="564413565" sldId="460"/>
        </pc:sldMkLst>
        <pc:spChg chg="add mod">
          <ac:chgData name="AREEBA FATIMA" userId="55f269f3-360c-43d4-aab0-0b058aafdcdd" providerId="ADAL" clId="{B80C928C-FC39-4064-B820-B7B5E6109F4C}" dt="2024-09-05T04:52:32.653" v="724" actId="122"/>
          <ac:spMkLst>
            <pc:docMk/>
            <pc:sldMk cId="564413565" sldId="460"/>
            <ac:spMk id="4" creationId="{C37412AA-C6B3-6605-7334-D1154C045F9A}"/>
          </ac:spMkLst>
        </pc:spChg>
        <pc:spChg chg="del mod">
          <ac:chgData name="AREEBA FATIMA" userId="55f269f3-360c-43d4-aab0-0b058aafdcdd" providerId="ADAL" clId="{B80C928C-FC39-4064-B820-B7B5E6109F4C}" dt="2024-09-05T04:50:44.513" v="619"/>
          <ac:spMkLst>
            <pc:docMk/>
            <pc:sldMk cId="564413565" sldId="460"/>
            <ac:spMk id="5" creationId="{F0B8AA87-ACD9-1978-6D0D-24BB242F7712}"/>
          </ac:spMkLst>
        </pc:spChg>
        <pc:picChg chg="add mod">
          <ac:chgData name="AREEBA FATIMA" userId="55f269f3-360c-43d4-aab0-0b058aafdcdd" providerId="ADAL" clId="{B80C928C-FC39-4064-B820-B7B5E6109F4C}" dt="2024-09-07T19:54:06.893" v="2379"/>
          <ac:picMkLst>
            <pc:docMk/>
            <pc:sldMk cId="564413565" sldId="460"/>
            <ac:picMk id="5" creationId="{C06C7F5E-C1EB-5148-8F99-BEDFC90C5D15}"/>
          </ac:picMkLst>
        </pc:picChg>
        <pc:picChg chg="add mod">
          <ac:chgData name="AREEBA FATIMA" userId="55f269f3-360c-43d4-aab0-0b058aafdcdd" providerId="ADAL" clId="{B80C928C-FC39-4064-B820-B7B5E6109F4C}" dt="2024-09-05T04:52:26.107" v="723" actId="1076"/>
          <ac:picMkLst>
            <pc:docMk/>
            <pc:sldMk cId="564413565" sldId="460"/>
            <ac:picMk id="7170" creationId="{F73D912E-3AA9-C3E1-66E1-61E4F2FB4A8A}"/>
          </ac:picMkLst>
        </pc:picChg>
      </pc:sldChg>
      <pc:sldChg chg="addSp delSp modSp add mod setBg">
        <pc:chgData name="AREEBA FATIMA" userId="55f269f3-360c-43d4-aab0-0b058aafdcdd" providerId="ADAL" clId="{B80C928C-FC39-4064-B820-B7B5E6109F4C}" dt="2024-09-07T19:54:16.042" v="2380"/>
        <pc:sldMkLst>
          <pc:docMk/>
          <pc:sldMk cId="3869964581" sldId="461"/>
        </pc:sldMkLst>
        <pc:spChg chg="mod">
          <ac:chgData name="AREEBA FATIMA" userId="55f269f3-360c-43d4-aab0-0b058aafdcdd" providerId="ADAL" clId="{B80C928C-FC39-4064-B820-B7B5E6109F4C}" dt="2024-09-05T04:57:25.821" v="911" actId="26606"/>
          <ac:spMkLst>
            <pc:docMk/>
            <pc:sldMk cId="3869964581" sldId="461"/>
            <ac:spMk id="2" creationId="{CD6EE69C-73C8-9D1D-8226-20354262527C}"/>
          </ac:spMkLst>
        </pc:spChg>
        <pc:spChg chg="mod">
          <ac:chgData name="AREEBA FATIMA" userId="55f269f3-360c-43d4-aab0-0b058aafdcdd" providerId="ADAL" clId="{B80C928C-FC39-4064-B820-B7B5E6109F4C}" dt="2024-09-07T19:48:19.709" v="2334" actId="1076"/>
          <ac:spMkLst>
            <pc:docMk/>
            <pc:sldMk cId="3869964581" sldId="461"/>
            <ac:spMk id="3" creationId="{64D9321D-79AC-AC52-77EE-48647BFA150F}"/>
          </ac:spMkLst>
        </pc:spChg>
        <pc:spChg chg="del">
          <ac:chgData name="AREEBA FATIMA" userId="55f269f3-360c-43d4-aab0-0b058aafdcdd" providerId="ADAL" clId="{B80C928C-FC39-4064-B820-B7B5E6109F4C}" dt="2024-09-05T04:53:03.777" v="727" actId="21"/>
          <ac:spMkLst>
            <pc:docMk/>
            <pc:sldMk cId="3869964581" sldId="461"/>
            <ac:spMk id="4" creationId="{C37412AA-C6B3-6605-7334-D1154C045F9A}"/>
          </ac:spMkLst>
        </pc:spChg>
        <pc:spChg chg="add del mod">
          <ac:chgData name="AREEBA FATIMA" userId="55f269f3-360c-43d4-aab0-0b058aafdcdd" providerId="ADAL" clId="{B80C928C-FC39-4064-B820-B7B5E6109F4C}" dt="2024-09-05T04:57:25.821" v="911" actId="26606"/>
          <ac:spMkLst>
            <pc:docMk/>
            <pc:sldMk cId="3869964581" sldId="461"/>
            <ac:spMk id="5" creationId="{F69D3630-4E83-6682-5B4E-6B63D80CE98B}"/>
          </ac:spMkLst>
        </pc:spChg>
        <pc:spChg chg="add del">
          <ac:chgData name="AREEBA FATIMA" userId="55f269f3-360c-43d4-aab0-0b058aafdcdd" providerId="ADAL" clId="{B80C928C-FC39-4064-B820-B7B5E6109F4C}" dt="2024-09-05T04:57:25.786" v="910" actId="26606"/>
          <ac:spMkLst>
            <pc:docMk/>
            <pc:sldMk cId="3869964581" sldId="461"/>
            <ac:spMk id="11" creationId="{7A08E557-10DB-421A-876E-1AE58F8E07C4}"/>
          </ac:spMkLst>
        </pc:spChg>
        <pc:spChg chg="add del">
          <ac:chgData name="AREEBA FATIMA" userId="55f269f3-360c-43d4-aab0-0b058aafdcdd" providerId="ADAL" clId="{B80C928C-FC39-4064-B820-B7B5E6109F4C}" dt="2024-09-05T04:57:25.786" v="910" actId="26606"/>
          <ac:spMkLst>
            <pc:docMk/>
            <pc:sldMk cId="3869964581" sldId="461"/>
            <ac:spMk id="13" creationId="{266A3FE7-60D1-46EB-85C0-DA73D11FB884}"/>
          </ac:spMkLst>
        </pc:spChg>
        <pc:spChg chg="add del">
          <ac:chgData name="AREEBA FATIMA" userId="55f269f3-360c-43d4-aab0-0b058aafdcdd" providerId="ADAL" clId="{B80C928C-FC39-4064-B820-B7B5E6109F4C}" dt="2024-09-05T04:57:25.786" v="910" actId="26606"/>
          <ac:spMkLst>
            <pc:docMk/>
            <pc:sldMk cId="3869964581" sldId="461"/>
            <ac:spMk id="15" creationId="{7C294D02-7B12-44A2-ADE7-D17811CC1683}"/>
          </ac:spMkLst>
        </pc:spChg>
        <pc:spChg chg="add del">
          <ac:chgData name="AREEBA FATIMA" userId="55f269f3-360c-43d4-aab0-0b058aafdcdd" providerId="ADAL" clId="{B80C928C-FC39-4064-B820-B7B5E6109F4C}" dt="2024-09-05T04:57:25.786" v="910" actId="26606"/>
          <ac:spMkLst>
            <pc:docMk/>
            <pc:sldMk cId="3869964581" sldId="461"/>
            <ac:spMk id="17" creationId="{0F743AA9-AD4A-4C7C-A2F8-D376FD29CCBA}"/>
          </ac:spMkLst>
        </pc:spChg>
        <pc:spChg chg="add del">
          <ac:chgData name="AREEBA FATIMA" userId="55f269f3-360c-43d4-aab0-0b058aafdcdd" providerId="ADAL" clId="{B80C928C-FC39-4064-B820-B7B5E6109F4C}" dt="2024-09-05T04:57:25.786" v="910" actId="26606"/>
          <ac:spMkLst>
            <pc:docMk/>
            <pc:sldMk cId="3869964581" sldId="461"/>
            <ac:spMk id="19" creationId="{AE959701-876A-4201-8EE6-E65DF338A8AC}"/>
          </ac:spMkLst>
        </pc:spChg>
        <pc:spChg chg="add">
          <ac:chgData name="AREEBA FATIMA" userId="55f269f3-360c-43d4-aab0-0b058aafdcdd" providerId="ADAL" clId="{B80C928C-FC39-4064-B820-B7B5E6109F4C}" dt="2024-09-05T04:57:25.821" v="911" actId="26606"/>
          <ac:spMkLst>
            <pc:docMk/>
            <pc:sldMk cId="3869964581" sldId="461"/>
            <ac:spMk id="21" creationId="{7A08E557-10DB-421A-876E-1AE58F8E07C4}"/>
          </ac:spMkLst>
        </pc:spChg>
        <pc:spChg chg="add">
          <ac:chgData name="AREEBA FATIMA" userId="55f269f3-360c-43d4-aab0-0b058aafdcdd" providerId="ADAL" clId="{B80C928C-FC39-4064-B820-B7B5E6109F4C}" dt="2024-09-05T04:57:25.821" v="911" actId="26606"/>
          <ac:spMkLst>
            <pc:docMk/>
            <pc:sldMk cId="3869964581" sldId="461"/>
            <ac:spMk id="22" creationId="{F09CA6CC-C9DF-440F-BE30-1167A9211C99}"/>
          </ac:spMkLst>
        </pc:spChg>
        <pc:spChg chg="add">
          <ac:chgData name="AREEBA FATIMA" userId="55f269f3-360c-43d4-aab0-0b058aafdcdd" providerId="ADAL" clId="{B80C928C-FC39-4064-B820-B7B5E6109F4C}" dt="2024-09-05T04:57:25.821" v="911" actId="26606"/>
          <ac:spMkLst>
            <pc:docMk/>
            <pc:sldMk cId="3869964581" sldId="461"/>
            <ac:spMk id="23" creationId="{6F82D7C3-4329-485C-9C81-FB5BA3FA96DF}"/>
          </ac:spMkLst>
        </pc:spChg>
        <pc:spChg chg="add mod">
          <ac:chgData name="AREEBA FATIMA" userId="55f269f3-360c-43d4-aab0-0b058aafdcdd" providerId="ADAL" clId="{B80C928C-FC39-4064-B820-B7B5E6109F4C}" dt="2024-09-05T05:08:57.003" v="1292" actId="27636"/>
          <ac:spMkLst>
            <pc:docMk/>
            <pc:sldMk cId="3869964581" sldId="461"/>
            <ac:spMk id="25" creationId="{F69D3630-4E83-6682-5B4E-6B63D80CE98B}"/>
          </ac:spMkLst>
        </pc:spChg>
        <pc:spChg chg="add">
          <ac:chgData name="AREEBA FATIMA" userId="55f269f3-360c-43d4-aab0-0b058aafdcdd" providerId="ADAL" clId="{B80C928C-FC39-4064-B820-B7B5E6109F4C}" dt="2024-09-05T04:57:25.821" v="911" actId="26606"/>
          <ac:spMkLst>
            <pc:docMk/>
            <pc:sldMk cId="3869964581" sldId="461"/>
            <ac:spMk id="26" creationId="{B4A844BD-14AA-428F-A577-AF00BC3747EA}"/>
          </ac:spMkLst>
        </pc:spChg>
        <pc:spChg chg="add">
          <ac:chgData name="AREEBA FATIMA" userId="55f269f3-360c-43d4-aab0-0b058aafdcdd" providerId="ADAL" clId="{B80C928C-FC39-4064-B820-B7B5E6109F4C}" dt="2024-09-05T04:57:25.821" v="911" actId="26606"/>
          <ac:spMkLst>
            <pc:docMk/>
            <pc:sldMk cId="3869964581" sldId="461"/>
            <ac:spMk id="27" creationId="{B5E57564-AF5B-45C2-9B42-165C77BE88F2}"/>
          </ac:spMkLst>
        </pc:spChg>
        <pc:graphicFrameChg chg="add del">
          <ac:chgData name="AREEBA FATIMA" userId="55f269f3-360c-43d4-aab0-0b058aafdcdd" providerId="ADAL" clId="{B80C928C-FC39-4064-B820-B7B5E6109F4C}" dt="2024-09-05T04:57:25.786" v="910" actId="26606"/>
          <ac:graphicFrameMkLst>
            <pc:docMk/>
            <pc:sldMk cId="3869964581" sldId="461"/>
            <ac:graphicFrameMk id="7" creationId="{514D58D8-622F-A816-44D1-F3DC17ED8BD8}"/>
          </ac:graphicFrameMkLst>
        </pc:graphicFrameChg>
        <pc:picChg chg="add mod">
          <ac:chgData name="AREEBA FATIMA" userId="55f269f3-360c-43d4-aab0-0b058aafdcdd" providerId="ADAL" clId="{B80C928C-FC39-4064-B820-B7B5E6109F4C}" dt="2024-09-07T19:54:16.042" v="2380"/>
          <ac:picMkLst>
            <pc:docMk/>
            <pc:sldMk cId="3869964581" sldId="461"/>
            <ac:picMk id="4" creationId="{F1C0E4EC-3FBF-E02A-6FB7-A7BAD7A1C0FA}"/>
          </ac:picMkLst>
        </pc:picChg>
        <pc:picChg chg="add mod">
          <ac:chgData name="AREEBA FATIMA" userId="55f269f3-360c-43d4-aab0-0b058aafdcdd" providerId="ADAL" clId="{B80C928C-FC39-4064-B820-B7B5E6109F4C}" dt="2024-09-05T04:57:33.526" v="912" actId="27614"/>
          <ac:picMkLst>
            <pc:docMk/>
            <pc:sldMk cId="3869964581" sldId="461"/>
            <ac:picMk id="24" creationId="{C1F92A95-5B77-9B66-7CD1-EDFBD2EF8BC3}"/>
          </ac:picMkLst>
        </pc:picChg>
        <pc:picChg chg="del">
          <ac:chgData name="AREEBA FATIMA" userId="55f269f3-360c-43d4-aab0-0b058aafdcdd" providerId="ADAL" clId="{B80C928C-FC39-4064-B820-B7B5E6109F4C}" dt="2024-09-05T04:52:58.826" v="726" actId="478"/>
          <ac:picMkLst>
            <pc:docMk/>
            <pc:sldMk cId="3869964581" sldId="461"/>
            <ac:picMk id="7170" creationId="{F73D912E-3AA9-C3E1-66E1-61E4F2FB4A8A}"/>
          </ac:picMkLst>
        </pc:picChg>
        <pc:picChg chg="add mod">
          <ac:chgData name="AREEBA FATIMA" userId="55f269f3-360c-43d4-aab0-0b058aafdcdd" providerId="ADAL" clId="{B80C928C-FC39-4064-B820-B7B5E6109F4C}" dt="2024-09-05T04:57:08.785" v="908" actId="14100"/>
          <ac:picMkLst>
            <pc:docMk/>
            <pc:sldMk cId="3869964581" sldId="461"/>
            <ac:picMk id="8194" creationId="{6C5439BC-D50A-2E4A-DE54-79E2CA2D7708}"/>
          </ac:picMkLst>
        </pc:picChg>
      </pc:sldChg>
      <pc:sldChg chg="addSp modSp add mod ord">
        <pc:chgData name="AREEBA FATIMA" userId="55f269f3-360c-43d4-aab0-0b058aafdcdd" providerId="ADAL" clId="{B80C928C-FC39-4064-B820-B7B5E6109F4C}" dt="2024-09-07T19:54:23.215" v="2381"/>
        <pc:sldMkLst>
          <pc:docMk/>
          <pc:sldMk cId="1409665708" sldId="462"/>
        </pc:sldMkLst>
        <pc:spChg chg="mod">
          <ac:chgData name="AREEBA FATIMA" userId="55f269f3-360c-43d4-aab0-0b058aafdcdd" providerId="ADAL" clId="{B80C928C-FC39-4064-B820-B7B5E6109F4C}" dt="2024-09-05T05:16:14.957" v="1334" actId="20577"/>
          <ac:spMkLst>
            <pc:docMk/>
            <pc:sldMk cId="1409665708" sldId="462"/>
            <ac:spMk id="8" creationId="{9B282789-4F8B-D647-09EB-50D8FF6877D0}"/>
          </ac:spMkLst>
        </pc:spChg>
        <pc:picChg chg="add mod">
          <ac:chgData name="AREEBA FATIMA" userId="55f269f3-360c-43d4-aab0-0b058aafdcdd" providerId="ADAL" clId="{B80C928C-FC39-4064-B820-B7B5E6109F4C}" dt="2024-09-07T19:54:23.215" v="2381"/>
          <ac:picMkLst>
            <pc:docMk/>
            <pc:sldMk cId="1409665708" sldId="462"/>
            <ac:picMk id="2" creationId="{D3DB46CA-FA6F-837A-E662-3DAE9E4F532F}"/>
          </ac:picMkLst>
        </pc:picChg>
      </pc:sldChg>
      <pc:sldChg chg="addSp delSp modSp add mod ord setBg">
        <pc:chgData name="AREEBA FATIMA" userId="55f269f3-360c-43d4-aab0-0b058aafdcdd" providerId="ADAL" clId="{B80C928C-FC39-4064-B820-B7B5E6109F4C}" dt="2024-09-05T05:22:58.216" v="1362" actId="255"/>
        <pc:sldMkLst>
          <pc:docMk/>
          <pc:sldMk cId="1654071884" sldId="463"/>
        </pc:sldMkLst>
        <pc:spChg chg="mod ord">
          <ac:chgData name="AREEBA FATIMA" userId="55f269f3-360c-43d4-aab0-0b058aafdcdd" providerId="ADAL" clId="{B80C928C-FC39-4064-B820-B7B5E6109F4C}" dt="2024-09-05T05:22:31.033" v="1359" actId="26606"/>
          <ac:spMkLst>
            <pc:docMk/>
            <pc:sldMk cId="1654071884" sldId="463"/>
            <ac:spMk id="2" creationId="{CD6EE69C-73C8-9D1D-8226-20354262527C}"/>
          </ac:spMkLst>
        </pc:spChg>
        <pc:spChg chg="mod">
          <ac:chgData name="AREEBA FATIMA" userId="55f269f3-360c-43d4-aab0-0b058aafdcdd" providerId="ADAL" clId="{B80C928C-FC39-4064-B820-B7B5E6109F4C}" dt="2024-09-05T05:22:31.033" v="1359" actId="26606"/>
          <ac:spMkLst>
            <pc:docMk/>
            <pc:sldMk cId="1654071884" sldId="463"/>
            <ac:spMk id="3" creationId="{64D9321D-79AC-AC52-77EE-48647BFA150F}"/>
          </ac:spMkLst>
        </pc:spChg>
        <pc:spChg chg="del mod">
          <ac:chgData name="AREEBA FATIMA" userId="55f269f3-360c-43d4-aab0-0b058aafdcdd" providerId="ADAL" clId="{B80C928C-FC39-4064-B820-B7B5E6109F4C}" dt="2024-09-05T05:17:27.562" v="1340" actId="21"/>
          <ac:spMkLst>
            <pc:docMk/>
            <pc:sldMk cId="1654071884" sldId="463"/>
            <ac:spMk id="4" creationId="{C37412AA-C6B3-6605-7334-D1154C045F9A}"/>
          </ac:spMkLst>
        </pc:spChg>
        <pc:spChg chg="add del mod">
          <ac:chgData name="AREEBA FATIMA" userId="55f269f3-360c-43d4-aab0-0b058aafdcdd" providerId="ADAL" clId="{B80C928C-FC39-4064-B820-B7B5E6109F4C}" dt="2024-09-05T05:22:31.068" v="1360" actId="26606"/>
          <ac:spMkLst>
            <pc:docMk/>
            <pc:sldMk cId="1654071884" sldId="463"/>
            <ac:spMk id="5" creationId="{8872F6F6-843D-9035-77BE-32231D26692B}"/>
          </ac:spMkLst>
        </pc:spChg>
        <pc:spChg chg="add del">
          <ac:chgData name="AREEBA FATIMA" userId="55f269f3-360c-43d4-aab0-0b058aafdcdd" providerId="ADAL" clId="{B80C928C-FC39-4064-B820-B7B5E6109F4C}" dt="2024-09-05T05:22:31.033" v="1359" actId="26606"/>
          <ac:spMkLst>
            <pc:docMk/>
            <pc:sldMk cId="1654071884" sldId="463"/>
            <ac:spMk id="11" creationId="{7A08E557-10DB-421A-876E-1AE58F8E07C4}"/>
          </ac:spMkLst>
        </pc:spChg>
        <pc:spChg chg="add del">
          <ac:chgData name="AREEBA FATIMA" userId="55f269f3-360c-43d4-aab0-0b058aafdcdd" providerId="ADAL" clId="{B80C928C-FC39-4064-B820-B7B5E6109F4C}" dt="2024-09-05T05:22:31.033" v="1359" actId="26606"/>
          <ac:spMkLst>
            <pc:docMk/>
            <pc:sldMk cId="1654071884" sldId="463"/>
            <ac:spMk id="13" creationId="{F09CA6CC-C9DF-440F-BE30-1167A9211C99}"/>
          </ac:spMkLst>
        </pc:spChg>
        <pc:spChg chg="add del">
          <ac:chgData name="AREEBA FATIMA" userId="55f269f3-360c-43d4-aab0-0b058aafdcdd" providerId="ADAL" clId="{B80C928C-FC39-4064-B820-B7B5E6109F4C}" dt="2024-09-05T05:22:31.033" v="1359" actId="26606"/>
          <ac:spMkLst>
            <pc:docMk/>
            <pc:sldMk cId="1654071884" sldId="463"/>
            <ac:spMk id="15" creationId="{6F82D7C3-4329-485C-9C81-FB5BA3FA96DF}"/>
          </ac:spMkLst>
        </pc:spChg>
        <pc:spChg chg="add del">
          <ac:chgData name="AREEBA FATIMA" userId="55f269f3-360c-43d4-aab0-0b058aafdcdd" providerId="ADAL" clId="{B80C928C-FC39-4064-B820-B7B5E6109F4C}" dt="2024-09-05T05:22:31.033" v="1359" actId="26606"/>
          <ac:spMkLst>
            <pc:docMk/>
            <pc:sldMk cId="1654071884" sldId="463"/>
            <ac:spMk id="17" creationId="{B4A844BD-14AA-428F-A577-AF00BC3747EA}"/>
          </ac:spMkLst>
        </pc:spChg>
        <pc:spChg chg="add del">
          <ac:chgData name="AREEBA FATIMA" userId="55f269f3-360c-43d4-aab0-0b058aafdcdd" providerId="ADAL" clId="{B80C928C-FC39-4064-B820-B7B5E6109F4C}" dt="2024-09-05T05:22:31.033" v="1359" actId="26606"/>
          <ac:spMkLst>
            <pc:docMk/>
            <pc:sldMk cId="1654071884" sldId="463"/>
            <ac:spMk id="19" creationId="{B5E57564-AF5B-45C2-9B42-165C77BE88F2}"/>
          </ac:spMkLst>
        </pc:spChg>
        <pc:graphicFrameChg chg="add mod">
          <ac:chgData name="AREEBA FATIMA" userId="55f269f3-360c-43d4-aab0-0b058aafdcdd" providerId="ADAL" clId="{B80C928C-FC39-4064-B820-B7B5E6109F4C}" dt="2024-09-05T05:22:58.216" v="1362" actId="255"/>
          <ac:graphicFrameMkLst>
            <pc:docMk/>
            <pc:sldMk cId="1654071884" sldId="463"/>
            <ac:graphicFrameMk id="21" creationId="{F05BFBF7-7922-E59B-3859-0BD0B8321E2E}"/>
          </ac:graphicFrameMkLst>
        </pc:graphicFrameChg>
        <pc:picChg chg="add del">
          <ac:chgData name="AREEBA FATIMA" userId="55f269f3-360c-43d4-aab0-0b058aafdcdd" providerId="ADAL" clId="{B80C928C-FC39-4064-B820-B7B5E6109F4C}" dt="2024-09-05T05:22:31.033" v="1359" actId="26606"/>
          <ac:picMkLst>
            <pc:docMk/>
            <pc:sldMk cId="1654071884" sldId="463"/>
            <ac:picMk id="7" creationId="{7A562C98-537D-2EB5-0DE2-809F0DC2608F}"/>
          </ac:picMkLst>
        </pc:picChg>
        <pc:picChg chg="del">
          <ac:chgData name="AREEBA FATIMA" userId="55f269f3-360c-43d4-aab0-0b058aafdcdd" providerId="ADAL" clId="{B80C928C-FC39-4064-B820-B7B5E6109F4C}" dt="2024-09-05T05:17:17.423" v="1338" actId="478"/>
          <ac:picMkLst>
            <pc:docMk/>
            <pc:sldMk cId="1654071884" sldId="463"/>
            <ac:picMk id="7170" creationId="{F73D912E-3AA9-C3E1-66E1-61E4F2FB4A8A}"/>
          </ac:picMkLst>
        </pc:picChg>
      </pc:sldChg>
      <pc:sldChg chg="addSp delSp modSp add mod ord">
        <pc:chgData name="AREEBA FATIMA" userId="55f269f3-360c-43d4-aab0-0b058aafdcdd" providerId="ADAL" clId="{B80C928C-FC39-4064-B820-B7B5E6109F4C}" dt="2024-09-07T19:54:28.961" v="2382"/>
        <pc:sldMkLst>
          <pc:docMk/>
          <pc:sldMk cId="1543038583" sldId="464"/>
        </pc:sldMkLst>
        <pc:spChg chg="mod">
          <ac:chgData name="AREEBA FATIMA" userId="55f269f3-360c-43d4-aab0-0b058aafdcdd" providerId="ADAL" clId="{B80C928C-FC39-4064-B820-B7B5E6109F4C}" dt="2024-09-05T05:26:52.903" v="1383"/>
          <ac:spMkLst>
            <pc:docMk/>
            <pc:sldMk cId="1543038583" sldId="464"/>
            <ac:spMk id="3" creationId="{64D9321D-79AC-AC52-77EE-48647BFA150F}"/>
          </ac:spMkLst>
        </pc:spChg>
        <pc:spChg chg="del">
          <ac:chgData name="AREEBA FATIMA" userId="55f269f3-360c-43d4-aab0-0b058aafdcdd" providerId="ADAL" clId="{B80C928C-FC39-4064-B820-B7B5E6109F4C}" dt="2024-09-05T05:24:34.741" v="1367" actId="21"/>
          <ac:spMkLst>
            <pc:docMk/>
            <pc:sldMk cId="1543038583" sldId="464"/>
            <ac:spMk id="4" creationId="{C37412AA-C6B3-6605-7334-D1154C045F9A}"/>
          </ac:spMkLst>
        </pc:spChg>
        <pc:spChg chg="add del mod">
          <ac:chgData name="AREEBA FATIMA" userId="55f269f3-360c-43d4-aab0-0b058aafdcdd" providerId="ADAL" clId="{B80C928C-FC39-4064-B820-B7B5E6109F4C}" dt="2024-09-05T05:25:59.687" v="1381" actId="255"/>
          <ac:spMkLst>
            <pc:docMk/>
            <pc:sldMk cId="1543038583" sldId="464"/>
            <ac:spMk id="5" creationId="{DC8982B1-B434-8FC0-308A-685A27518CDF}"/>
          </ac:spMkLst>
        </pc:spChg>
        <pc:spChg chg="add mod">
          <ac:chgData name="AREEBA FATIMA" userId="55f269f3-360c-43d4-aab0-0b058aafdcdd" providerId="ADAL" clId="{B80C928C-FC39-4064-B820-B7B5E6109F4C}" dt="2024-09-05T05:24:47.362" v="1371"/>
          <ac:spMkLst>
            <pc:docMk/>
            <pc:sldMk cId="1543038583" sldId="464"/>
            <ac:spMk id="6" creationId="{C37412AA-C6B3-6605-7334-D1154C045F9A}"/>
          </ac:spMkLst>
        </pc:spChg>
        <pc:picChg chg="add mod">
          <ac:chgData name="AREEBA FATIMA" userId="55f269f3-360c-43d4-aab0-0b058aafdcdd" providerId="ADAL" clId="{B80C928C-FC39-4064-B820-B7B5E6109F4C}" dt="2024-09-07T19:54:28.961" v="2382"/>
          <ac:picMkLst>
            <pc:docMk/>
            <pc:sldMk cId="1543038583" sldId="464"/>
            <ac:picMk id="4" creationId="{5672193D-BAEE-649F-3482-6E7F705B1D55}"/>
          </ac:picMkLst>
        </pc:picChg>
        <pc:picChg chg="del">
          <ac:chgData name="AREEBA FATIMA" userId="55f269f3-360c-43d4-aab0-0b058aafdcdd" providerId="ADAL" clId="{B80C928C-FC39-4064-B820-B7B5E6109F4C}" dt="2024-09-05T05:24:29.108" v="1366" actId="478"/>
          <ac:picMkLst>
            <pc:docMk/>
            <pc:sldMk cId="1543038583" sldId="464"/>
            <ac:picMk id="7170" creationId="{F73D912E-3AA9-C3E1-66E1-61E4F2FB4A8A}"/>
          </ac:picMkLst>
        </pc:picChg>
      </pc:sldChg>
      <pc:sldChg chg="modSp add mod">
        <pc:chgData name="AREEBA FATIMA" userId="55f269f3-360c-43d4-aab0-0b058aafdcdd" providerId="ADAL" clId="{B80C928C-FC39-4064-B820-B7B5E6109F4C}" dt="2024-09-05T05:28:39.485" v="1394" actId="115"/>
        <pc:sldMkLst>
          <pc:docMk/>
          <pc:sldMk cId="3535693568" sldId="465"/>
        </pc:sldMkLst>
        <pc:spChg chg="mod">
          <ac:chgData name="AREEBA FATIMA" userId="55f269f3-360c-43d4-aab0-0b058aafdcdd" providerId="ADAL" clId="{B80C928C-FC39-4064-B820-B7B5E6109F4C}" dt="2024-09-05T05:28:39.485" v="1394" actId="115"/>
          <ac:spMkLst>
            <pc:docMk/>
            <pc:sldMk cId="3535693568" sldId="465"/>
            <ac:spMk id="5" creationId="{DC8982B1-B434-8FC0-308A-685A27518CDF}"/>
          </ac:spMkLst>
        </pc:spChg>
      </pc:sldChg>
      <pc:sldChg chg="modSp add mod">
        <pc:chgData name="AREEBA FATIMA" userId="55f269f3-360c-43d4-aab0-0b058aafdcdd" providerId="ADAL" clId="{B80C928C-FC39-4064-B820-B7B5E6109F4C}" dt="2024-09-06T17:56:47.557" v="1413" actId="27636"/>
        <pc:sldMkLst>
          <pc:docMk/>
          <pc:sldMk cId="2777007331" sldId="466"/>
        </pc:sldMkLst>
        <pc:spChg chg="mod">
          <ac:chgData name="AREEBA FATIMA" userId="55f269f3-360c-43d4-aab0-0b058aafdcdd" providerId="ADAL" clId="{B80C928C-FC39-4064-B820-B7B5E6109F4C}" dt="2024-09-06T17:56:47.557" v="1413" actId="27636"/>
          <ac:spMkLst>
            <pc:docMk/>
            <pc:sldMk cId="2777007331" sldId="466"/>
            <ac:spMk id="5" creationId="{DC8982B1-B434-8FC0-308A-685A27518CDF}"/>
          </ac:spMkLst>
        </pc:spChg>
      </pc:sldChg>
      <pc:sldChg chg="addSp modSp add mod">
        <pc:chgData name="AREEBA FATIMA" userId="55f269f3-360c-43d4-aab0-0b058aafdcdd" providerId="ADAL" clId="{B80C928C-FC39-4064-B820-B7B5E6109F4C}" dt="2024-09-07T19:54:34.347" v="2383"/>
        <pc:sldMkLst>
          <pc:docMk/>
          <pc:sldMk cId="4032590460" sldId="467"/>
        </pc:sldMkLst>
        <pc:spChg chg="mod">
          <ac:chgData name="AREEBA FATIMA" userId="55f269f3-360c-43d4-aab0-0b058aafdcdd" providerId="ADAL" clId="{B80C928C-FC39-4064-B820-B7B5E6109F4C}" dt="2024-09-07T19:48:01.824" v="2330" actId="20577"/>
          <ac:spMkLst>
            <pc:docMk/>
            <pc:sldMk cId="4032590460" sldId="467"/>
            <ac:spMk id="3" creationId="{64D9321D-79AC-AC52-77EE-48647BFA150F}"/>
          </ac:spMkLst>
        </pc:spChg>
        <pc:spChg chg="mod">
          <ac:chgData name="AREEBA FATIMA" userId="55f269f3-360c-43d4-aab0-0b058aafdcdd" providerId="ADAL" clId="{B80C928C-FC39-4064-B820-B7B5E6109F4C}" dt="2024-09-06T17:57:04.107" v="1415" actId="20577"/>
          <ac:spMkLst>
            <pc:docMk/>
            <pc:sldMk cId="4032590460" sldId="467"/>
            <ac:spMk id="5" creationId="{DC8982B1-B434-8FC0-308A-685A27518CDF}"/>
          </ac:spMkLst>
        </pc:spChg>
        <pc:picChg chg="add mod">
          <ac:chgData name="AREEBA FATIMA" userId="55f269f3-360c-43d4-aab0-0b058aafdcdd" providerId="ADAL" clId="{B80C928C-FC39-4064-B820-B7B5E6109F4C}" dt="2024-09-07T19:54:34.347" v="2383"/>
          <ac:picMkLst>
            <pc:docMk/>
            <pc:sldMk cId="4032590460" sldId="467"/>
            <ac:picMk id="4" creationId="{708418CA-F4FF-D06F-02CC-506F775642BA}"/>
          </ac:picMkLst>
        </pc:picChg>
      </pc:sldChg>
      <pc:sldChg chg="addSp modSp add mod ord">
        <pc:chgData name="AREEBA FATIMA" userId="55f269f3-360c-43d4-aab0-0b058aafdcdd" providerId="ADAL" clId="{B80C928C-FC39-4064-B820-B7B5E6109F4C}" dt="2024-09-07T19:54:37.447" v="2384"/>
        <pc:sldMkLst>
          <pc:docMk/>
          <pc:sldMk cId="1635894328" sldId="468"/>
        </pc:sldMkLst>
        <pc:spChg chg="mod">
          <ac:chgData name="AREEBA FATIMA" userId="55f269f3-360c-43d4-aab0-0b058aafdcdd" providerId="ADAL" clId="{B80C928C-FC39-4064-B820-B7B5E6109F4C}" dt="2024-09-06T17:58:17.296" v="1455" actId="20577"/>
          <ac:spMkLst>
            <pc:docMk/>
            <pc:sldMk cId="1635894328" sldId="468"/>
            <ac:spMk id="8" creationId="{9B282789-4F8B-D647-09EB-50D8FF6877D0}"/>
          </ac:spMkLst>
        </pc:spChg>
        <pc:picChg chg="add mod">
          <ac:chgData name="AREEBA FATIMA" userId="55f269f3-360c-43d4-aab0-0b058aafdcdd" providerId="ADAL" clId="{B80C928C-FC39-4064-B820-B7B5E6109F4C}" dt="2024-09-07T19:54:37.447" v="2384"/>
          <ac:picMkLst>
            <pc:docMk/>
            <pc:sldMk cId="1635894328" sldId="468"/>
            <ac:picMk id="2" creationId="{5BE892E8-5C88-6E82-935C-698E607B34B9}"/>
          </ac:picMkLst>
        </pc:picChg>
      </pc:sldChg>
      <pc:sldChg chg="addSp delSp modSp add mod ord setBg">
        <pc:chgData name="AREEBA FATIMA" userId="55f269f3-360c-43d4-aab0-0b058aafdcdd" providerId="ADAL" clId="{B80C928C-FC39-4064-B820-B7B5E6109F4C}" dt="2024-09-07T19:54:54.634" v="2387" actId="27636"/>
        <pc:sldMkLst>
          <pc:docMk/>
          <pc:sldMk cId="1559251338" sldId="469"/>
        </pc:sldMkLst>
        <pc:spChg chg="mod">
          <ac:chgData name="AREEBA FATIMA" userId="55f269f3-360c-43d4-aab0-0b058aafdcdd" providerId="ADAL" clId="{B80C928C-FC39-4064-B820-B7B5E6109F4C}" dt="2024-09-06T18:05:00.805" v="1504" actId="26606"/>
          <ac:spMkLst>
            <pc:docMk/>
            <pc:sldMk cId="1559251338" sldId="469"/>
            <ac:spMk id="2" creationId="{CD6EE69C-73C8-9D1D-8226-20354262527C}"/>
          </ac:spMkLst>
        </pc:spChg>
        <pc:spChg chg="mod">
          <ac:chgData name="AREEBA FATIMA" userId="55f269f3-360c-43d4-aab0-0b058aafdcdd" providerId="ADAL" clId="{B80C928C-FC39-4064-B820-B7B5E6109F4C}" dt="2024-09-06T18:05:25.565" v="1507" actId="1076"/>
          <ac:spMkLst>
            <pc:docMk/>
            <pc:sldMk cId="1559251338" sldId="469"/>
            <ac:spMk id="3" creationId="{64D9321D-79AC-AC52-77EE-48647BFA150F}"/>
          </ac:spMkLst>
        </pc:spChg>
        <pc:spChg chg="add del mod">
          <ac:chgData name="AREEBA FATIMA" userId="55f269f3-360c-43d4-aab0-0b058aafdcdd" providerId="ADAL" clId="{B80C928C-FC39-4064-B820-B7B5E6109F4C}" dt="2024-09-06T18:05:00.805" v="1504" actId="26606"/>
          <ac:spMkLst>
            <pc:docMk/>
            <pc:sldMk cId="1559251338" sldId="469"/>
            <ac:spMk id="5" creationId="{DC8982B1-B434-8FC0-308A-685A27518CDF}"/>
          </ac:spMkLst>
        </pc:spChg>
        <pc:spChg chg="add del">
          <ac:chgData name="AREEBA FATIMA" userId="55f269f3-360c-43d4-aab0-0b058aafdcdd" providerId="ADAL" clId="{B80C928C-FC39-4064-B820-B7B5E6109F4C}" dt="2024-09-06T18:05:00.782" v="1503" actId="26606"/>
          <ac:spMkLst>
            <pc:docMk/>
            <pc:sldMk cId="1559251338" sldId="469"/>
            <ac:spMk id="11" creationId="{7A08E557-10DB-421A-876E-1AE58F8E07C4}"/>
          </ac:spMkLst>
        </pc:spChg>
        <pc:spChg chg="add del">
          <ac:chgData name="AREEBA FATIMA" userId="55f269f3-360c-43d4-aab0-0b058aafdcdd" providerId="ADAL" clId="{B80C928C-FC39-4064-B820-B7B5E6109F4C}" dt="2024-09-06T18:05:00.782" v="1503" actId="26606"/>
          <ac:spMkLst>
            <pc:docMk/>
            <pc:sldMk cId="1559251338" sldId="469"/>
            <ac:spMk id="13" creationId="{C4DD10E6-914E-4F17-ABD5-8F016C23EE57}"/>
          </ac:spMkLst>
        </pc:spChg>
        <pc:spChg chg="add del">
          <ac:chgData name="AREEBA FATIMA" userId="55f269f3-360c-43d4-aab0-0b058aafdcdd" providerId="ADAL" clId="{B80C928C-FC39-4064-B820-B7B5E6109F4C}" dt="2024-09-06T18:05:00.782" v="1503" actId="26606"/>
          <ac:spMkLst>
            <pc:docMk/>
            <pc:sldMk cId="1559251338" sldId="469"/>
            <ac:spMk id="15" creationId="{F9023182-6D3E-438B-8E1A-DBF47C70D73B}"/>
          </ac:spMkLst>
        </pc:spChg>
        <pc:spChg chg="add del">
          <ac:chgData name="AREEBA FATIMA" userId="55f269f3-360c-43d4-aab0-0b058aafdcdd" providerId="ADAL" clId="{B80C928C-FC39-4064-B820-B7B5E6109F4C}" dt="2024-09-06T18:05:00.782" v="1503" actId="26606"/>
          <ac:spMkLst>
            <pc:docMk/>
            <pc:sldMk cId="1559251338" sldId="469"/>
            <ac:spMk id="17" creationId="{66989A7B-378A-4C5A-83D3-92770B761BE4}"/>
          </ac:spMkLst>
        </pc:spChg>
        <pc:spChg chg="add del">
          <ac:chgData name="AREEBA FATIMA" userId="55f269f3-360c-43d4-aab0-0b058aafdcdd" providerId="ADAL" clId="{B80C928C-FC39-4064-B820-B7B5E6109F4C}" dt="2024-09-06T18:05:00.782" v="1503" actId="26606"/>
          <ac:spMkLst>
            <pc:docMk/>
            <pc:sldMk cId="1559251338" sldId="469"/>
            <ac:spMk id="19" creationId="{D493E550-6182-46EC-9D62-577FCFBA6037}"/>
          </ac:spMkLst>
        </pc:spChg>
        <pc:spChg chg="add">
          <ac:chgData name="AREEBA FATIMA" userId="55f269f3-360c-43d4-aab0-0b058aafdcdd" providerId="ADAL" clId="{B80C928C-FC39-4064-B820-B7B5E6109F4C}" dt="2024-09-06T18:05:00.805" v="1504" actId="26606"/>
          <ac:spMkLst>
            <pc:docMk/>
            <pc:sldMk cId="1559251338" sldId="469"/>
            <ac:spMk id="21" creationId="{7A08E557-10DB-421A-876E-1AE58F8E07C4}"/>
          </ac:spMkLst>
        </pc:spChg>
        <pc:spChg chg="add">
          <ac:chgData name="AREEBA FATIMA" userId="55f269f3-360c-43d4-aab0-0b058aafdcdd" providerId="ADAL" clId="{B80C928C-FC39-4064-B820-B7B5E6109F4C}" dt="2024-09-06T18:05:00.805" v="1504" actId="26606"/>
          <ac:spMkLst>
            <pc:docMk/>
            <pc:sldMk cId="1559251338" sldId="469"/>
            <ac:spMk id="22" creationId="{D38E59FE-7D5E-44AE-9A51-08FBB00B5D21}"/>
          </ac:spMkLst>
        </pc:spChg>
        <pc:spChg chg="add">
          <ac:chgData name="AREEBA FATIMA" userId="55f269f3-360c-43d4-aab0-0b058aafdcdd" providerId="ADAL" clId="{B80C928C-FC39-4064-B820-B7B5E6109F4C}" dt="2024-09-06T18:05:00.805" v="1504" actId="26606"/>
          <ac:spMkLst>
            <pc:docMk/>
            <pc:sldMk cId="1559251338" sldId="469"/>
            <ac:spMk id="24" creationId="{454757A4-999E-4582-917C-9C73BFEA9E9E}"/>
          </ac:spMkLst>
        </pc:spChg>
        <pc:spChg chg="add">
          <ac:chgData name="AREEBA FATIMA" userId="55f269f3-360c-43d4-aab0-0b058aafdcdd" providerId="ADAL" clId="{B80C928C-FC39-4064-B820-B7B5E6109F4C}" dt="2024-09-06T18:05:00.805" v="1504" actId="26606"/>
          <ac:spMkLst>
            <pc:docMk/>
            <pc:sldMk cId="1559251338" sldId="469"/>
            <ac:spMk id="25" creationId="{1BAE6AD2-77FD-438C-B9EE-3347535CE41C}"/>
          </ac:spMkLst>
        </pc:spChg>
        <pc:spChg chg="add mod">
          <ac:chgData name="AREEBA FATIMA" userId="55f269f3-360c-43d4-aab0-0b058aafdcdd" providerId="ADAL" clId="{B80C928C-FC39-4064-B820-B7B5E6109F4C}" dt="2024-09-07T19:54:54.634" v="2387" actId="27636"/>
          <ac:spMkLst>
            <pc:docMk/>
            <pc:sldMk cId="1559251338" sldId="469"/>
            <ac:spMk id="26" creationId="{DC8982B1-B434-8FC0-308A-685A27518CDF}"/>
          </ac:spMkLst>
        </pc:spChg>
        <pc:graphicFrameChg chg="add del">
          <ac:chgData name="AREEBA FATIMA" userId="55f269f3-360c-43d4-aab0-0b058aafdcdd" providerId="ADAL" clId="{B80C928C-FC39-4064-B820-B7B5E6109F4C}" dt="2024-09-06T18:05:00.782" v="1503" actId="26606"/>
          <ac:graphicFrameMkLst>
            <pc:docMk/>
            <pc:sldMk cId="1559251338" sldId="469"/>
            <ac:graphicFrameMk id="7" creationId="{ACD5C5B9-2B6F-145B-C4B7-336292059C36}"/>
          </ac:graphicFrameMkLst>
        </pc:graphicFrameChg>
        <pc:picChg chg="add mod">
          <ac:chgData name="AREEBA FATIMA" userId="55f269f3-360c-43d4-aab0-0b058aafdcdd" providerId="ADAL" clId="{B80C928C-FC39-4064-B820-B7B5E6109F4C}" dt="2024-09-07T19:54:42.221" v="2385"/>
          <ac:picMkLst>
            <pc:docMk/>
            <pc:sldMk cId="1559251338" sldId="469"/>
            <ac:picMk id="4" creationId="{AAE75688-84AA-7C9D-55CD-2387F86525E3}"/>
          </ac:picMkLst>
        </pc:picChg>
        <pc:picChg chg="add">
          <ac:chgData name="AREEBA FATIMA" userId="55f269f3-360c-43d4-aab0-0b058aafdcdd" providerId="ADAL" clId="{B80C928C-FC39-4064-B820-B7B5E6109F4C}" dt="2024-09-06T18:05:00.805" v="1504" actId="26606"/>
          <ac:picMkLst>
            <pc:docMk/>
            <pc:sldMk cId="1559251338" sldId="469"/>
            <ac:picMk id="23" creationId="{6837BCE6-B38D-85E4-AC6F-6030929BC26B}"/>
          </ac:picMkLst>
        </pc:picChg>
      </pc:sldChg>
      <pc:sldChg chg="addSp delSp modSp add mod ord">
        <pc:chgData name="AREEBA FATIMA" userId="55f269f3-360c-43d4-aab0-0b058aafdcdd" providerId="ADAL" clId="{B80C928C-FC39-4064-B820-B7B5E6109F4C}" dt="2024-09-06T18:09:40.126" v="1531"/>
        <pc:sldMkLst>
          <pc:docMk/>
          <pc:sldMk cId="2628255642" sldId="470"/>
        </pc:sldMkLst>
        <pc:spChg chg="mod">
          <ac:chgData name="AREEBA FATIMA" userId="55f269f3-360c-43d4-aab0-0b058aafdcdd" providerId="ADAL" clId="{B80C928C-FC39-4064-B820-B7B5E6109F4C}" dt="2024-09-06T18:06:17.555" v="1519"/>
          <ac:spMkLst>
            <pc:docMk/>
            <pc:sldMk cId="2628255642" sldId="470"/>
            <ac:spMk id="3" creationId="{64D9321D-79AC-AC52-77EE-48647BFA150F}"/>
          </ac:spMkLst>
        </pc:spChg>
        <pc:spChg chg="add mod">
          <ac:chgData name="AREEBA FATIMA" userId="55f269f3-360c-43d4-aab0-0b058aafdcdd" providerId="ADAL" clId="{B80C928C-FC39-4064-B820-B7B5E6109F4C}" dt="2024-09-06T18:06:43.859" v="1521"/>
          <ac:spMkLst>
            <pc:docMk/>
            <pc:sldMk cId="2628255642" sldId="470"/>
            <ac:spMk id="4" creationId="{75EA6FB9-9E77-1931-9029-160ABBB40FDD}"/>
          </ac:spMkLst>
        </pc:spChg>
        <pc:spChg chg="add del mod">
          <ac:chgData name="AREEBA FATIMA" userId="55f269f3-360c-43d4-aab0-0b058aafdcdd" providerId="ADAL" clId="{B80C928C-FC39-4064-B820-B7B5E6109F4C}" dt="2024-09-06T18:06:47.875" v="1522"/>
          <ac:spMkLst>
            <pc:docMk/>
            <pc:sldMk cId="2628255642" sldId="470"/>
            <ac:spMk id="5" creationId="{DC8982B1-B434-8FC0-308A-685A27518CDF}"/>
          </ac:spMkLst>
        </pc:spChg>
        <pc:spChg chg="add del mod">
          <ac:chgData name="AREEBA FATIMA" userId="55f269f3-360c-43d4-aab0-0b058aafdcdd" providerId="ADAL" clId="{B80C928C-FC39-4064-B820-B7B5E6109F4C}" dt="2024-09-06T18:08:42.896" v="1528" actId="26606"/>
          <ac:spMkLst>
            <pc:docMk/>
            <pc:sldMk cId="2628255642" sldId="470"/>
            <ac:spMk id="6" creationId="{DA39CA4E-D2A2-F77C-A9F6-2BA794135500}"/>
          </ac:spMkLst>
        </pc:spChg>
        <pc:graphicFrameChg chg="add mod">
          <ac:chgData name="AREEBA FATIMA" userId="55f269f3-360c-43d4-aab0-0b058aafdcdd" providerId="ADAL" clId="{B80C928C-FC39-4064-B820-B7B5E6109F4C}" dt="2024-09-06T18:09:40.126" v="1531"/>
          <ac:graphicFrameMkLst>
            <pc:docMk/>
            <pc:sldMk cId="2628255642" sldId="470"/>
            <ac:graphicFrameMk id="8" creationId="{D704B2BC-DF7C-E4E9-0A1C-5E869845DD02}"/>
          </ac:graphicFrameMkLst>
        </pc:graphicFrameChg>
      </pc:sldChg>
      <pc:sldChg chg="addSp delSp modSp new mod">
        <pc:chgData name="AREEBA FATIMA" userId="55f269f3-360c-43d4-aab0-0b058aafdcdd" providerId="ADAL" clId="{B80C928C-FC39-4064-B820-B7B5E6109F4C}" dt="2024-09-07T19:47:50.635" v="2329" actId="20577"/>
        <pc:sldMkLst>
          <pc:docMk/>
          <pc:sldMk cId="3346468654" sldId="471"/>
        </pc:sldMkLst>
        <pc:spChg chg="mod">
          <ac:chgData name="AREEBA FATIMA" userId="55f269f3-360c-43d4-aab0-0b058aafdcdd" providerId="ADAL" clId="{B80C928C-FC39-4064-B820-B7B5E6109F4C}" dt="2024-09-07T19:47:50.635" v="2329" actId="20577"/>
          <ac:spMkLst>
            <pc:docMk/>
            <pc:sldMk cId="3346468654" sldId="471"/>
            <ac:spMk id="2" creationId="{4DB8D752-F5EE-E6E0-0109-173F93FCF02F}"/>
          </ac:spMkLst>
        </pc:spChg>
        <pc:spChg chg="del mod">
          <ac:chgData name="AREEBA FATIMA" userId="55f269f3-360c-43d4-aab0-0b058aafdcdd" providerId="ADAL" clId="{B80C928C-FC39-4064-B820-B7B5E6109F4C}" dt="2024-09-06T18:13:15.120" v="1549" actId="26606"/>
          <ac:spMkLst>
            <pc:docMk/>
            <pc:sldMk cId="3346468654" sldId="471"/>
            <ac:spMk id="3" creationId="{72E95C9A-C576-82CF-8C06-88D8294901DF}"/>
          </ac:spMkLst>
        </pc:spChg>
        <pc:spChg chg="del">
          <ac:chgData name="AREEBA FATIMA" userId="55f269f3-360c-43d4-aab0-0b058aafdcdd" providerId="ADAL" clId="{B80C928C-FC39-4064-B820-B7B5E6109F4C}" dt="2024-09-06T18:11:49.712" v="1545" actId="21"/>
          <ac:spMkLst>
            <pc:docMk/>
            <pc:sldMk cId="3346468654" sldId="471"/>
            <ac:spMk id="4" creationId="{8CC73906-DEB2-B90E-192A-0DD48A832D9E}"/>
          </ac:spMkLst>
        </pc:spChg>
        <pc:graphicFrameChg chg="add mod">
          <ac:chgData name="AREEBA FATIMA" userId="55f269f3-360c-43d4-aab0-0b058aafdcdd" providerId="ADAL" clId="{B80C928C-FC39-4064-B820-B7B5E6109F4C}" dt="2024-09-06T18:13:25.368" v="1550" actId="122"/>
          <ac:graphicFrameMkLst>
            <pc:docMk/>
            <pc:sldMk cId="3346468654" sldId="471"/>
            <ac:graphicFrameMk id="7" creationId="{B65F9F15-949D-D441-C816-4C12CD16C9BD}"/>
          </ac:graphicFrameMkLst>
        </pc:graphicFrameChg>
      </pc:sldChg>
      <pc:sldChg chg="addSp delSp modSp new mod setBg">
        <pc:chgData name="AREEBA FATIMA" userId="55f269f3-360c-43d4-aab0-0b058aafdcdd" providerId="ADAL" clId="{B80C928C-FC39-4064-B820-B7B5E6109F4C}" dt="2024-09-06T18:21:28.036" v="1632" actId="14100"/>
        <pc:sldMkLst>
          <pc:docMk/>
          <pc:sldMk cId="721305654" sldId="472"/>
        </pc:sldMkLst>
        <pc:spChg chg="mod">
          <ac:chgData name="AREEBA FATIMA" userId="55f269f3-360c-43d4-aab0-0b058aafdcdd" providerId="ADAL" clId="{B80C928C-FC39-4064-B820-B7B5E6109F4C}" dt="2024-09-06T18:20:08.132" v="1625" actId="1076"/>
          <ac:spMkLst>
            <pc:docMk/>
            <pc:sldMk cId="721305654" sldId="472"/>
            <ac:spMk id="2" creationId="{E04C6CA3-931F-2F7E-2A39-E6598157EA9C}"/>
          </ac:spMkLst>
        </pc:spChg>
        <pc:spChg chg="mod">
          <ac:chgData name="AREEBA FATIMA" userId="55f269f3-360c-43d4-aab0-0b058aafdcdd" providerId="ADAL" clId="{B80C928C-FC39-4064-B820-B7B5E6109F4C}" dt="2024-09-06T18:21:28.036" v="1632" actId="14100"/>
          <ac:spMkLst>
            <pc:docMk/>
            <pc:sldMk cId="721305654" sldId="472"/>
            <ac:spMk id="3" creationId="{9159713E-C0FD-732D-AA72-D852D6D1A745}"/>
          </ac:spMkLst>
        </pc:spChg>
        <pc:spChg chg="del">
          <ac:chgData name="AREEBA FATIMA" userId="55f269f3-360c-43d4-aab0-0b058aafdcdd" providerId="ADAL" clId="{B80C928C-FC39-4064-B820-B7B5E6109F4C}" dt="2024-09-06T18:14:42.498" v="1557" actId="21"/>
          <ac:spMkLst>
            <pc:docMk/>
            <pc:sldMk cId="721305654" sldId="472"/>
            <ac:spMk id="4" creationId="{C59CD68A-4CE3-266C-1FEF-5F0A262B25F4}"/>
          </ac:spMkLst>
        </pc:spChg>
        <pc:spChg chg="mod">
          <ac:chgData name="AREEBA FATIMA" userId="55f269f3-360c-43d4-aab0-0b058aafdcdd" providerId="ADAL" clId="{B80C928C-FC39-4064-B820-B7B5E6109F4C}" dt="2024-09-06T18:19:12.307" v="1612" actId="26606"/>
          <ac:spMkLst>
            <pc:docMk/>
            <pc:sldMk cId="721305654" sldId="472"/>
            <ac:spMk id="5" creationId="{94B36EC9-BE83-3869-8C97-E23EF7E06CE1}"/>
          </ac:spMkLst>
        </pc:spChg>
        <pc:spChg chg="add del">
          <ac:chgData name="AREEBA FATIMA" userId="55f269f3-360c-43d4-aab0-0b058aafdcdd" providerId="ADAL" clId="{B80C928C-FC39-4064-B820-B7B5E6109F4C}" dt="2024-09-06T18:19:50.689" v="1620" actId="26606"/>
          <ac:spMkLst>
            <pc:docMk/>
            <pc:sldMk cId="721305654" sldId="472"/>
            <ac:spMk id="11" creationId="{7A08E557-10DB-421A-876E-1AE58F8E07C4}"/>
          </ac:spMkLst>
        </pc:spChg>
        <pc:spChg chg="add del">
          <ac:chgData name="AREEBA FATIMA" userId="55f269f3-360c-43d4-aab0-0b058aafdcdd" providerId="ADAL" clId="{B80C928C-FC39-4064-B820-B7B5E6109F4C}" dt="2024-09-06T18:19:50.689" v="1620" actId="26606"/>
          <ac:spMkLst>
            <pc:docMk/>
            <pc:sldMk cId="721305654" sldId="472"/>
            <ac:spMk id="13" creationId="{D38E59FE-7D5E-44AE-9A51-08FBB00B5D21}"/>
          </ac:spMkLst>
        </pc:spChg>
        <pc:spChg chg="add del">
          <ac:chgData name="AREEBA FATIMA" userId="55f269f3-360c-43d4-aab0-0b058aafdcdd" providerId="ADAL" clId="{B80C928C-FC39-4064-B820-B7B5E6109F4C}" dt="2024-09-06T18:19:50.689" v="1620" actId="26606"/>
          <ac:spMkLst>
            <pc:docMk/>
            <pc:sldMk cId="721305654" sldId="472"/>
            <ac:spMk id="15" creationId="{454757A4-999E-4582-917C-9C73BFEA9E9E}"/>
          </ac:spMkLst>
        </pc:spChg>
        <pc:spChg chg="add del">
          <ac:chgData name="AREEBA FATIMA" userId="55f269f3-360c-43d4-aab0-0b058aafdcdd" providerId="ADAL" clId="{B80C928C-FC39-4064-B820-B7B5E6109F4C}" dt="2024-09-06T18:19:50.689" v="1620" actId="26606"/>
          <ac:spMkLst>
            <pc:docMk/>
            <pc:sldMk cId="721305654" sldId="472"/>
            <ac:spMk id="17" creationId="{1BAE6AD2-77FD-438C-B9EE-3347535CE41C}"/>
          </ac:spMkLst>
        </pc:spChg>
        <pc:spChg chg="add">
          <ac:chgData name="AREEBA FATIMA" userId="55f269f3-360c-43d4-aab0-0b058aafdcdd" providerId="ADAL" clId="{B80C928C-FC39-4064-B820-B7B5E6109F4C}" dt="2024-09-06T18:19:50.689" v="1620" actId="26606"/>
          <ac:spMkLst>
            <pc:docMk/>
            <pc:sldMk cId="721305654" sldId="472"/>
            <ac:spMk id="22" creationId="{7A08E557-10DB-421A-876E-1AE58F8E07C4}"/>
          </ac:spMkLst>
        </pc:spChg>
        <pc:spChg chg="add">
          <ac:chgData name="AREEBA FATIMA" userId="55f269f3-360c-43d4-aab0-0b058aafdcdd" providerId="ADAL" clId="{B80C928C-FC39-4064-B820-B7B5E6109F4C}" dt="2024-09-06T18:19:50.689" v="1620" actId="26606"/>
          <ac:spMkLst>
            <pc:docMk/>
            <pc:sldMk cId="721305654" sldId="472"/>
            <ac:spMk id="24" creationId="{2CFAFE48-F595-4AD0-9646-A2A0F804D5E0}"/>
          </ac:spMkLst>
        </pc:spChg>
        <pc:spChg chg="add">
          <ac:chgData name="AREEBA FATIMA" userId="55f269f3-360c-43d4-aab0-0b058aafdcdd" providerId="ADAL" clId="{B80C928C-FC39-4064-B820-B7B5E6109F4C}" dt="2024-09-06T18:19:50.689" v="1620" actId="26606"/>
          <ac:spMkLst>
            <pc:docMk/>
            <pc:sldMk cId="721305654" sldId="472"/>
            <ac:spMk id="26" creationId="{DE5930DD-AC18-4308-B425-71C1E65110F4}"/>
          </ac:spMkLst>
        </pc:spChg>
        <pc:spChg chg="add">
          <ac:chgData name="AREEBA FATIMA" userId="55f269f3-360c-43d4-aab0-0b058aafdcdd" providerId="ADAL" clId="{B80C928C-FC39-4064-B820-B7B5E6109F4C}" dt="2024-09-06T18:19:50.689" v="1620" actId="26606"/>
          <ac:spMkLst>
            <pc:docMk/>
            <pc:sldMk cId="721305654" sldId="472"/>
            <ac:spMk id="28" creationId="{8187E792-FEA2-4A41-B758-2F6A89601F6D}"/>
          </ac:spMkLst>
        </pc:spChg>
        <pc:spChg chg="add">
          <ac:chgData name="AREEBA FATIMA" userId="55f269f3-360c-43d4-aab0-0b058aafdcdd" providerId="ADAL" clId="{B80C928C-FC39-4064-B820-B7B5E6109F4C}" dt="2024-09-06T18:19:50.689" v="1620" actId="26606"/>
          <ac:spMkLst>
            <pc:docMk/>
            <pc:sldMk cId="721305654" sldId="472"/>
            <ac:spMk id="30" creationId="{99306CCF-A6EE-4717-9203-A6934CAF7051}"/>
          </ac:spMkLst>
        </pc:spChg>
        <pc:picChg chg="add mod">
          <ac:chgData name="AREEBA FATIMA" userId="55f269f3-360c-43d4-aab0-0b058aafdcdd" providerId="ADAL" clId="{B80C928C-FC39-4064-B820-B7B5E6109F4C}" dt="2024-09-06T18:19:50.689" v="1620" actId="26606"/>
          <ac:picMkLst>
            <pc:docMk/>
            <pc:sldMk cId="721305654" sldId="472"/>
            <ac:picMk id="7" creationId="{A4FCD0C4-201B-1C81-1A66-072494216AAC}"/>
          </ac:picMkLst>
        </pc:picChg>
      </pc:sldChg>
      <pc:sldChg chg="addSp modSp add mod ord">
        <pc:chgData name="AREEBA FATIMA" userId="55f269f3-360c-43d4-aab0-0b058aafdcdd" providerId="ADAL" clId="{B80C928C-FC39-4064-B820-B7B5E6109F4C}" dt="2024-09-07T19:55:03.231" v="2388"/>
        <pc:sldMkLst>
          <pc:docMk/>
          <pc:sldMk cId="3009017707" sldId="473"/>
        </pc:sldMkLst>
        <pc:spChg chg="mod">
          <ac:chgData name="AREEBA FATIMA" userId="55f269f3-360c-43d4-aab0-0b058aafdcdd" providerId="ADAL" clId="{B80C928C-FC39-4064-B820-B7B5E6109F4C}" dt="2024-09-06T18:17:51.404" v="1603" actId="20577"/>
          <ac:spMkLst>
            <pc:docMk/>
            <pc:sldMk cId="3009017707" sldId="473"/>
            <ac:spMk id="8" creationId="{9B282789-4F8B-D647-09EB-50D8FF6877D0}"/>
          </ac:spMkLst>
        </pc:spChg>
        <pc:picChg chg="add mod">
          <ac:chgData name="AREEBA FATIMA" userId="55f269f3-360c-43d4-aab0-0b058aafdcdd" providerId="ADAL" clId="{B80C928C-FC39-4064-B820-B7B5E6109F4C}" dt="2024-09-07T19:55:03.231" v="2388"/>
          <ac:picMkLst>
            <pc:docMk/>
            <pc:sldMk cId="3009017707" sldId="473"/>
            <ac:picMk id="2" creationId="{3EE9CB6F-A477-CC16-63F2-64C9EED42ECE}"/>
          </ac:picMkLst>
        </pc:picChg>
      </pc:sldChg>
      <pc:sldChg chg="addSp delSp modSp new add del mod setBg">
        <pc:chgData name="AREEBA FATIMA" userId="55f269f3-360c-43d4-aab0-0b058aafdcdd" providerId="ADAL" clId="{B80C928C-FC39-4064-B820-B7B5E6109F4C}" dt="2024-09-07T19:55:08.480" v="2389"/>
        <pc:sldMkLst>
          <pc:docMk/>
          <pc:sldMk cId="83908752" sldId="474"/>
        </pc:sldMkLst>
        <pc:spChg chg="mod">
          <ac:chgData name="AREEBA FATIMA" userId="55f269f3-360c-43d4-aab0-0b058aafdcdd" providerId="ADAL" clId="{B80C928C-FC39-4064-B820-B7B5E6109F4C}" dt="2024-09-06T18:32:02.789" v="1676" actId="122"/>
          <ac:spMkLst>
            <pc:docMk/>
            <pc:sldMk cId="83908752" sldId="474"/>
            <ac:spMk id="2" creationId="{54073284-2F53-D95A-8AA3-F52332134CCD}"/>
          </ac:spMkLst>
        </pc:spChg>
        <pc:spChg chg="add del mod">
          <ac:chgData name="AREEBA FATIMA" userId="55f269f3-360c-43d4-aab0-0b058aafdcdd" providerId="ADAL" clId="{B80C928C-FC39-4064-B820-B7B5E6109F4C}" dt="2024-09-06T18:29:46.100" v="1668" actId="26606"/>
          <ac:spMkLst>
            <pc:docMk/>
            <pc:sldMk cId="83908752" sldId="474"/>
            <ac:spMk id="3" creationId="{E923DDED-146E-87AA-2D3D-6A806F0BCA4D}"/>
          </ac:spMkLst>
        </pc:spChg>
        <pc:spChg chg="del">
          <ac:chgData name="AREEBA FATIMA" userId="55f269f3-360c-43d4-aab0-0b058aafdcdd" providerId="ADAL" clId="{B80C928C-FC39-4064-B820-B7B5E6109F4C}" dt="2024-09-06T18:28:15.818" v="1652" actId="21"/>
          <ac:spMkLst>
            <pc:docMk/>
            <pc:sldMk cId="83908752" sldId="474"/>
            <ac:spMk id="4" creationId="{559FCC2C-A524-1FC0-55BC-5020E2450CB7}"/>
          </ac:spMkLst>
        </pc:spChg>
        <pc:spChg chg="mod">
          <ac:chgData name="AREEBA FATIMA" userId="55f269f3-360c-43d4-aab0-0b058aafdcdd" providerId="ADAL" clId="{B80C928C-FC39-4064-B820-B7B5E6109F4C}" dt="2024-09-06T18:29:46.100" v="1668" actId="26606"/>
          <ac:spMkLst>
            <pc:docMk/>
            <pc:sldMk cId="83908752" sldId="474"/>
            <ac:spMk id="5" creationId="{CCF0D3ED-EE41-2773-784B-FD9EC7CCA42E}"/>
          </ac:spMkLst>
        </pc:spChg>
        <pc:spChg chg="add del">
          <ac:chgData name="AREEBA FATIMA" userId="55f269f3-360c-43d4-aab0-0b058aafdcdd" providerId="ADAL" clId="{B80C928C-FC39-4064-B820-B7B5E6109F4C}" dt="2024-09-06T18:29:36.572" v="1659" actId="26606"/>
          <ac:spMkLst>
            <pc:docMk/>
            <pc:sldMk cId="83908752" sldId="474"/>
            <ac:spMk id="11" creationId="{7A08E557-10DB-421A-876E-1AE58F8E07C4}"/>
          </ac:spMkLst>
        </pc:spChg>
        <pc:spChg chg="add del">
          <ac:chgData name="AREEBA FATIMA" userId="55f269f3-360c-43d4-aab0-0b058aafdcdd" providerId="ADAL" clId="{B80C928C-FC39-4064-B820-B7B5E6109F4C}" dt="2024-09-06T18:29:36.572" v="1659" actId="26606"/>
          <ac:spMkLst>
            <pc:docMk/>
            <pc:sldMk cId="83908752" sldId="474"/>
            <ac:spMk id="13" creationId="{6ACA6F80-D392-A64E-3CF8-F28F1CCEE67B}"/>
          </ac:spMkLst>
        </pc:spChg>
        <pc:spChg chg="add del">
          <ac:chgData name="AREEBA FATIMA" userId="55f269f3-360c-43d4-aab0-0b058aafdcdd" providerId="ADAL" clId="{B80C928C-FC39-4064-B820-B7B5E6109F4C}" dt="2024-09-06T18:29:36.572" v="1659" actId="26606"/>
          <ac:spMkLst>
            <pc:docMk/>
            <pc:sldMk cId="83908752" sldId="474"/>
            <ac:spMk id="15" creationId="{5C499965-9E7A-06B0-1FF7-9B40538B8946}"/>
          </ac:spMkLst>
        </pc:spChg>
        <pc:spChg chg="add del">
          <ac:chgData name="AREEBA FATIMA" userId="55f269f3-360c-43d4-aab0-0b058aafdcdd" providerId="ADAL" clId="{B80C928C-FC39-4064-B820-B7B5E6109F4C}" dt="2024-09-06T18:29:36.572" v="1659" actId="26606"/>
          <ac:spMkLst>
            <pc:docMk/>
            <pc:sldMk cId="83908752" sldId="474"/>
            <ac:spMk id="17" creationId="{475F0CB5-D598-4768-1762-AAAC64414133}"/>
          </ac:spMkLst>
        </pc:spChg>
        <pc:spChg chg="add del">
          <ac:chgData name="AREEBA FATIMA" userId="55f269f3-360c-43d4-aab0-0b058aafdcdd" providerId="ADAL" clId="{B80C928C-FC39-4064-B820-B7B5E6109F4C}" dt="2024-09-06T18:29:37.666" v="1661" actId="26606"/>
          <ac:spMkLst>
            <pc:docMk/>
            <pc:sldMk cId="83908752" sldId="474"/>
            <ac:spMk id="19" creationId="{7A2130C3-47F5-4671-95BC-A16BCFEAB4B5}"/>
          </ac:spMkLst>
        </pc:spChg>
        <pc:spChg chg="add del">
          <ac:chgData name="AREEBA FATIMA" userId="55f269f3-360c-43d4-aab0-0b058aafdcdd" providerId="ADAL" clId="{B80C928C-FC39-4064-B820-B7B5E6109F4C}" dt="2024-09-06T18:29:37.666" v="1661" actId="26606"/>
          <ac:spMkLst>
            <pc:docMk/>
            <pc:sldMk cId="83908752" sldId="474"/>
            <ac:spMk id="20" creationId="{7A08E557-10DB-421A-876E-1AE58F8E07C4}"/>
          </ac:spMkLst>
        </pc:spChg>
        <pc:spChg chg="add del">
          <ac:chgData name="AREEBA FATIMA" userId="55f269f3-360c-43d4-aab0-0b058aafdcdd" providerId="ADAL" clId="{B80C928C-FC39-4064-B820-B7B5E6109F4C}" dt="2024-09-06T18:29:37.666" v="1661" actId="26606"/>
          <ac:spMkLst>
            <pc:docMk/>
            <pc:sldMk cId="83908752" sldId="474"/>
            <ac:spMk id="21" creationId="{A9F95C5C-FBE3-42CB-A029-C907B401BD99}"/>
          </ac:spMkLst>
        </pc:spChg>
        <pc:spChg chg="add del">
          <ac:chgData name="AREEBA FATIMA" userId="55f269f3-360c-43d4-aab0-0b058aafdcdd" providerId="ADAL" clId="{B80C928C-FC39-4064-B820-B7B5E6109F4C}" dt="2024-09-06T18:29:37.666" v="1661" actId="26606"/>
          <ac:spMkLst>
            <pc:docMk/>
            <pc:sldMk cId="83908752" sldId="474"/>
            <ac:spMk id="22" creationId="{A15F4668-AC50-40D9-9F1B-B23CB6D828CA}"/>
          </ac:spMkLst>
        </pc:spChg>
        <pc:spChg chg="add del">
          <ac:chgData name="AREEBA FATIMA" userId="55f269f3-360c-43d4-aab0-0b058aafdcdd" providerId="ADAL" clId="{B80C928C-FC39-4064-B820-B7B5E6109F4C}" dt="2024-09-06T18:29:37.666" v="1661" actId="26606"/>
          <ac:spMkLst>
            <pc:docMk/>
            <pc:sldMk cId="83908752" sldId="474"/>
            <ac:spMk id="23" creationId="{B09B1BDA-9F0D-4681-9831-A7BD4C62EB22}"/>
          </ac:spMkLst>
        </pc:spChg>
        <pc:spChg chg="add del">
          <ac:chgData name="AREEBA FATIMA" userId="55f269f3-360c-43d4-aab0-0b058aafdcdd" providerId="ADAL" clId="{B80C928C-FC39-4064-B820-B7B5E6109F4C}" dt="2024-09-06T18:29:42.862" v="1663" actId="26606"/>
          <ac:spMkLst>
            <pc:docMk/>
            <pc:sldMk cId="83908752" sldId="474"/>
            <ac:spMk id="26" creationId="{7A08E557-10DB-421A-876E-1AE58F8E07C4}"/>
          </ac:spMkLst>
        </pc:spChg>
        <pc:spChg chg="add del">
          <ac:chgData name="AREEBA FATIMA" userId="55f269f3-360c-43d4-aab0-0b058aafdcdd" providerId="ADAL" clId="{B80C928C-FC39-4064-B820-B7B5E6109F4C}" dt="2024-09-06T18:29:42.862" v="1663" actId="26606"/>
          <ac:spMkLst>
            <pc:docMk/>
            <pc:sldMk cId="83908752" sldId="474"/>
            <ac:spMk id="27" creationId="{6ACA6F80-D392-A64E-3CF8-F28F1CCEE67B}"/>
          </ac:spMkLst>
        </pc:spChg>
        <pc:spChg chg="add del">
          <ac:chgData name="AREEBA FATIMA" userId="55f269f3-360c-43d4-aab0-0b058aafdcdd" providerId="ADAL" clId="{B80C928C-FC39-4064-B820-B7B5E6109F4C}" dt="2024-09-06T18:29:42.862" v="1663" actId="26606"/>
          <ac:spMkLst>
            <pc:docMk/>
            <pc:sldMk cId="83908752" sldId="474"/>
            <ac:spMk id="28" creationId="{5C499965-9E7A-06B0-1FF7-9B40538B8946}"/>
          </ac:spMkLst>
        </pc:spChg>
        <pc:spChg chg="add del">
          <ac:chgData name="AREEBA FATIMA" userId="55f269f3-360c-43d4-aab0-0b058aafdcdd" providerId="ADAL" clId="{B80C928C-FC39-4064-B820-B7B5E6109F4C}" dt="2024-09-06T18:29:42.862" v="1663" actId="26606"/>
          <ac:spMkLst>
            <pc:docMk/>
            <pc:sldMk cId="83908752" sldId="474"/>
            <ac:spMk id="30" creationId="{475F0CB5-D598-4768-1762-AAAC64414133}"/>
          </ac:spMkLst>
        </pc:spChg>
        <pc:spChg chg="add del">
          <ac:chgData name="AREEBA FATIMA" userId="55f269f3-360c-43d4-aab0-0b058aafdcdd" providerId="ADAL" clId="{B80C928C-FC39-4064-B820-B7B5E6109F4C}" dt="2024-09-06T18:29:42.862" v="1663" actId="26606"/>
          <ac:spMkLst>
            <pc:docMk/>
            <pc:sldMk cId="83908752" sldId="474"/>
            <ac:spMk id="31" creationId="{E923DDED-146E-87AA-2D3D-6A806F0BCA4D}"/>
          </ac:spMkLst>
        </pc:spChg>
        <pc:spChg chg="add del">
          <ac:chgData name="AREEBA FATIMA" userId="55f269f3-360c-43d4-aab0-0b058aafdcdd" providerId="ADAL" clId="{B80C928C-FC39-4064-B820-B7B5E6109F4C}" dt="2024-09-06T18:29:44.529" v="1665" actId="26606"/>
          <ac:spMkLst>
            <pc:docMk/>
            <pc:sldMk cId="83908752" sldId="474"/>
            <ac:spMk id="33" creationId="{7A08E557-10DB-421A-876E-1AE58F8E07C4}"/>
          </ac:spMkLst>
        </pc:spChg>
        <pc:spChg chg="add del">
          <ac:chgData name="AREEBA FATIMA" userId="55f269f3-360c-43d4-aab0-0b058aafdcdd" providerId="ADAL" clId="{B80C928C-FC39-4064-B820-B7B5E6109F4C}" dt="2024-09-06T18:29:44.529" v="1665" actId="26606"/>
          <ac:spMkLst>
            <pc:docMk/>
            <pc:sldMk cId="83908752" sldId="474"/>
            <ac:spMk id="34" creationId="{A9F95C5C-FBE3-42CB-A029-C907B401BD99}"/>
          </ac:spMkLst>
        </pc:spChg>
        <pc:spChg chg="add del">
          <ac:chgData name="AREEBA FATIMA" userId="55f269f3-360c-43d4-aab0-0b058aafdcdd" providerId="ADAL" clId="{B80C928C-FC39-4064-B820-B7B5E6109F4C}" dt="2024-09-06T18:29:44.529" v="1665" actId="26606"/>
          <ac:spMkLst>
            <pc:docMk/>
            <pc:sldMk cId="83908752" sldId="474"/>
            <ac:spMk id="35" creationId="{A15F4668-AC50-40D9-9F1B-B23CB6D828CA}"/>
          </ac:spMkLst>
        </pc:spChg>
        <pc:spChg chg="add del">
          <ac:chgData name="AREEBA FATIMA" userId="55f269f3-360c-43d4-aab0-0b058aafdcdd" providerId="ADAL" clId="{B80C928C-FC39-4064-B820-B7B5E6109F4C}" dt="2024-09-06T18:29:44.529" v="1665" actId="26606"/>
          <ac:spMkLst>
            <pc:docMk/>
            <pc:sldMk cId="83908752" sldId="474"/>
            <ac:spMk id="36" creationId="{B09B1BDA-9F0D-4681-9831-A7BD4C62EB22}"/>
          </ac:spMkLst>
        </pc:spChg>
        <pc:spChg chg="add del">
          <ac:chgData name="AREEBA FATIMA" userId="55f269f3-360c-43d4-aab0-0b058aafdcdd" providerId="ADAL" clId="{B80C928C-FC39-4064-B820-B7B5E6109F4C}" dt="2024-09-06T18:29:44.529" v="1665" actId="26606"/>
          <ac:spMkLst>
            <pc:docMk/>
            <pc:sldMk cId="83908752" sldId="474"/>
            <ac:spMk id="37" creationId="{7A2130C3-47F5-4671-95BC-A16BCFEAB4B5}"/>
          </ac:spMkLst>
        </pc:spChg>
        <pc:spChg chg="add del">
          <ac:chgData name="AREEBA FATIMA" userId="55f269f3-360c-43d4-aab0-0b058aafdcdd" providerId="ADAL" clId="{B80C928C-FC39-4064-B820-B7B5E6109F4C}" dt="2024-09-06T18:29:46.069" v="1667" actId="26606"/>
          <ac:spMkLst>
            <pc:docMk/>
            <pc:sldMk cId="83908752" sldId="474"/>
            <ac:spMk id="40" creationId="{7A08E557-10DB-421A-876E-1AE58F8E07C4}"/>
          </ac:spMkLst>
        </pc:spChg>
        <pc:spChg chg="add del">
          <ac:chgData name="AREEBA FATIMA" userId="55f269f3-360c-43d4-aab0-0b058aafdcdd" providerId="ADAL" clId="{B80C928C-FC39-4064-B820-B7B5E6109F4C}" dt="2024-09-06T18:29:46.069" v="1667" actId="26606"/>
          <ac:spMkLst>
            <pc:docMk/>
            <pc:sldMk cId="83908752" sldId="474"/>
            <ac:spMk id="41" creationId="{A9F95C5C-FBE3-42CB-A029-C907B401BD99}"/>
          </ac:spMkLst>
        </pc:spChg>
        <pc:spChg chg="add del">
          <ac:chgData name="AREEBA FATIMA" userId="55f269f3-360c-43d4-aab0-0b058aafdcdd" providerId="ADAL" clId="{B80C928C-FC39-4064-B820-B7B5E6109F4C}" dt="2024-09-06T18:29:46.069" v="1667" actId="26606"/>
          <ac:spMkLst>
            <pc:docMk/>
            <pc:sldMk cId="83908752" sldId="474"/>
            <ac:spMk id="42" creationId="{A15F4668-AC50-40D9-9F1B-B23CB6D828CA}"/>
          </ac:spMkLst>
        </pc:spChg>
        <pc:spChg chg="add del">
          <ac:chgData name="AREEBA FATIMA" userId="55f269f3-360c-43d4-aab0-0b058aafdcdd" providerId="ADAL" clId="{B80C928C-FC39-4064-B820-B7B5E6109F4C}" dt="2024-09-06T18:29:46.069" v="1667" actId="26606"/>
          <ac:spMkLst>
            <pc:docMk/>
            <pc:sldMk cId="83908752" sldId="474"/>
            <ac:spMk id="43" creationId="{B09B1BDA-9F0D-4681-9831-A7BD4C62EB22}"/>
          </ac:spMkLst>
        </pc:spChg>
        <pc:spChg chg="add del">
          <ac:chgData name="AREEBA FATIMA" userId="55f269f3-360c-43d4-aab0-0b058aafdcdd" providerId="ADAL" clId="{B80C928C-FC39-4064-B820-B7B5E6109F4C}" dt="2024-09-06T18:29:46.069" v="1667" actId="26606"/>
          <ac:spMkLst>
            <pc:docMk/>
            <pc:sldMk cId="83908752" sldId="474"/>
            <ac:spMk id="44" creationId="{7A2130C3-47F5-4671-95BC-A16BCFEAB4B5}"/>
          </ac:spMkLst>
        </pc:spChg>
        <pc:spChg chg="add">
          <ac:chgData name="AREEBA FATIMA" userId="55f269f3-360c-43d4-aab0-0b058aafdcdd" providerId="ADAL" clId="{B80C928C-FC39-4064-B820-B7B5E6109F4C}" dt="2024-09-06T18:29:46.100" v="1668" actId="26606"/>
          <ac:spMkLst>
            <pc:docMk/>
            <pc:sldMk cId="83908752" sldId="474"/>
            <ac:spMk id="47" creationId="{7A08E557-10DB-421A-876E-1AE58F8E07C4}"/>
          </ac:spMkLst>
        </pc:spChg>
        <pc:spChg chg="add">
          <ac:chgData name="AREEBA FATIMA" userId="55f269f3-360c-43d4-aab0-0b058aafdcdd" providerId="ADAL" clId="{B80C928C-FC39-4064-B820-B7B5E6109F4C}" dt="2024-09-06T18:29:46.100" v="1668" actId="26606"/>
          <ac:spMkLst>
            <pc:docMk/>
            <pc:sldMk cId="83908752" sldId="474"/>
            <ac:spMk id="48" creationId="{6ACA6F80-D392-A64E-3CF8-F28F1CCEE67B}"/>
          </ac:spMkLst>
        </pc:spChg>
        <pc:spChg chg="add">
          <ac:chgData name="AREEBA FATIMA" userId="55f269f3-360c-43d4-aab0-0b058aafdcdd" providerId="ADAL" clId="{B80C928C-FC39-4064-B820-B7B5E6109F4C}" dt="2024-09-06T18:29:46.100" v="1668" actId="26606"/>
          <ac:spMkLst>
            <pc:docMk/>
            <pc:sldMk cId="83908752" sldId="474"/>
            <ac:spMk id="49" creationId="{5C499965-9E7A-06B0-1FF7-9B40538B8946}"/>
          </ac:spMkLst>
        </pc:spChg>
        <pc:spChg chg="add">
          <ac:chgData name="AREEBA FATIMA" userId="55f269f3-360c-43d4-aab0-0b058aafdcdd" providerId="ADAL" clId="{B80C928C-FC39-4064-B820-B7B5E6109F4C}" dt="2024-09-06T18:29:46.100" v="1668" actId="26606"/>
          <ac:spMkLst>
            <pc:docMk/>
            <pc:sldMk cId="83908752" sldId="474"/>
            <ac:spMk id="51" creationId="{475F0CB5-D598-4768-1762-AAAC64414133}"/>
          </ac:spMkLst>
        </pc:spChg>
        <pc:spChg chg="add mod">
          <ac:chgData name="AREEBA FATIMA" userId="55f269f3-360c-43d4-aab0-0b058aafdcdd" providerId="ADAL" clId="{B80C928C-FC39-4064-B820-B7B5E6109F4C}" dt="2024-09-06T18:30:29.815" v="1674" actId="115"/>
          <ac:spMkLst>
            <pc:docMk/>
            <pc:sldMk cId="83908752" sldId="474"/>
            <ac:spMk id="52" creationId="{E923DDED-146E-87AA-2D3D-6A806F0BCA4D}"/>
          </ac:spMkLst>
        </pc:spChg>
        <pc:graphicFrameChg chg="add del">
          <ac:chgData name="AREEBA FATIMA" userId="55f269f3-360c-43d4-aab0-0b058aafdcdd" providerId="ADAL" clId="{B80C928C-FC39-4064-B820-B7B5E6109F4C}" dt="2024-09-06T18:29:37.666" v="1661" actId="26606"/>
          <ac:graphicFrameMkLst>
            <pc:docMk/>
            <pc:sldMk cId="83908752" sldId="474"/>
            <ac:graphicFrameMk id="24" creationId="{CAE5E410-25D8-41E5-658B-37B1A617AA9E}"/>
          </ac:graphicFrameMkLst>
        </pc:graphicFrameChg>
        <pc:graphicFrameChg chg="add del">
          <ac:chgData name="AREEBA FATIMA" userId="55f269f3-360c-43d4-aab0-0b058aafdcdd" providerId="ADAL" clId="{B80C928C-FC39-4064-B820-B7B5E6109F4C}" dt="2024-09-06T18:29:44.529" v="1665" actId="26606"/>
          <ac:graphicFrameMkLst>
            <pc:docMk/>
            <pc:sldMk cId="83908752" sldId="474"/>
            <ac:graphicFrameMk id="38" creationId="{104166CE-8363-2D67-4B0F-4D9EBB346E3E}"/>
          </ac:graphicFrameMkLst>
        </pc:graphicFrameChg>
        <pc:graphicFrameChg chg="add del">
          <ac:chgData name="AREEBA FATIMA" userId="55f269f3-360c-43d4-aab0-0b058aafdcdd" providerId="ADAL" clId="{B80C928C-FC39-4064-B820-B7B5E6109F4C}" dt="2024-09-06T18:29:46.069" v="1667" actId="26606"/>
          <ac:graphicFrameMkLst>
            <pc:docMk/>
            <pc:sldMk cId="83908752" sldId="474"/>
            <ac:graphicFrameMk id="45" creationId="{CAE5E410-25D8-41E5-658B-37B1A617AA9E}"/>
          </ac:graphicFrameMkLst>
        </pc:graphicFrameChg>
        <pc:picChg chg="add mod">
          <ac:chgData name="AREEBA FATIMA" userId="55f269f3-360c-43d4-aab0-0b058aafdcdd" providerId="ADAL" clId="{B80C928C-FC39-4064-B820-B7B5E6109F4C}" dt="2024-09-07T19:55:08.480" v="2389"/>
          <ac:picMkLst>
            <pc:docMk/>
            <pc:sldMk cId="83908752" sldId="474"/>
            <ac:picMk id="3" creationId="{ED94D045-6D2C-29FB-5D31-07CBE6678E4B}"/>
          </ac:picMkLst>
        </pc:picChg>
        <pc:picChg chg="add del">
          <ac:chgData name="AREEBA FATIMA" userId="55f269f3-360c-43d4-aab0-0b058aafdcdd" providerId="ADAL" clId="{B80C928C-FC39-4064-B820-B7B5E6109F4C}" dt="2024-09-06T18:29:36.572" v="1659" actId="26606"/>
          <ac:picMkLst>
            <pc:docMk/>
            <pc:sldMk cId="83908752" sldId="474"/>
            <ac:picMk id="7" creationId="{F68CB048-0DF6-7403-7062-E502538AECFA}"/>
          </ac:picMkLst>
        </pc:picChg>
        <pc:picChg chg="add del">
          <ac:chgData name="AREEBA FATIMA" userId="55f269f3-360c-43d4-aab0-0b058aafdcdd" providerId="ADAL" clId="{B80C928C-FC39-4064-B820-B7B5E6109F4C}" dt="2024-09-06T18:29:42.862" v="1663" actId="26606"/>
          <ac:picMkLst>
            <pc:docMk/>
            <pc:sldMk cId="83908752" sldId="474"/>
            <ac:picMk id="29" creationId="{F68CB048-0DF6-7403-7062-E502538AECFA}"/>
          </ac:picMkLst>
        </pc:picChg>
        <pc:picChg chg="add">
          <ac:chgData name="AREEBA FATIMA" userId="55f269f3-360c-43d4-aab0-0b058aafdcdd" providerId="ADAL" clId="{B80C928C-FC39-4064-B820-B7B5E6109F4C}" dt="2024-09-06T18:29:46.100" v="1668" actId="26606"/>
          <ac:picMkLst>
            <pc:docMk/>
            <pc:sldMk cId="83908752" sldId="474"/>
            <ac:picMk id="50" creationId="{F68CB048-0DF6-7403-7062-E502538AECFA}"/>
          </ac:picMkLst>
        </pc:picChg>
      </pc:sldChg>
      <pc:sldChg chg="addSp delSp modSp new mod setBg">
        <pc:chgData name="AREEBA FATIMA" userId="55f269f3-360c-43d4-aab0-0b058aafdcdd" providerId="ADAL" clId="{B80C928C-FC39-4064-B820-B7B5E6109F4C}" dt="2024-09-07T19:55:18.619" v="2390"/>
        <pc:sldMkLst>
          <pc:docMk/>
          <pc:sldMk cId="2871158232" sldId="475"/>
        </pc:sldMkLst>
        <pc:spChg chg="mod">
          <ac:chgData name="AREEBA FATIMA" userId="55f269f3-360c-43d4-aab0-0b058aafdcdd" providerId="ADAL" clId="{B80C928C-FC39-4064-B820-B7B5E6109F4C}" dt="2024-09-07T19:47:41.602" v="2328" actId="122"/>
          <ac:spMkLst>
            <pc:docMk/>
            <pc:sldMk cId="2871158232" sldId="475"/>
            <ac:spMk id="2" creationId="{CBF21006-8254-91F7-7949-A75876EACD90}"/>
          </ac:spMkLst>
        </pc:spChg>
        <pc:spChg chg="del mod">
          <ac:chgData name="AREEBA FATIMA" userId="55f269f3-360c-43d4-aab0-0b058aafdcdd" providerId="ADAL" clId="{B80C928C-FC39-4064-B820-B7B5E6109F4C}" dt="2024-09-06T18:33:25.549" v="1688" actId="26606"/>
          <ac:spMkLst>
            <pc:docMk/>
            <pc:sldMk cId="2871158232" sldId="475"/>
            <ac:spMk id="3" creationId="{20A3E962-DD55-6475-EA41-6293E1E041D9}"/>
          </ac:spMkLst>
        </pc:spChg>
        <pc:spChg chg="del">
          <ac:chgData name="AREEBA FATIMA" userId="55f269f3-360c-43d4-aab0-0b058aafdcdd" providerId="ADAL" clId="{B80C928C-FC39-4064-B820-B7B5E6109F4C}" dt="2024-09-06T18:32:20.224" v="1684" actId="21"/>
          <ac:spMkLst>
            <pc:docMk/>
            <pc:sldMk cId="2871158232" sldId="475"/>
            <ac:spMk id="4" creationId="{038BB37A-035B-7E5F-6590-96E5C90490E0}"/>
          </ac:spMkLst>
        </pc:spChg>
        <pc:spChg chg="mod">
          <ac:chgData name="AREEBA FATIMA" userId="55f269f3-360c-43d4-aab0-0b058aafdcdd" providerId="ADAL" clId="{B80C928C-FC39-4064-B820-B7B5E6109F4C}" dt="2024-09-06T18:33:25.549" v="1688" actId="26606"/>
          <ac:spMkLst>
            <pc:docMk/>
            <pc:sldMk cId="2871158232" sldId="475"/>
            <ac:spMk id="5" creationId="{76542388-247E-BB9B-A33B-B118302BA485}"/>
          </ac:spMkLst>
        </pc:spChg>
        <pc:spChg chg="add">
          <ac:chgData name="AREEBA FATIMA" userId="55f269f3-360c-43d4-aab0-0b058aafdcdd" providerId="ADAL" clId="{B80C928C-FC39-4064-B820-B7B5E6109F4C}" dt="2024-09-06T18:33:25.549" v="1688" actId="26606"/>
          <ac:spMkLst>
            <pc:docMk/>
            <pc:sldMk cId="2871158232" sldId="475"/>
            <ac:spMk id="11" creationId="{7A08E557-10DB-421A-876E-1AE58F8E07C4}"/>
          </ac:spMkLst>
        </pc:spChg>
        <pc:spChg chg="add">
          <ac:chgData name="AREEBA FATIMA" userId="55f269f3-360c-43d4-aab0-0b058aafdcdd" providerId="ADAL" clId="{B80C928C-FC39-4064-B820-B7B5E6109F4C}" dt="2024-09-06T18:33:25.549" v="1688" actId="26606"/>
          <ac:spMkLst>
            <pc:docMk/>
            <pc:sldMk cId="2871158232" sldId="475"/>
            <ac:spMk id="13" creationId="{C4DD10E6-914E-4F17-ABD5-8F016C23EE57}"/>
          </ac:spMkLst>
        </pc:spChg>
        <pc:spChg chg="add">
          <ac:chgData name="AREEBA FATIMA" userId="55f269f3-360c-43d4-aab0-0b058aafdcdd" providerId="ADAL" clId="{B80C928C-FC39-4064-B820-B7B5E6109F4C}" dt="2024-09-06T18:33:25.549" v="1688" actId="26606"/>
          <ac:spMkLst>
            <pc:docMk/>
            <pc:sldMk cId="2871158232" sldId="475"/>
            <ac:spMk id="15" creationId="{F9023182-6D3E-438B-8E1A-DBF47C70D73B}"/>
          </ac:spMkLst>
        </pc:spChg>
        <pc:spChg chg="add">
          <ac:chgData name="AREEBA FATIMA" userId="55f269f3-360c-43d4-aab0-0b058aafdcdd" providerId="ADAL" clId="{B80C928C-FC39-4064-B820-B7B5E6109F4C}" dt="2024-09-06T18:33:25.549" v="1688" actId="26606"/>
          <ac:spMkLst>
            <pc:docMk/>
            <pc:sldMk cId="2871158232" sldId="475"/>
            <ac:spMk id="17" creationId="{66989A7B-378A-4C5A-83D3-92770B761BE4}"/>
          </ac:spMkLst>
        </pc:spChg>
        <pc:spChg chg="add">
          <ac:chgData name="AREEBA FATIMA" userId="55f269f3-360c-43d4-aab0-0b058aafdcdd" providerId="ADAL" clId="{B80C928C-FC39-4064-B820-B7B5E6109F4C}" dt="2024-09-06T18:33:25.549" v="1688" actId="26606"/>
          <ac:spMkLst>
            <pc:docMk/>
            <pc:sldMk cId="2871158232" sldId="475"/>
            <ac:spMk id="19" creationId="{D493E550-6182-46EC-9D62-577FCFBA6037}"/>
          </ac:spMkLst>
        </pc:spChg>
        <pc:graphicFrameChg chg="add mod">
          <ac:chgData name="AREEBA FATIMA" userId="55f269f3-360c-43d4-aab0-0b058aafdcdd" providerId="ADAL" clId="{B80C928C-FC39-4064-B820-B7B5E6109F4C}" dt="2024-09-06T18:34:01.134" v="1690" actId="122"/>
          <ac:graphicFrameMkLst>
            <pc:docMk/>
            <pc:sldMk cId="2871158232" sldId="475"/>
            <ac:graphicFrameMk id="7" creationId="{C811EDC3-9318-3B0E-8654-40863A3EFC5B}"/>
          </ac:graphicFrameMkLst>
        </pc:graphicFrameChg>
        <pc:picChg chg="add mod">
          <ac:chgData name="AREEBA FATIMA" userId="55f269f3-360c-43d4-aab0-0b058aafdcdd" providerId="ADAL" clId="{B80C928C-FC39-4064-B820-B7B5E6109F4C}" dt="2024-09-07T19:55:18.619" v="2390"/>
          <ac:picMkLst>
            <pc:docMk/>
            <pc:sldMk cId="2871158232" sldId="475"/>
            <ac:picMk id="3" creationId="{C6C1CA44-D10D-4D7D-8F79-3CEEEBC31AB6}"/>
          </ac:picMkLst>
        </pc:picChg>
      </pc:sldChg>
      <pc:sldChg chg="addSp delSp modSp new mod setBg">
        <pc:chgData name="AREEBA FATIMA" userId="55f269f3-360c-43d4-aab0-0b058aafdcdd" providerId="ADAL" clId="{B80C928C-FC39-4064-B820-B7B5E6109F4C}" dt="2024-09-07T19:55:28.047" v="2394" actId="26606"/>
        <pc:sldMkLst>
          <pc:docMk/>
          <pc:sldMk cId="2134951682" sldId="476"/>
        </pc:sldMkLst>
        <pc:spChg chg="mod">
          <ac:chgData name="AREEBA FATIMA" userId="55f269f3-360c-43d4-aab0-0b058aafdcdd" providerId="ADAL" clId="{B80C928C-FC39-4064-B820-B7B5E6109F4C}" dt="2024-09-07T19:55:28.047" v="2394" actId="26606"/>
          <ac:spMkLst>
            <pc:docMk/>
            <pc:sldMk cId="2134951682" sldId="476"/>
            <ac:spMk id="2" creationId="{371E1928-05B7-F25D-3082-340DCD0A305B}"/>
          </ac:spMkLst>
        </pc:spChg>
        <pc:spChg chg="mod">
          <ac:chgData name="AREEBA FATIMA" userId="55f269f3-360c-43d4-aab0-0b058aafdcdd" providerId="ADAL" clId="{B80C928C-FC39-4064-B820-B7B5E6109F4C}" dt="2024-09-07T19:55:28.047" v="2394" actId="26606"/>
          <ac:spMkLst>
            <pc:docMk/>
            <pc:sldMk cId="2134951682" sldId="476"/>
            <ac:spMk id="3" creationId="{70FC6315-8E55-30FA-1BC8-EF45C10196A5}"/>
          </ac:spMkLst>
        </pc:spChg>
        <pc:spChg chg="del">
          <ac:chgData name="AREEBA FATIMA" userId="55f269f3-360c-43d4-aab0-0b058aafdcdd" providerId="ADAL" clId="{B80C928C-FC39-4064-B820-B7B5E6109F4C}" dt="2024-09-06T18:36:10.714" v="1735" actId="21"/>
          <ac:spMkLst>
            <pc:docMk/>
            <pc:sldMk cId="2134951682" sldId="476"/>
            <ac:spMk id="4" creationId="{76AB434C-05B5-A182-55B2-422635483CC3}"/>
          </ac:spMkLst>
        </pc:spChg>
        <pc:spChg chg="mod">
          <ac:chgData name="AREEBA FATIMA" userId="55f269f3-360c-43d4-aab0-0b058aafdcdd" providerId="ADAL" clId="{B80C928C-FC39-4064-B820-B7B5E6109F4C}" dt="2024-09-06T18:50:22.458" v="1741" actId="26606"/>
          <ac:spMkLst>
            <pc:docMk/>
            <pc:sldMk cId="2134951682" sldId="476"/>
            <ac:spMk id="5" creationId="{F7CBC0C4-B7B7-8686-9C3C-7A9B19A6BA0E}"/>
          </ac:spMkLst>
        </pc:spChg>
        <pc:spChg chg="add del">
          <ac:chgData name="AREEBA FATIMA" userId="55f269f3-360c-43d4-aab0-0b058aafdcdd" providerId="ADAL" clId="{B80C928C-FC39-4064-B820-B7B5E6109F4C}" dt="2024-09-07T19:55:28.047" v="2394" actId="26606"/>
          <ac:spMkLst>
            <pc:docMk/>
            <pc:sldMk cId="2134951682" sldId="476"/>
            <ac:spMk id="11" creationId="{7A08E557-10DB-421A-876E-1AE58F8E07C4}"/>
          </ac:spMkLst>
        </pc:spChg>
        <pc:spChg chg="add del">
          <ac:chgData name="AREEBA FATIMA" userId="55f269f3-360c-43d4-aab0-0b058aafdcdd" providerId="ADAL" clId="{B80C928C-FC39-4064-B820-B7B5E6109F4C}" dt="2024-09-07T19:55:28.047" v="2394" actId="26606"/>
          <ac:spMkLst>
            <pc:docMk/>
            <pc:sldMk cId="2134951682" sldId="476"/>
            <ac:spMk id="13" creationId="{D38E59FE-7D5E-44AE-9A51-08FBB00B5D21}"/>
          </ac:spMkLst>
        </pc:spChg>
        <pc:spChg chg="add del">
          <ac:chgData name="AREEBA FATIMA" userId="55f269f3-360c-43d4-aab0-0b058aafdcdd" providerId="ADAL" clId="{B80C928C-FC39-4064-B820-B7B5E6109F4C}" dt="2024-09-07T19:55:28.047" v="2394" actId="26606"/>
          <ac:spMkLst>
            <pc:docMk/>
            <pc:sldMk cId="2134951682" sldId="476"/>
            <ac:spMk id="15" creationId="{454757A4-999E-4582-917C-9C73BFEA9E9E}"/>
          </ac:spMkLst>
        </pc:spChg>
        <pc:spChg chg="add del">
          <ac:chgData name="AREEBA FATIMA" userId="55f269f3-360c-43d4-aab0-0b058aafdcdd" providerId="ADAL" clId="{B80C928C-FC39-4064-B820-B7B5E6109F4C}" dt="2024-09-07T19:55:28.047" v="2394" actId="26606"/>
          <ac:spMkLst>
            <pc:docMk/>
            <pc:sldMk cId="2134951682" sldId="476"/>
            <ac:spMk id="17" creationId="{1BAE6AD2-77FD-438C-B9EE-3347535CE41C}"/>
          </ac:spMkLst>
        </pc:spChg>
        <pc:spChg chg="add del">
          <ac:chgData name="AREEBA FATIMA" userId="55f269f3-360c-43d4-aab0-0b058aafdcdd" providerId="ADAL" clId="{B80C928C-FC39-4064-B820-B7B5E6109F4C}" dt="2024-09-07T19:55:28.047" v="2394" actId="26606"/>
          <ac:spMkLst>
            <pc:docMk/>
            <pc:sldMk cId="2134951682" sldId="476"/>
            <ac:spMk id="22" creationId="{7A08E557-10DB-421A-876E-1AE58F8E07C4}"/>
          </ac:spMkLst>
        </pc:spChg>
        <pc:spChg chg="add del">
          <ac:chgData name="AREEBA FATIMA" userId="55f269f3-360c-43d4-aab0-0b058aafdcdd" providerId="ADAL" clId="{B80C928C-FC39-4064-B820-B7B5E6109F4C}" dt="2024-09-07T19:55:28.047" v="2394" actId="26606"/>
          <ac:spMkLst>
            <pc:docMk/>
            <pc:sldMk cId="2134951682" sldId="476"/>
            <ac:spMk id="24" creationId="{C592883D-4FBE-4031-A19F-C31B58A64644}"/>
          </ac:spMkLst>
        </pc:spChg>
        <pc:spChg chg="add del">
          <ac:chgData name="AREEBA FATIMA" userId="55f269f3-360c-43d4-aab0-0b058aafdcdd" providerId="ADAL" clId="{B80C928C-FC39-4064-B820-B7B5E6109F4C}" dt="2024-09-07T19:55:28.047" v="2394" actId="26606"/>
          <ac:spMkLst>
            <pc:docMk/>
            <pc:sldMk cId="2134951682" sldId="476"/>
            <ac:spMk id="26" creationId="{C0F2BF0B-ABE7-4624-87C9-9281C1FE51EB}"/>
          </ac:spMkLst>
        </pc:spChg>
        <pc:spChg chg="add del">
          <ac:chgData name="AREEBA FATIMA" userId="55f269f3-360c-43d4-aab0-0b058aafdcdd" providerId="ADAL" clId="{B80C928C-FC39-4064-B820-B7B5E6109F4C}" dt="2024-09-07T19:55:28.047" v="2394" actId="26606"/>
          <ac:spMkLst>
            <pc:docMk/>
            <pc:sldMk cId="2134951682" sldId="476"/>
            <ac:spMk id="28" creationId="{1988F71B-2CAC-4FC4-B175-ED4514B0F31C}"/>
          </ac:spMkLst>
        </pc:spChg>
        <pc:spChg chg="add del">
          <ac:chgData name="AREEBA FATIMA" userId="55f269f3-360c-43d4-aab0-0b058aafdcdd" providerId="ADAL" clId="{B80C928C-FC39-4064-B820-B7B5E6109F4C}" dt="2024-09-07T19:55:28.047" v="2394" actId="26606"/>
          <ac:spMkLst>
            <pc:docMk/>
            <pc:sldMk cId="2134951682" sldId="476"/>
            <ac:spMk id="30" creationId="{B39294B6-AAE0-4F35-8E01-25AE4727F6AE}"/>
          </ac:spMkLst>
        </pc:spChg>
        <pc:picChg chg="add mod ord">
          <ac:chgData name="AREEBA FATIMA" userId="55f269f3-360c-43d4-aab0-0b058aafdcdd" providerId="ADAL" clId="{B80C928C-FC39-4064-B820-B7B5E6109F4C}" dt="2024-09-07T19:55:28.047" v="2394" actId="26606"/>
          <ac:picMkLst>
            <pc:docMk/>
            <pc:sldMk cId="2134951682" sldId="476"/>
            <ac:picMk id="4" creationId="{E384F66E-8132-2C09-449A-96781FA39294}"/>
          </ac:picMkLst>
        </pc:picChg>
        <pc:picChg chg="add mod ord">
          <ac:chgData name="AREEBA FATIMA" userId="55f269f3-360c-43d4-aab0-0b058aafdcdd" providerId="ADAL" clId="{B80C928C-FC39-4064-B820-B7B5E6109F4C}" dt="2024-09-07T19:55:28.047" v="2394" actId="26606"/>
          <ac:picMkLst>
            <pc:docMk/>
            <pc:sldMk cId="2134951682" sldId="476"/>
            <ac:picMk id="7" creationId="{06AEE573-5E8D-D957-4FFB-FCFCDF1783E4}"/>
          </ac:picMkLst>
        </pc:picChg>
      </pc:sldChg>
      <pc:sldChg chg="addSp modSp add mod ord">
        <pc:chgData name="AREEBA FATIMA" userId="55f269f3-360c-43d4-aab0-0b058aafdcdd" providerId="ADAL" clId="{B80C928C-FC39-4064-B820-B7B5E6109F4C}" dt="2024-09-07T19:55:21.649" v="2391"/>
        <pc:sldMkLst>
          <pc:docMk/>
          <pc:sldMk cId="1422707696" sldId="477"/>
        </pc:sldMkLst>
        <pc:spChg chg="mod">
          <ac:chgData name="AREEBA FATIMA" userId="55f269f3-360c-43d4-aab0-0b058aafdcdd" providerId="ADAL" clId="{B80C928C-FC39-4064-B820-B7B5E6109F4C}" dt="2024-09-06T18:35:41.295" v="1722" actId="20577"/>
          <ac:spMkLst>
            <pc:docMk/>
            <pc:sldMk cId="1422707696" sldId="477"/>
            <ac:spMk id="8" creationId="{9B282789-4F8B-D647-09EB-50D8FF6877D0}"/>
          </ac:spMkLst>
        </pc:spChg>
        <pc:picChg chg="add mod">
          <ac:chgData name="AREEBA FATIMA" userId="55f269f3-360c-43d4-aab0-0b058aafdcdd" providerId="ADAL" clId="{B80C928C-FC39-4064-B820-B7B5E6109F4C}" dt="2024-09-07T19:55:21.649" v="2391"/>
          <ac:picMkLst>
            <pc:docMk/>
            <pc:sldMk cId="1422707696" sldId="477"/>
            <ac:picMk id="2" creationId="{08F4A8F6-EA1D-FDCB-C7FC-EE884074E35A}"/>
          </ac:picMkLst>
        </pc:picChg>
      </pc:sldChg>
      <pc:sldChg chg="addSp delSp modSp add mod">
        <pc:chgData name="AREEBA FATIMA" userId="55f269f3-360c-43d4-aab0-0b058aafdcdd" providerId="ADAL" clId="{B80C928C-FC39-4064-B820-B7B5E6109F4C}" dt="2024-09-07T19:55:32.694" v="2395"/>
        <pc:sldMkLst>
          <pc:docMk/>
          <pc:sldMk cId="3010496216" sldId="478"/>
        </pc:sldMkLst>
        <pc:spChg chg="mod">
          <ac:chgData name="AREEBA FATIMA" userId="55f269f3-360c-43d4-aab0-0b058aafdcdd" providerId="ADAL" clId="{B80C928C-FC39-4064-B820-B7B5E6109F4C}" dt="2024-09-06T18:52:37.090" v="1757" actId="26606"/>
          <ac:spMkLst>
            <pc:docMk/>
            <pc:sldMk cId="3010496216" sldId="478"/>
            <ac:spMk id="2" creationId="{371E1928-05B7-F25D-3082-340DCD0A305B}"/>
          </ac:spMkLst>
        </pc:spChg>
        <pc:spChg chg="del mod">
          <ac:chgData name="AREEBA FATIMA" userId="55f269f3-360c-43d4-aab0-0b058aafdcdd" providerId="ADAL" clId="{B80C928C-FC39-4064-B820-B7B5E6109F4C}" dt="2024-09-06T18:52:37.090" v="1757" actId="26606"/>
          <ac:spMkLst>
            <pc:docMk/>
            <pc:sldMk cId="3010496216" sldId="478"/>
            <ac:spMk id="3" creationId="{70FC6315-8E55-30FA-1BC8-EF45C10196A5}"/>
          </ac:spMkLst>
        </pc:spChg>
        <pc:spChg chg="mod">
          <ac:chgData name="AREEBA FATIMA" userId="55f269f3-360c-43d4-aab0-0b058aafdcdd" providerId="ADAL" clId="{B80C928C-FC39-4064-B820-B7B5E6109F4C}" dt="2024-09-06T18:52:37.090" v="1757" actId="26606"/>
          <ac:spMkLst>
            <pc:docMk/>
            <pc:sldMk cId="3010496216" sldId="478"/>
            <ac:spMk id="5" creationId="{F7CBC0C4-B7B7-8686-9C3C-7A9B19A6BA0E}"/>
          </ac:spMkLst>
        </pc:spChg>
        <pc:spChg chg="del">
          <ac:chgData name="AREEBA FATIMA" userId="55f269f3-360c-43d4-aab0-0b058aafdcdd" providerId="ADAL" clId="{B80C928C-FC39-4064-B820-B7B5E6109F4C}" dt="2024-09-06T18:52:37.090" v="1757" actId="26606"/>
          <ac:spMkLst>
            <pc:docMk/>
            <pc:sldMk cId="3010496216" sldId="478"/>
            <ac:spMk id="11" creationId="{7A08E557-10DB-421A-876E-1AE58F8E07C4}"/>
          </ac:spMkLst>
        </pc:spChg>
        <pc:spChg chg="del">
          <ac:chgData name="AREEBA FATIMA" userId="55f269f3-360c-43d4-aab0-0b058aafdcdd" providerId="ADAL" clId="{B80C928C-FC39-4064-B820-B7B5E6109F4C}" dt="2024-09-06T18:52:37.090" v="1757" actId="26606"/>
          <ac:spMkLst>
            <pc:docMk/>
            <pc:sldMk cId="3010496216" sldId="478"/>
            <ac:spMk id="13" creationId="{D38E59FE-7D5E-44AE-9A51-08FBB00B5D21}"/>
          </ac:spMkLst>
        </pc:spChg>
        <pc:spChg chg="del">
          <ac:chgData name="AREEBA FATIMA" userId="55f269f3-360c-43d4-aab0-0b058aafdcdd" providerId="ADAL" clId="{B80C928C-FC39-4064-B820-B7B5E6109F4C}" dt="2024-09-06T18:52:37.090" v="1757" actId="26606"/>
          <ac:spMkLst>
            <pc:docMk/>
            <pc:sldMk cId="3010496216" sldId="478"/>
            <ac:spMk id="15" creationId="{454757A4-999E-4582-917C-9C73BFEA9E9E}"/>
          </ac:spMkLst>
        </pc:spChg>
        <pc:spChg chg="del">
          <ac:chgData name="AREEBA FATIMA" userId="55f269f3-360c-43d4-aab0-0b058aafdcdd" providerId="ADAL" clId="{B80C928C-FC39-4064-B820-B7B5E6109F4C}" dt="2024-09-06T18:52:37.090" v="1757" actId="26606"/>
          <ac:spMkLst>
            <pc:docMk/>
            <pc:sldMk cId="3010496216" sldId="478"/>
            <ac:spMk id="17" creationId="{1BAE6AD2-77FD-438C-B9EE-3347535CE41C}"/>
          </ac:spMkLst>
        </pc:spChg>
        <pc:spChg chg="add">
          <ac:chgData name="AREEBA FATIMA" userId="55f269f3-360c-43d4-aab0-0b058aafdcdd" providerId="ADAL" clId="{B80C928C-FC39-4064-B820-B7B5E6109F4C}" dt="2024-09-06T18:52:37.090" v="1757" actId="26606"/>
          <ac:spMkLst>
            <pc:docMk/>
            <pc:sldMk cId="3010496216" sldId="478"/>
            <ac:spMk id="23" creationId="{7A08E557-10DB-421A-876E-1AE58F8E07C4}"/>
          </ac:spMkLst>
        </pc:spChg>
        <pc:spChg chg="add">
          <ac:chgData name="AREEBA FATIMA" userId="55f269f3-360c-43d4-aab0-0b058aafdcdd" providerId="ADAL" clId="{B80C928C-FC39-4064-B820-B7B5E6109F4C}" dt="2024-09-06T18:52:37.090" v="1757" actId="26606"/>
          <ac:spMkLst>
            <pc:docMk/>
            <pc:sldMk cId="3010496216" sldId="478"/>
            <ac:spMk id="25" creationId="{C4DD10E6-914E-4F17-ABD5-8F016C23EE57}"/>
          </ac:spMkLst>
        </pc:spChg>
        <pc:spChg chg="add">
          <ac:chgData name="AREEBA FATIMA" userId="55f269f3-360c-43d4-aab0-0b058aafdcdd" providerId="ADAL" clId="{B80C928C-FC39-4064-B820-B7B5E6109F4C}" dt="2024-09-06T18:52:37.090" v="1757" actId="26606"/>
          <ac:spMkLst>
            <pc:docMk/>
            <pc:sldMk cId="3010496216" sldId="478"/>
            <ac:spMk id="27" creationId="{F9023182-6D3E-438B-8E1A-DBF47C70D73B}"/>
          </ac:spMkLst>
        </pc:spChg>
        <pc:spChg chg="add">
          <ac:chgData name="AREEBA FATIMA" userId="55f269f3-360c-43d4-aab0-0b058aafdcdd" providerId="ADAL" clId="{B80C928C-FC39-4064-B820-B7B5E6109F4C}" dt="2024-09-06T18:52:37.090" v="1757" actId="26606"/>
          <ac:spMkLst>
            <pc:docMk/>
            <pc:sldMk cId="3010496216" sldId="478"/>
            <ac:spMk id="29" creationId="{66989A7B-378A-4C5A-83D3-92770B761BE4}"/>
          </ac:spMkLst>
        </pc:spChg>
        <pc:spChg chg="add">
          <ac:chgData name="AREEBA FATIMA" userId="55f269f3-360c-43d4-aab0-0b058aafdcdd" providerId="ADAL" clId="{B80C928C-FC39-4064-B820-B7B5E6109F4C}" dt="2024-09-06T18:52:37.090" v="1757" actId="26606"/>
          <ac:spMkLst>
            <pc:docMk/>
            <pc:sldMk cId="3010496216" sldId="478"/>
            <ac:spMk id="31" creationId="{D493E550-6182-46EC-9D62-577FCFBA6037}"/>
          </ac:spMkLst>
        </pc:spChg>
        <pc:graphicFrameChg chg="add">
          <ac:chgData name="AREEBA FATIMA" userId="55f269f3-360c-43d4-aab0-0b058aafdcdd" providerId="ADAL" clId="{B80C928C-FC39-4064-B820-B7B5E6109F4C}" dt="2024-09-06T18:52:37.090" v="1757" actId="26606"/>
          <ac:graphicFrameMkLst>
            <pc:docMk/>
            <pc:sldMk cId="3010496216" sldId="478"/>
            <ac:graphicFrameMk id="19" creationId="{E9219A28-A937-6E77-59A4-9A2C5CC8D334}"/>
          </ac:graphicFrameMkLst>
        </pc:graphicFrameChg>
        <pc:picChg chg="add mod">
          <ac:chgData name="AREEBA FATIMA" userId="55f269f3-360c-43d4-aab0-0b058aafdcdd" providerId="ADAL" clId="{B80C928C-FC39-4064-B820-B7B5E6109F4C}" dt="2024-09-07T19:55:32.694" v="2395"/>
          <ac:picMkLst>
            <pc:docMk/>
            <pc:sldMk cId="3010496216" sldId="478"/>
            <ac:picMk id="3" creationId="{47808609-A060-11BB-EEBC-A9799BC0A1D6}"/>
          </ac:picMkLst>
        </pc:picChg>
        <pc:picChg chg="del">
          <ac:chgData name="AREEBA FATIMA" userId="55f269f3-360c-43d4-aab0-0b058aafdcdd" providerId="ADAL" clId="{B80C928C-FC39-4064-B820-B7B5E6109F4C}" dt="2024-09-06T18:52:30.620" v="1756" actId="478"/>
          <ac:picMkLst>
            <pc:docMk/>
            <pc:sldMk cId="3010496216" sldId="478"/>
            <ac:picMk id="7" creationId="{06AEE573-5E8D-D957-4FFB-FCFCDF1783E4}"/>
          </ac:picMkLst>
        </pc:picChg>
      </pc:sldChg>
      <pc:sldChg chg="addSp delSp modSp new mod setBg">
        <pc:chgData name="AREEBA FATIMA" userId="55f269f3-360c-43d4-aab0-0b058aafdcdd" providerId="ADAL" clId="{B80C928C-FC39-4064-B820-B7B5E6109F4C}" dt="2024-09-07T19:55:41.075" v="2398" actId="27636"/>
        <pc:sldMkLst>
          <pc:docMk/>
          <pc:sldMk cId="3849717628" sldId="479"/>
        </pc:sldMkLst>
        <pc:spChg chg="mod">
          <ac:chgData name="AREEBA FATIMA" userId="55f269f3-360c-43d4-aab0-0b058aafdcdd" providerId="ADAL" clId="{B80C928C-FC39-4064-B820-B7B5E6109F4C}" dt="2024-09-07T19:47:32.531" v="2326" actId="20577"/>
          <ac:spMkLst>
            <pc:docMk/>
            <pc:sldMk cId="3849717628" sldId="479"/>
            <ac:spMk id="2" creationId="{1386CEEF-0D1C-1ACC-2799-EFF86D2122CE}"/>
          </ac:spMkLst>
        </pc:spChg>
        <pc:spChg chg="add del mod">
          <ac:chgData name="AREEBA FATIMA" userId="55f269f3-360c-43d4-aab0-0b058aafdcdd" providerId="ADAL" clId="{B80C928C-FC39-4064-B820-B7B5E6109F4C}" dt="2024-09-07T19:55:41.075" v="2398" actId="27636"/>
          <ac:spMkLst>
            <pc:docMk/>
            <pc:sldMk cId="3849717628" sldId="479"/>
            <ac:spMk id="3" creationId="{E57CF396-8D14-28B9-B113-02F1D4361EC3}"/>
          </ac:spMkLst>
        </pc:spChg>
        <pc:spChg chg="del">
          <ac:chgData name="AREEBA FATIMA" userId="55f269f3-360c-43d4-aab0-0b058aafdcdd" providerId="ADAL" clId="{B80C928C-FC39-4064-B820-B7B5E6109F4C}" dt="2024-09-06T18:55:18.257" v="1767" actId="21"/>
          <ac:spMkLst>
            <pc:docMk/>
            <pc:sldMk cId="3849717628" sldId="479"/>
            <ac:spMk id="4" creationId="{D4056184-FBCB-A4F0-3CB4-03F4B08BC941}"/>
          </ac:spMkLst>
        </pc:spChg>
        <pc:spChg chg="mod">
          <ac:chgData name="AREEBA FATIMA" userId="55f269f3-360c-43d4-aab0-0b058aafdcdd" providerId="ADAL" clId="{B80C928C-FC39-4064-B820-B7B5E6109F4C}" dt="2024-09-06T18:57:38.771" v="1779" actId="26606"/>
          <ac:spMkLst>
            <pc:docMk/>
            <pc:sldMk cId="3849717628" sldId="479"/>
            <ac:spMk id="5" creationId="{5E4D52A8-6854-78AB-55FC-535D3CD49D77}"/>
          </ac:spMkLst>
        </pc:spChg>
        <pc:spChg chg="add del">
          <ac:chgData name="AREEBA FATIMA" userId="55f269f3-360c-43d4-aab0-0b058aafdcdd" providerId="ADAL" clId="{B80C928C-FC39-4064-B820-B7B5E6109F4C}" dt="2024-09-06T18:57:38.771" v="1779" actId="26606"/>
          <ac:spMkLst>
            <pc:docMk/>
            <pc:sldMk cId="3849717628" sldId="479"/>
            <ac:spMk id="11" creationId="{7A08E557-10DB-421A-876E-1AE58F8E07C4}"/>
          </ac:spMkLst>
        </pc:spChg>
        <pc:spChg chg="add del">
          <ac:chgData name="AREEBA FATIMA" userId="55f269f3-360c-43d4-aab0-0b058aafdcdd" providerId="ADAL" clId="{B80C928C-FC39-4064-B820-B7B5E6109F4C}" dt="2024-09-06T18:57:38.771" v="1779" actId="26606"/>
          <ac:spMkLst>
            <pc:docMk/>
            <pc:sldMk cId="3849717628" sldId="479"/>
            <ac:spMk id="13" creationId="{C4DD10E6-914E-4F17-ABD5-8F016C23EE57}"/>
          </ac:spMkLst>
        </pc:spChg>
        <pc:spChg chg="add del">
          <ac:chgData name="AREEBA FATIMA" userId="55f269f3-360c-43d4-aab0-0b058aafdcdd" providerId="ADAL" clId="{B80C928C-FC39-4064-B820-B7B5E6109F4C}" dt="2024-09-06T18:57:38.771" v="1779" actId="26606"/>
          <ac:spMkLst>
            <pc:docMk/>
            <pc:sldMk cId="3849717628" sldId="479"/>
            <ac:spMk id="15" creationId="{F9023182-6D3E-438B-8E1A-DBF47C70D73B}"/>
          </ac:spMkLst>
        </pc:spChg>
        <pc:spChg chg="add del">
          <ac:chgData name="AREEBA FATIMA" userId="55f269f3-360c-43d4-aab0-0b058aafdcdd" providerId="ADAL" clId="{B80C928C-FC39-4064-B820-B7B5E6109F4C}" dt="2024-09-06T18:57:38.771" v="1779" actId="26606"/>
          <ac:spMkLst>
            <pc:docMk/>
            <pc:sldMk cId="3849717628" sldId="479"/>
            <ac:spMk id="17" creationId="{66989A7B-378A-4C5A-83D3-92770B761BE4}"/>
          </ac:spMkLst>
        </pc:spChg>
        <pc:spChg chg="add del">
          <ac:chgData name="AREEBA FATIMA" userId="55f269f3-360c-43d4-aab0-0b058aafdcdd" providerId="ADAL" clId="{B80C928C-FC39-4064-B820-B7B5E6109F4C}" dt="2024-09-06T18:57:38.771" v="1779" actId="26606"/>
          <ac:spMkLst>
            <pc:docMk/>
            <pc:sldMk cId="3849717628" sldId="479"/>
            <ac:spMk id="19" creationId="{D493E550-6182-46EC-9D62-577FCFBA6037}"/>
          </ac:spMkLst>
        </pc:spChg>
        <pc:graphicFrameChg chg="add del">
          <ac:chgData name="AREEBA FATIMA" userId="55f269f3-360c-43d4-aab0-0b058aafdcdd" providerId="ADAL" clId="{B80C928C-FC39-4064-B820-B7B5E6109F4C}" dt="2024-09-06T18:57:38.771" v="1779" actId="26606"/>
          <ac:graphicFrameMkLst>
            <pc:docMk/>
            <pc:sldMk cId="3849717628" sldId="479"/>
            <ac:graphicFrameMk id="7" creationId="{5CA13DC9-DC14-49C8-EDA6-CE3B9FDF026B}"/>
          </ac:graphicFrameMkLst>
        </pc:graphicFrameChg>
        <pc:picChg chg="add mod">
          <ac:chgData name="AREEBA FATIMA" userId="55f269f3-360c-43d4-aab0-0b058aafdcdd" providerId="ADAL" clId="{B80C928C-FC39-4064-B820-B7B5E6109F4C}" dt="2024-09-07T19:55:35.822" v="2396"/>
          <ac:picMkLst>
            <pc:docMk/>
            <pc:sldMk cId="3849717628" sldId="479"/>
            <ac:picMk id="4" creationId="{4226C195-AD8F-38A8-35F3-F2886EDA3691}"/>
          </ac:picMkLst>
        </pc:picChg>
      </pc:sldChg>
      <pc:sldChg chg="addSp modSp add mod ord">
        <pc:chgData name="AREEBA FATIMA" userId="55f269f3-360c-43d4-aab0-0b058aafdcdd" providerId="ADAL" clId="{B80C928C-FC39-4064-B820-B7B5E6109F4C}" dt="2024-09-07T19:55:44.530" v="2399"/>
        <pc:sldMkLst>
          <pc:docMk/>
          <pc:sldMk cId="2494030278" sldId="480"/>
        </pc:sldMkLst>
        <pc:spChg chg="mod">
          <ac:chgData name="AREEBA FATIMA" userId="55f269f3-360c-43d4-aab0-0b058aafdcdd" providerId="ADAL" clId="{B80C928C-FC39-4064-B820-B7B5E6109F4C}" dt="2024-09-07T19:05:12.799" v="1922" actId="20577"/>
          <ac:spMkLst>
            <pc:docMk/>
            <pc:sldMk cId="2494030278" sldId="480"/>
            <ac:spMk id="8" creationId="{9B282789-4F8B-D647-09EB-50D8FF6877D0}"/>
          </ac:spMkLst>
        </pc:spChg>
        <pc:picChg chg="add mod">
          <ac:chgData name="AREEBA FATIMA" userId="55f269f3-360c-43d4-aab0-0b058aafdcdd" providerId="ADAL" clId="{B80C928C-FC39-4064-B820-B7B5E6109F4C}" dt="2024-09-07T19:55:44.530" v="2399"/>
          <ac:picMkLst>
            <pc:docMk/>
            <pc:sldMk cId="2494030278" sldId="480"/>
            <ac:picMk id="2" creationId="{ACAB5CF1-9EF4-1CB6-07F2-C79E2DD0E6DD}"/>
          </ac:picMkLst>
        </pc:picChg>
      </pc:sldChg>
      <pc:sldChg chg="addSp delSp modSp new mod ord setBg">
        <pc:chgData name="AREEBA FATIMA" userId="55f269f3-360c-43d4-aab0-0b058aafdcdd" providerId="ADAL" clId="{B80C928C-FC39-4064-B820-B7B5E6109F4C}" dt="2024-09-07T19:55:48.151" v="2400"/>
        <pc:sldMkLst>
          <pc:docMk/>
          <pc:sldMk cId="1300946349" sldId="481"/>
        </pc:sldMkLst>
        <pc:spChg chg="mod">
          <ac:chgData name="AREEBA FATIMA" userId="55f269f3-360c-43d4-aab0-0b058aafdcdd" providerId="ADAL" clId="{B80C928C-FC39-4064-B820-B7B5E6109F4C}" dt="2024-09-07T18:56:24.717" v="1820" actId="26606"/>
          <ac:spMkLst>
            <pc:docMk/>
            <pc:sldMk cId="1300946349" sldId="481"/>
            <ac:spMk id="2" creationId="{AA954A8F-DFB4-6052-324D-36B3F402F03A}"/>
          </ac:spMkLst>
        </pc:spChg>
        <pc:spChg chg="del mod">
          <ac:chgData name="AREEBA FATIMA" userId="55f269f3-360c-43d4-aab0-0b058aafdcdd" providerId="ADAL" clId="{B80C928C-FC39-4064-B820-B7B5E6109F4C}" dt="2024-09-07T18:56:24.758" v="1821" actId="26606"/>
          <ac:spMkLst>
            <pc:docMk/>
            <pc:sldMk cId="1300946349" sldId="481"/>
            <ac:spMk id="3" creationId="{67A7ABAB-AC78-A79A-0A6B-D2F83C460133}"/>
          </ac:spMkLst>
        </pc:spChg>
        <pc:spChg chg="del">
          <ac:chgData name="AREEBA FATIMA" userId="55f269f3-360c-43d4-aab0-0b058aafdcdd" providerId="ADAL" clId="{B80C928C-FC39-4064-B820-B7B5E6109F4C}" dt="2024-09-07T18:55:19.728" v="1811" actId="21"/>
          <ac:spMkLst>
            <pc:docMk/>
            <pc:sldMk cId="1300946349" sldId="481"/>
            <ac:spMk id="4" creationId="{CAE4537C-578E-BE9F-2D3A-1A6CE3AF7CD0}"/>
          </ac:spMkLst>
        </pc:spChg>
        <pc:spChg chg="mod">
          <ac:chgData name="AREEBA FATIMA" userId="55f269f3-360c-43d4-aab0-0b058aafdcdd" providerId="ADAL" clId="{B80C928C-FC39-4064-B820-B7B5E6109F4C}" dt="2024-09-07T18:56:24.717" v="1820" actId="26606"/>
          <ac:spMkLst>
            <pc:docMk/>
            <pc:sldMk cId="1300946349" sldId="481"/>
            <ac:spMk id="5" creationId="{811AD833-6F5B-B636-F634-BB57C392F9E8}"/>
          </ac:spMkLst>
        </pc:spChg>
        <pc:spChg chg="add del">
          <ac:chgData name="AREEBA FATIMA" userId="55f269f3-360c-43d4-aab0-0b058aafdcdd" providerId="ADAL" clId="{B80C928C-FC39-4064-B820-B7B5E6109F4C}" dt="2024-09-07T18:56:24.717" v="1820" actId="26606"/>
          <ac:spMkLst>
            <pc:docMk/>
            <pc:sldMk cId="1300946349" sldId="481"/>
            <ac:spMk id="11" creationId="{7A08E557-10DB-421A-876E-1AE58F8E07C4}"/>
          </ac:spMkLst>
        </pc:spChg>
        <pc:spChg chg="add del">
          <ac:chgData name="AREEBA FATIMA" userId="55f269f3-360c-43d4-aab0-0b058aafdcdd" providerId="ADAL" clId="{B80C928C-FC39-4064-B820-B7B5E6109F4C}" dt="2024-09-07T18:56:24.717" v="1820" actId="26606"/>
          <ac:spMkLst>
            <pc:docMk/>
            <pc:sldMk cId="1300946349" sldId="481"/>
            <ac:spMk id="13" creationId="{D38E59FE-7D5E-44AE-9A51-08FBB00B5D21}"/>
          </ac:spMkLst>
        </pc:spChg>
        <pc:spChg chg="add del">
          <ac:chgData name="AREEBA FATIMA" userId="55f269f3-360c-43d4-aab0-0b058aafdcdd" providerId="ADAL" clId="{B80C928C-FC39-4064-B820-B7B5E6109F4C}" dt="2024-09-07T18:56:24.717" v="1820" actId="26606"/>
          <ac:spMkLst>
            <pc:docMk/>
            <pc:sldMk cId="1300946349" sldId="481"/>
            <ac:spMk id="15" creationId="{454757A4-999E-4582-917C-9C73BFEA9E9E}"/>
          </ac:spMkLst>
        </pc:spChg>
        <pc:spChg chg="add del">
          <ac:chgData name="AREEBA FATIMA" userId="55f269f3-360c-43d4-aab0-0b058aafdcdd" providerId="ADAL" clId="{B80C928C-FC39-4064-B820-B7B5E6109F4C}" dt="2024-09-07T18:56:24.717" v="1820" actId="26606"/>
          <ac:spMkLst>
            <pc:docMk/>
            <pc:sldMk cId="1300946349" sldId="481"/>
            <ac:spMk id="17" creationId="{1BAE6AD2-77FD-438C-B9EE-3347535CE41C}"/>
          </ac:spMkLst>
        </pc:spChg>
        <pc:graphicFrameChg chg="add">
          <ac:chgData name="AREEBA FATIMA" userId="55f269f3-360c-43d4-aab0-0b058aafdcdd" providerId="ADAL" clId="{B80C928C-FC39-4064-B820-B7B5E6109F4C}" dt="2024-09-07T18:56:24.758" v="1821" actId="26606"/>
          <ac:graphicFrameMkLst>
            <pc:docMk/>
            <pc:sldMk cId="1300946349" sldId="481"/>
            <ac:graphicFrameMk id="19" creationId="{DB2F43E5-1F0E-2B78-EE4C-B133C66721EA}"/>
          </ac:graphicFrameMkLst>
        </pc:graphicFrameChg>
        <pc:picChg chg="add mod">
          <ac:chgData name="AREEBA FATIMA" userId="55f269f3-360c-43d4-aab0-0b058aafdcdd" providerId="ADAL" clId="{B80C928C-FC39-4064-B820-B7B5E6109F4C}" dt="2024-09-07T19:55:48.151" v="2400"/>
          <ac:picMkLst>
            <pc:docMk/>
            <pc:sldMk cId="1300946349" sldId="481"/>
            <ac:picMk id="6" creationId="{F34ECFBD-99B0-DCD8-D8CB-47C620FA56A7}"/>
          </ac:picMkLst>
        </pc:picChg>
        <pc:picChg chg="add del">
          <ac:chgData name="AREEBA FATIMA" userId="55f269f3-360c-43d4-aab0-0b058aafdcdd" providerId="ADAL" clId="{B80C928C-FC39-4064-B820-B7B5E6109F4C}" dt="2024-09-07T18:56:24.717" v="1820" actId="26606"/>
          <ac:picMkLst>
            <pc:docMk/>
            <pc:sldMk cId="1300946349" sldId="481"/>
            <ac:picMk id="7" creationId="{083BF183-35AE-A63B-B93C-0AA46A969170}"/>
          </ac:picMkLst>
        </pc:picChg>
      </pc:sldChg>
      <pc:sldChg chg="new del">
        <pc:chgData name="AREEBA FATIMA" userId="55f269f3-360c-43d4-aab0-0b058aafdcdd" providerId="ADAL" clId="{B80C928C-FC39-4064-B820-B7B5E6109F4C}" dt="2024-09-07T18:54:43.268" v="1789" actId="680"/>
        <pc:sldMkLst>
          <pc:docMk/>
          <pc:sldMk cId="2497477787" sldId="481"/>
        </pc:sldMkLst>
      </pc:sldChg>
      <pc:sldChg chg="new del">
        <pc:chgData name="AREEBA FATIMA" userId="55f269f3-360c-43d4-aab0-0b058aafdcdd" providerId="ADAL" clId="{B80C928C-FC39-4064-B820-B7B5E6109F4C}" dt="2024-09-07T18:54:31.574" v="1787" actId="680"/>
        <pc:sldMkLst>
          <pc:docMk/>
          <pc:sldMk cId="4083826720" sldId="481"/>
        </pc:sldMkLst>
      </pc:sldChg>
      <pc:sldChg chg="addSp delSp modSp new mod setBg">
        <pc:chgData name="AREEBA FATIMA" userId="55f269f3-360c-43d4-aab0-0b058aafdcdd" providerId="ADAL" clId="{B80C928C-FC39-4064-B820-B7B5E6109F4C}" dt="2024-09-07T19:55:55.461" v="2401"/>
        <pc:sldMkLst>
          <pc:docMk/>
          <pc:sldMk cId="3382214156" sldId="482"/>
        </pc:sldMkLst>
        <pc:spChg chg="mod">
          <ac:chgData name="AREEBA FATIMA" userId="55f269f3-360c-43d4-aab0-0b058aafdcdd" providerId="ADAL" clId="{B80C928C-FC39-4064-B820-B7B5E6109F4C}" dt="2024-09-07T18:58:15.286" v="1842" actId="122"/>
          <ac:spMkLst>
            <pc:docMk/>
            <pc:sldMk cId="3382214156" sldId="482"/>
            <ac:spMk id="2" creationId="{013780F7-D1B5-EAEA-CD9A-B7BB7CB4CC4F}"/>
          </ac:spMkLst>
        </pc:spChg>
        <pc:spChg chg="mod">
          <ac:chgData name="AREEBA FATIMA" userId="55f269f3-360c-43d4-aab0-0b058aafdcdd" providerId="ADAL" clId="{B80C928C-FC39-4064-B820-B7B5E6109F4C}" dt="2024-09-07T18:58:33.317" v="1847" actId="27636"/>
          <ac:spMkLst>
            <pc:docMk/>
            <pc:sldMk cId="3382214156" sldId="482"/>
            <ac:spMk id="3" creationId="{5ACDB007-B665-FF2B-667A-338641109EC3}"/>
          </ac:spMkLst>
        </pc:spChg>
        <pc:spChg chg="del">
          <ac:chgData name="AREEBA FATIMA" userId="55f269f3-360c-43d4-aab0-0b058aafdcdd" providerId="ADAL" clId="{B80C928C-FC39-4064-B820-B7B5E6109F4C}" dt="2024-09-07T18:56:51.869" v="1825" actId="21"/>
          <ac:spMkLst>
            <pc:docMk/>
            <pc:sldMk cId="3382214156" sldId="482"/>
            <ac:spMk id="4" creationId="{8B54B89D-6ADA-71E3-24EB-6247A3DC1B1C}"/>
          </ac:spMkLst>
        </pc:spChg>
        <pc:spChg chg="mod">
          <ac:chgData name="AREEBA FATIMA" userId="55f269f3-360c-43d4-aab0-0b058aafdcdd" providerId="ADAL" clId="{B80C928C-FC39-4064-B820-B7B5E6109F4C}" dt="2024-09-07T18:58:05.178" v="1840" actId="26606"/>
          <ac:spMkLst>
            <pc:docMk/>
            <pc:sldMk cId="3382214156" sldId="482"/>
            <ac:spMk id="5" creationId="{EA45ED16-AD74-EBA6-AF81-C259114798BE}"/>
          </ac:spMkLst>
        </pc:spChg>
        <pc:spChg chg="add">
          <ac:chgData name="AREEBA FATIMA" userId="55f269f3-360c-43d4-aab0-0b058aafdcdd" providerId="ADAL" clId="{B80C928C-FC39-4064-B820-B7B5E6109F4C}" dt="2024-09-07T18:58:05.178" v="1840" actId="26606"/>
          <ac:spMkLst>
            <pc:docMk/>
            <pc:sldMk cId="3382214156" sldId="482"/>
            <ac:spMk id="8" creationId="{7A08E557-10DB-421A-876E-1AE58F8E07C4}"/>
          </ac:spMkLst>
        </pc:spChg>
        <pc:spChg chg="add">
          <ac:chgData name="AREEBA FATIMA" userId="55f269f3-360c-43d4-aab0-0b058aafdcdd" providerId="ADAL" clId="{B80C928C-FC39-4064-B820-B7B5E6109F4C}" dt="2024-09-07T18:58:05.178" v="1840" actId="26606"/>
          <ac:spMkLst>
            <pc:docMk/>
            <pc:sldMk cId="3382214156" sldId="482"/>
            <ac:spMk id="9" creationId="{F09CA6CC-C9DF-440F-BE30-1167A9211C99}"/>
          </ac:spMkLst>
        </pc:spChg>
        <pc:spChg chg="add">
          <ac:chgData name="AREEBA FATIMA" userId="55f269f3-360c-43d4-aab0-0b058aafdcdd" providerId="ADAL" clId="{B80C928C-FC39-4064-B820-B7B5E6109F4C}" dt="2024-09-07T18:58:05.178" v="1840" actId="26606"/>
          <ac:spMkLst>
            <pc:docMk/>
            <pc:sldMk cId="3382214156" sldId="482"/>
            <ac:spMk id="10" creationId="{6F82D7C3-4329-485C-9C81-FB5BA3FA96DF}"/>
          </ac:spMkLst>
        </pc:spChg>
        <pc:spChg chg="add del">
          <ac:chgData name="AREEBA FATIMA" userId="55f269f3-360c-43d4-aab0-0b058aafdcdd" providerId="ADAL" clId="{B80C928C-FC39-4064-B820-B7B5E6109F4C}" dt="2024-09-07T18:57:56.998" v="1837" actId="26606"/>
          <ac:spMkLst>
            <pc:docMk/>
            <pc:sldMk cId="3382214156" sldId="482"/>
            <ac:spMk id="11" creationId="{7A08E557-10DB-421A-876E-1AE58F8E07C4}"/>
          </ac:spMkLst>
        </pc:spChg>
        <pc:spChg chg="add del">
          <ac:chgData name="AREEBA FATIMA" userId="55f269f3-360c-43d4-aab0-0b058aafdcdd" providerId="ADAL" clId="{B80C928C-FC39-4064-B820-B7B5E6109F4C}" dt="2024-09-07T18:57:56.998" v="1837" actId="26606"/>
          <ac:spMkLst>
            <pc:docMk/>
            <pc:sldMk cId="3382214156" sldId="482"/>
            <ac:spMk id="13" creationId="{F09CA6CC-C9DF-440F-BE30-1167A9211C99}"/>
          </ac:spMkLst>
        </pc:spChg>
        <pc:spChg chg="add">
          <ac:chgData name="AREEBA FATIMA" userId="55f269f3-360c-43d4-aab0-0b058aafdcdd" providerId="ADAL" clId="{B80C928C-FC39-4064-B820-B7B5E6109F4C}" dt="2024-09-07T18:58:05.178" v="1840" actId="26606"/>
          <ac:spMkLst>
            <pc:docMk/>
            <pc:sldMk cId="3382214156" sldId="482"/>
            <ac:spMk id="14" creationId="{B4A844BD-14AA-428F-A577-AF00BC3747EA}"/>
          </ac:spMkLst>
        </pc:spChg>
        <pc:spChg chg="add del">
          <ac:chgData name="AREEBA FATIMA" userId="55f269f3-360c-43d4-aab0-0b058aafdcdd" providerId="ADAL" clId="{B80C928C-FC39-4064-B820-B7B5E6109F4C}" dt="2024-09-07T18:57:56.998" v="1837" actId="26606"/>
          <ac:spMkLst>
            <pc:docMk/>
            <pc:sldMk cId="3382214156" sldId="482"/>
            <ac:spMk id="15" creationId="{6F82D7C3-4329-485C-9C81-FB5BA3FA96DF}"/>
          </ac:spMkLst>
        </pc:spChg>
        <pc:spChg chg="add">
          <ac:chgData name="AREEBA FATIMA" userId="55f269f3-360c-43d4-aab0-0b058aafdcdd" providerId="ADAL" clId="{B80C928C-FC39-4064-B820-B7B5E6109F4C}" dt="2024-09-07T18:58:05.178" v="1840" actId="26606"/>
          <ac:spMkLst>
            <pc:docMk/>
            <pc:sldMk cId="3382214156" sldId="482"/>
            <ac:spMk id="16" creationId="{B5E57564-AF5B-45C2-9B42-165C77BE88F2}"/>
          </ac:spMkLst>
        </pc:spChg>
        <pc:spChg chg="add del">
          <ac:chgData name="AREEBA FATIMA" userId="55f269f3-360c-43d4-aab0-0b058aafdcdd" providerId="ADAL" clId="{B80C928C-FC39-4064-B820-B7B5E6109F4C}" dt="2024-09-07T18:57:56.998" v="1837" actId="26606"/>
          <ac:spMkLst>
            <pc:docMk/>
            <pc:sldMk cId="3382214156" sldId="482"/>
            <ac:spMk id="17" creationId="{B4A844BD-14AA-428F-A577-AF00BC3747EA}"/>
          </ac:spMkLst>
        </pc:spChg>
        <pc:spChg chg="add del">
          <ac:chgData name="AREEBA FATIMA" userId="55f269f3-360c-43d4-aab0-0b058aafdcdd" providerId="ADAL" clId="{B80C928C-FC39-4064-B820-B7B5E6109F4C}" dt="2024-09-07T18:57:56.998" v="1837" actId="26606"/>
          <ac:spMkLst>
            <pc:docMk/>
            <pc:sldMk cId="3382214156" sldId="482"/>
            <ac:spMk id="19" creationId="{B5E57564-AF5B-45C2-9B42-165C77BE88F2}"/>
          </ac:spMkLst>
        </pc:spChg>
        <pc:spChg chg="add del">
          <ac:chgData name="AREEBA FATIMA" userId="55f269f3-360c-43d4-aab0-0b058aafdcdd" providerId="ADAL" clId="{B80C928C-FC39-4064-B820-B7B5E6109F4C}" dt="2024-09-07T18:58:00.325" v="1839" actId="26606"/>
          <ac:spMkLst>
            <pc:docMk/>
            <pc:sldMk cId="3382214156" sldId="482"/>
            <ac:spMk id="21" creationId="{7A08E557-10DB-421A-876E-1AE58F8E07C4}"/>
          </ac:spMkLst>
        </pc:spChg>
        <pc:spChg chg="add del">
          <ac:chgData name="AREEBA FATIMA" userId="55f269f3-360c-43d4-aab0-0b058aafdcdd" providerId="ADAL" clId="{B80C928C-FC39-4064-B820-B7B5E6109F4C}" dt="2024-09-07T18:58:00.325" v="1839" actId="26606"/>
          <ac:spMkLst>
            <pc:docMk/>
            <pc:sldMk cId="3382214156" sldId="482"/>
            <ac:spMk id="22" creationId="{369DB5D3-4B63-4FD1-BA37-8EBACA587A1D}"/>
          </ac:spMkLst>
        </pc:spChg>
        <pc:spChg chg="add del">
          <ac:chgData name="AREEBA FATIMA" userId="55f269f3-360c-43d4-aab0-0b058aafdcdd" providerId="ADAL" clId="{B80C928C-FC39-4064-B820-B7B5E6109F4C}" dt="2024-09-07T18:58:00.325" v="1839" actId="26606"/>
          <ac:spMkLst>
            <pc:docMk/>
            <pc:sldMk cId="3382214156" sldId="482"/>
            <ac:spMk id="23" creationId="{5BBDA1FD-F245-4707-9DD0-B21388E6D53F}"/>
          </ac:spMkLst>
        </pc:spChg>
        <pc:spChg chg="add del">
          <ac:chgData name="AREEBA FATIMA" userId="55f269f3-360c-43d4-aab0-0b058aafdcdd" providerId="ADAL" clId="{B80C928C-FC39-4064-B820-B7B5E6109F4C}" dt="2024-09-07T18:58:00.325" v="1839" actId="26606"/>
          <ac:spMkLst>
            <pc:docMk/>
            <pc:sldMk cId="3382214156" sldId="482"/>
            <ac:spMk id="24" creationId="{4D65F7CF-078D-4DB9-942F-CA5C78C7357A}"/>
          </ac:spMkLst>
        </pc:spChg>
        <pc:spChg chg="add del">
          <ac:chgData name="AREEBA FATIMA" userId="55f269f3-360c-43d4-aab0-0b058aafdcdd" providerId="ADAL" clId="{B80C928C-FC39-4064-B820-B7B5E6109F4C}" dt="2024-09-07T18:58:00.325" v="1839" actId="26606"/>
          <ac:spMkLst>
            <pc:docMk/>
            <pc:sldMk cId="3382214156" sldId="482"/>
            <ac:spMk id="25" creationId="{7C754B97-BF4D-4E8F-8EC3-4906E36CEA22}"/>
          </ac:spMkLst>
        </pc:spChg>
        <pc:picChg chg="add mod">
          <ac:chgData name="AREEBA FATIMA" userId="55f269f3-360c-43d4-aab0-0b058aafdcdd" providerId="ADAL" clId="{B80C928C-FC39-4064-B820-B7B5E6109F4C}" dt="2024-09-07T19:55:55.461" v="2401"/>
          <ac:picMkLst>
            <pc:docMk/>
            <pc:sldMk cId="3382214156" sldId="482"/>
            <ac:picMk id="6" creationId="{1E813D5C-A5B0-8E5D-797A-FA1F8276D74B}"/>
          </ac:picMkLst>
        </pc:picChg>
        <pc:picChg chg="add del">
          <ac:chgData name="AREEBA FATIMA" userId="55f269f3-360c-43d4-aab0-0b058aafdcdd" providerId="ADAL" clId="{B80C928C-FC39-4064-B820-B7B5E6109F4C}" dt="2024-09-07T18:57:56.998" v="1837" actId="26606"/>
          <ac:picMkLst>
            <pc:docMk/>
            <pc:sldMk cId="3382214156" sldId="482"/>
            <ac:picMk id="7" creationId="{FA6EBD8C-4414-C14F-EDA3-07AD6D0620C0}"/>
          </ac:picMkLst>
        </pc:picChg>
        <pc:picChg chg="add">
          <ac:chgData name="AREEBA FATIMA" userId="55f269f3-360c-43d4-aab0-0b058aafdcdd" providerId="ADAL" clId="{B80C928C-FC39-4064-B820-B7B5E6109F4C}" dt="2024-09-07T18:58:05.178" v="1840" actId="26606"/>
          <ac:picMkLst>
            <pc:docMk/>
            <pc:sldMk cId="3382214156" sldId="482"/>
            <ac:picMk id="12" creationId="{FA6EBD8C-4414-C14F-EDA3-07AD6D0620C0}"/>
          </ac:picMkLst>
        </pc:picChg>
        <pc:picChg chg="add del">
          <ac:chgData name="AREEBA FATIMA" userId="55f269f3-360c-43d4-aab0-0b058aafdcdd" providerId="ADAL" clId="{B80C928C-FC39-4064-B820-B7B5E6109F4C}" dt="2024-09-07T18:58:00.325" v="1839" actId="26606"/>
          <ac:picMkLst>
            <pc:docMk/>
            <pc:sldMk cId="3382214156" sldId="482"/>
            <ac:picMk id="26" creationId="{06854229-F590-25EB-B2D5-4E1A14DDCC31}"/>
          </ac:picMkLst>
        </pc:picChg>
      </pc:sldChg>
      <pc:sldChg chg="addSp delSp modSp new mod setBg">
        <pc:chgData name="AREEBA FATIMA" userId="55f269f3-360c-43d4-aab0-0b058aafdcdd" providerId="ADAL" clId="{B80C928C-FC39-4064-B820-B7B5E6109F4C}" dt="2024-09-07T19:56:01.407" v="2402"/>
        <pc:sldMkLst>
          <pc:docMk/>
          <pc:sldMk cId="46742002" sldId="483"/>
        </pc:sldMkLst>
        <pc:spChg chg="mod">
          <ac:chgData name="AREEBA FATIMA" userId="55f269f3-360c-43d4-aab0-0b058aafdcdd" providerId="ADAL" clId="{B80C928C-FC39-4064-B820-B7B5E6109F4C}" dt="2024-09-07T19:47:20.651" v="2325" actId="122"/>
          <ac:spMkLst>
            <pc:docMk/>
            <pc:sldMk cId="46742002" sldId="483"/>
            <ac:spMk id="2" creationId="{8F342535-8D72-B3E0-4CAF-A1B8B42511A2}"/>
          </ac:spMkLst>
        </pc:spChg>
        <pc:spChg chg="del mod">
          <ac:chgData name="AREEBA FATIMA" userId="55f269f3-360c-43d4-aab0-0b058aafdcdd" providerId="ADAL" clId="{B80C928C-FC39-4064-B820-B7B5E6109F4C}" dt="2024-09-07T18:59:52.031" v="1863" actId="26606"/>
          <ac:spMkLst>
            <pc:docMk/>
            <pc:sldMk cId="46742002" sldId="483"/>
            <ac:spMk id="3" creationId="{0A0845F6-9811-1A21-B1E0-DDC7686BCA7C}"/>
          </ac:spMkLst>
        </pc:spChg>
        <pc:spChg chg="del">
          <ac:chgData name="AREEBA FATIMA" userId="55f269f3-360c-43d4-aab0-0b058aafdcdd" providerId="ADAL" clId="{B80C928C-FC39-4064-B820-B7B5E6109F4C}" dt="2024-09-07T18:58:50.409" v="1849" actId="21"/>
          <ac:spMkLst>
            <pc:docMk/>
            <pc:sldMk cId="46742002" sldId="483"/>
            <ac:spMk id="4" creationId="{C2044E17-C9B3-AD34-5DB8-620B5EA83C1E}"/>
          </ac:spMkLst>
        </pc:spChg>
        <pc:spChg chg="mod">
          <ac:chgData name="AREEBA FATIMA" userId="55f269f3-360c-43d4-aab0-0b058aafdcdd" providerId="ADAL" clId="{B80C928C-FC39-4064-B820-B7B5E6109F4C}" dt="2024-09-07T18:59:52.031" v="1863" actId="26606"/>
          <ac:spMkLst>
            <pc:docMk/>
            <pc:sldMk cId="46742002" sldId="483"/>
            <ac:spMk id="5" creationId="{9B76F58C-3C1B-7B75-B869-0FBB6D95852D}"/>
          </ac:spMkLst>
        </pc:spChg>
        <pc:spChg chg="add del">
          <ac:chgData name="AREEBA FATIMA" userId="55f269f3-360c-43d4-aab0-0b058aafdcdd" providerId="ADAL" clId="{B80C928C-FC39-4064-B820-B7B5E6109F4C}" dt="2024-09-07T19:00:43.941" v="1874" actId="26606"/>
          <ac:spMkLst>
            <pc:docMk/>
            <pc:sldMk cId="46742002" sldId="483"/>
            <ac:spMk id="11" creationId="{7A08E557-10DB-421A-876E-1AE58F8E07C4}"/>
          </ac:spMkLst>
        </pc:spChg>
        <pc:spChg chg="add del">
          <ac:chgData name="AREEBA FATIMA" userId="55f269f3-360c-43d4-aab0-0b058aafdcdd" providerId="ADAL" clId="{B80C928C-FC39-4064-B820-B7B5E6109F4C}" dt="2024-09-07T19:00:43.941" v="1874" actId="26606"/>
          <ac:spMkLst>
            <pc:docMk/>
            <pc:sldMk cId="46742002" sldId="483"/>
            <ac:spMk id="13" creationId="{A9F95C5C-FBE3-42CB-A029-C907B401BD99}"/>
          </ac:spMkLst>
        </pc:spChg>
        <pc:spChg chg="add del">
          <ac:chgData name="AREEBA FATIMA" userId="55f269f3-360c-43d4-aab0-0b058aafdcdd" providerId="ADAL" clId="{B80C928C-FC39-4064-B820-B7B5E6109F4C}" dt="2024-09-07T19:00:43.941" v="1874" actId="26606"/>
          <ac:spMkLst>
            <pc:docMk/>
            <pc:sldMk cId="46742002" sldId="483"/>
            <ac:spMk id="15" creationId="{A15F4668-AC50-40D9-9F1B-B23CB6D828CA}"/>
          </ac:spMkLst>
        </pc:spChg>
        <pc:spChg chg="add del">
          <ac:chgData name="AREEBA FATIMA" userId="55f269f3-360c-43d4-aab0-0b058aafdcdd" providerId="ADAL" clId="{B80C928C-FC39-4064-B820-B7B5E6109F4C}" dt="2024-09-07T19:00:43.941" v="1874" actId="26606"/>
          <ac:spMkLst>
            <pc:docMk/>
            <pc:sldMk cId="46742002" sldId="483"/>
            <ac:spMk id="17" creationId="{B09B1BDA-9F0D-4681-9831-A7BD4C62EB22}"/>
          </ac:spMkLst>
        </pc:spChg>
        <pc:spChg chg="add del">
          <ac:chgData name="AREEBA FATIMA" userId="55f269f3-360c-43d4-aab0-0b058aafdcdd" providerId="ADAL" clId="{B80C928C-FC39-4064-B820-B7B5E6109F4C}" dt="2024-09-07T19:00:43.941" v="1874" actId="26606"/>
          <ac:spMkLst>
            <pc:docMk/>
            <pc:sldMk cId="46742002" sldId="483"/>
            <ac:spMk id="19" creationId="{7A2130C3-47F5-4671-95BC-A16BCFEAB4B5}"/>
          </ac:spMkLst>
        </pc:spChg>
        <pc:spChg chg="add del">
          <ac:chgData name="AREEBA FATIMA" userId="55f269f3-360c-43d4-aab0-0b058aafdcdd" providerId="ADAL" clId="{B80C928C-FC39-4064-B820-B7B5E6109F4C}" dt="2024-09-07T19:00:29.315" v="1867" actId="26606"/>
          <ac:spMkLst>
            <pc:docMk/>
            <pc:sldMk cId="46742002" sldId="483"/>
            <ac:spMk id="24" creationId="{7A08E557-10DB-421A-876E-1AE58F8E07C4}"/>
          </ac:spMkLst>
        </pc:spChg>
        <pc:spChg chg="add del">
          <ac:chgData name="AREEBA FATIMA" userId="55f269f3-360c-43d4-aab0-0b058aafdcdd" providerId="ADAL" clId="{B80C928C-FC39-4064-B820-B7B5E6109F4C}" dt="2024-09-07T19:00:29.315" v="1867" actId="26606"/>
          <ac:spMkLst>
            <pc:docMk/>
            <pc:sldMk cId="46742002" sldId="483"/>
            <ac:spMk id="26" creationId="{9C2B84E4-3649-482C-BD35-51CFD74FBD98}"/>
          </ac:spMkLst>
        </pc:spChg>
        <pc:spChg chg="add del">
          <ac:chgData name="AREEBA FATIMA" userId="55f269f3-360c-43d4-aab0-0b058aafdcdd" providerId="ADAL" clId="{B80C928C-FC39-4064-B820-B7B5E6109F4C}" dt="2024-09-07T19:00:29.315" v="1867" actId="26606"/>
          <ac:spMkLst>
            <pc:docMk/>
            <pc:sldMk cId="46742002" sldId="483"/>
            <ac:spMk id="28" creationId="{ACE25BC1-2985-4214-A507-0A333899D65B}"/>
          </ac:spMkLst>
        </pc:spChg>
        <pc:spChg chg="add del">
          <ac:chgData name="AREEBA FATIMA" userId="55f269f3-360c-43d4-aab0-0b058aafdcdd" providerId="ADAL" clId="{B80C928C-FC39-4064-B820-B7B5E6109F4C}" dt="2024-09-07T19:00:29.315" v="1867" actId="26606"/>
          <ac:spMkLst>
            <pc:docMk/>
            <pc:sldMk cId="46742002" sldId="483"/>
            <ac:spMk id="30" creationId="{45F04A5C-6715-4359-A8D6-200E88C29341}"/>
          </ac:spMkLst>
        </pc:spChg>
        <pc:spChg chg="add del">
          <ac:chgData name="AREEBA FATIMA" userId="55f269f3-360c-43d4-aab0-0b058aafdcdd" providerId="ADAL" clId="{B80C928C-FC39-4064-B820-B7B5E6109F4C}" dt="2024-09-07T19:00:30.764" v="1869" actId="26606"/>
          <ac:spMkLst>
            <pc:docMk/>
            <pc:sldMk cId="46742002" sldId="483"/>
            <ac:spMk id="32" creationId="{A455CAC4-59BE-4CCB-9569-D2A1AAA3AD65}"/>
          </ac:spMkLst>
        </pc:spChg>
        <pc:spChg chg="add del">
          <ac:chgData name="AREEBA FATIMA" userId="55f269f3-360c-43d4-aab0-0b058aafdcdd" providerId="ADAL" clId="{B80C928C-FC39-4064-B820-B7B5E6109F4C}" dt="2024-09-07T19:00:30.764" v="1869" actId="26606"/>
          <ac:spMkLst>
            <pc:docMk/>
            <pc:sldMk cId="46742002" sldId="483"/>
            <ac:spMk id="33" creationId="{7A08E557-10DB-421A-876E-1AE58F8E07C4}"/>
          </ac:spMkLst>
        </pc:spChg>
        <pc:spChg chg="add del">
          <ac:chgData name="AREEBA FATIMA" userId="55f269f3-360c-43d4-aab0-0b058aafdcdd" providerId="ADAL" clId="{B80C928C-FC39-4064-B820-B7B5E6109F4C}" dt="2024-09-07T19:00:30.764" v="1869" actId="26606"/>
          <ac:spMkLst>
            <pc:docMk/>
            <pc:sldMk cId="46742002" sldId="483"/>
            <ac:spMk id="34" creationId="{6AE74EBA-D2C0-48AE-BC45-68F2A5D40999}"/>
          </ac:spMkLst>
        </pc:spChg>
        <pc:spChg chg="add del">
          <ac:chgData name="AREEBA FATIMA" userId="55f269f3-360c-43d4-aab0-0b058aafdcdd" providerId="ADAL" clId="{B80C928C-FC39-4064-B820-B7B5E6109F4C}" dt="2024-09-07T19:00:30.764" v="1869" actId="26606"/>
          <ac:spMkLst>
            <pc:docMk/>
            <pc:sldMk cId="46742002" sldId="483"/>
            <ac:spMk id="35" creationId="{FB26DDCB-14E3-4156-835C-B9A6A4300C78}"/>
          </ac:spMkLst>
        </pc:spChg>
        <pc:spChg chg="add del">
          <ac:chgData name="AREEBA FATIMA" userId="55f269f3-360c-43d4-aab0-0b058aafdcdd" providerId="ADAL" clId="{B80C928C-FC39-4064-B820-B7B5E6109F4C}" dt="2024-09-07T19:00:30.764" v="1869" actId="26606"/>
          <ac:spMkLst>
            <pc:docMk/>
            <pc:sldMk cId="46742002" sldId="483"/>
            <ac:spMk id="36" creationId="{83299DC6-FC4C-47A5-B9DE-DD3011E19401}"/>
          </ac:spMkLst>
        </pc:spChg>
        <pc:spChg chg="add del">
          <ac:chgData name="AREEBA FATIMA" userId="55f269f3-360c-43d4-aab0-0b058aafdcdd" providerId="ADAL" clId="{B80C928C-FC39-4064-B820-B7B5E6109F4C}" dt="2024-09-07T19:00:42.101" v="1871" actId="26606"/>
          <ac:spMkLst>
            <pc:docMk/>
            <pc:sldMk cId="46742002" sldId="483"/>
            <ac:spMk id="38" creationId="{7A08E557-10DB-421A-876E-1AE58F8E07C4}"/>
          </ac:spMkLst>
        </pc:spChg>
        <pc:spChg chg="add del">
          <ac:chgData name="AREEBA FATIMA" userId="55f269f3-360c-43d4-aab0-0b058aafdcdd" providerId="ADAL" clId="{B80C928C-FC39-4064-B820-B7B5E6109F4C}" dt="2024-09-07T19:00:42.101" v="1871" actId="26606"/>
          <ac:spMkLst>
            <pc:docMk/>
            <pc:sldMk cId="46742002" sldId="483"/>
            <ac:spMk id="39" creationId="{266A3FE7-60D1-46EB-85C0-DA73D11FB884}"/>
          </ac:spMkLst>
        </pc:spChg>
        <pc:spChg chg="add del">
          <ac:chgData name="AREEBA FATIMA" userId="55f269f3-360c-43d4-aab0-0b058aafdcdd" providerId="ADAL" clId="{B80C928C-FC39-4064-B820-B7B5E6109F4C}" dt="2024-09-07T19:00:42.101" v="1871" actId="26606"/>
          <ac:spMkLst>
            <pc:docMk/>
            <pc:sldMk cId="46742002" sldId="483"/>
            <ac:spMk id="40" creationId="{7C294D02-7B12-44A2-ADE7-D17811CC1683}"/>
          </ac:spMkLst>
        </pc:spChg>
        <pc:spChg chg="add del">
          <ac:chgData name="AREEBA FATIMA" userId="55f269f3-360c-43d4-aab0-0b058aafdcdd" providerId="ADAL" clId="{B80C928C-FC39-4064-B820-B7B5E6109F4C}" dt="2024-09-07T19:00:42.101" v="1871" actId="26606"/>
          <ac:spMkLst>
            <pc:docMk/>
            <pc:sldMk cId="46742002" sldId="483"/>
            <ac:spMk id="41" creationId="{0F743AA9-AD4A-4C7C-A2F8-D376FD29CCBA}"/>
          </ac:spMkLst>
        </pc:spChg>
        <pc:spChg chg="add del">
          <ac:chgData name="AREEBA FATIMA" userId="55f269f3-360c-43d4-aab0-0b058aafdcdd" providerId="ADAL" clId="{B80C928C-FC39-4064-B820-B7B5E6109F4C}" dt="2024-09-07T19:00:42.101" v="1871" actId="26606"/>
          <ac:spMkLst>
            <pc:docMk/>
            <pc:sldMk cId="46742002" sldId="483"/>
            <ac:spMk id="42" creationId="{AE959701-876A-4201-8EE6-E65DF338A8AC}"/>
          </ac:spMkLst>
        </pc:spChg>
        <pc:spChg chg="add del">
          <ac:chgData name="AREEBA FATIMA" userId="55f269f3-360c-43d4-aab0-0b058aafdcdd" providerId="ADAL" clId="{B80C928C-FC39-4064-B820-B7B5E6109F4C}" dt="2024-09-07T19:00:43.847" v="1873" actId="26606"/>
          <ac:spMkLst>
            <pc:docMk/>
            <pc:sldMk cId="46742002" sldId="483"/>
            <ac:spMk id="44" creationId="{7A08E557-10DB-421A-876E-1AE58F8E07C4}"/>
          </ac:spMkLst>
        </pc:spChg>
        <pc:spChg chg="add del">
          <ac:chgData name="AREEBA FATIMA" userId="55f269f3-360c-43d4-aab0-0b058aafdcdd" providerId="ADAL" clId="{B80C928C-FC39-4064-B820-B7B5E6109F4C}" dt="2024-09-07T19:00:43.847" v="1873" actId="26606"/>
          <ac:spMkLst>
            <pc:docMk/>
            <pc:sldMk cId="46742002" sldId="483"/>
            <ac:spMk id="45" creationId="{6AE74EBA-D2C0-48AE-BC45-68F2A5D40999}"/>
          </ac:spMkLst>
        </pc:spChg>
        <pc:spChg chg="add del">
          <ac:chgData name="AREEBA FATIMA" userId="55f269f3-360c-43d4-aab0-0b058aafdcdd" providerId="ADAL" clId="{B80C928C-FC39-4064-B820-B7B5E6109F4C}" dt="2024-09-07T19:00:43.847" v="1873" actId="26606"/>
          <ac:spMkLst>
            <pc:docMk/>
            <pc:sldMk cId="46742002" sldId="483"/>
            <ac:spMk id="46" creationId="{FB26DDCB-14E3-4156-835C-B9A6A4300C78}"/>
          </ac:spMkLst>
        </pc:spChg>
        <pc:spChg chg="add del">
          <ac:chgData name="AREEBA FATIMA" userId="55f269f3-360c-43d4-aab0-0b058aafdcdd" providerId="ADAL" clId="{B80C928C-FC39-4064-B820-B7B5E6109F4C}" dt="2024-09-07T19:00:43.847" v="1873" actId="26606"/>
          <ac:spMkLst>
            <pc:docMk/>
            <pc:sldMk cId="46742002" sldId="483"/>
            <ac:spMk id="47" creationId="{83299DC6-FC4C-47A5-B9DE-DD3011E19401}"/>
          </ac:spMkLst>
        </pc:spChg>
        <pc:spChg chg="add del">
          <ac:chgData name="AREEBA FATIMA" userId="55f269f3-360c-43d4-aab0-0b058aafdcdd" providerId="ADAL" clId="{B80C928C-FC39-4064-B820-B7B5E6109F4C}" dt="2024-09-07T19:00:43.847" v="1873" actId="26606"/>
          <ac:spMkLst>
            <pc:docMk/>
            <pc:sldMk cId="46742002" sldId="483"/>
            <ac:spMk id="48" creationId="{A455CAC4-59BE-4CCB-9569-D2A1AAA3AD65}"/>
          </ac:spMkLst>
        </pc:spChg>
        <pc:spChg chg="add">
          <ac:chgData name="AREEBA FATIMA" userId="55f269f3-360c-43d4-aab0-0b058aafdcdd" providerId="ADAL" clId="{B80C928C-FC39-4064-B820-B7B5E6109F4C}" dt="2024-09-07T19:00:43.941" v="1874" actId="26606"/>
          <ac:spMkLst>
            <pc:docMk/>
            <pc:sldMk cId="46742002" sldId="483"/>
            <ac:spMk id="50" creationId="{7A08E557-10DB-421A-876E-1AE58F8E07C4}"/>
          </ac:spMkLst>
        </pc:spChg>
        <pc:spChg chg="add">
          <ac:chgData name="AREEBA FATIMA" userId="55f269f3-360c-43d4-aab0-0b058aafdcdd" providerId="ADAL" clId="{B80C928C-FC39-4064-B820-B7B5E6109F4C}" dt="2024-09-07T19:00:43.941" v="1874" actId="26606"/>
          <ac:spMkLst>
            <pc:docMk/>
            <pc:sldMk cId="46742002" sldId="483"/>
            <ac:spMk id="51" creationId="{266A3FE7-60D1-46EB-85C0-DA73D11FB884}"/>
          </ac:spMkLst>
        </pc:spChg>
        <pc:spChg chg="add">
          <ac:chgData name="AREEBA FATIMA" userId="55f269f3-360c-43d4-aab0-0b058aafdcdd" providerId="ADAL" clId="{B80C928C-FC39-4064-B820-B7B5E6109F4C}" dt="2024-09-07T19:00:43.941" v="1874" actId="26606"/>
          <ac:spMkLst>
            <pc:docMk/>
            <pc:sldMk cId="46742002" sldId="483"/>
            <ac:spMk id="52" creationId="{7C294D02-7B12-44A2-ADE7-D17811CC1683}"/>
          </ac:spMkLst>
        </pc:spChg>
        <pc:spChg chg="add">
          <ac:chgData name="AREEBA FATIMA" userId="55f269f3-360c-43d4-aab0-0b058aafdcdd" providerId="ADAL" clId="{B80C928C-FC39-4064-B820-B7B5E6109F4C}" dt="2024-09-07T19:00:43.941" v="1874" actId="26606"/>
          <ac:spMkLst>
            <pc:docMk/>
            <pc:sldMk cId="46742002" sldId="483"/>
            <ac:spMk id="53" creationId="{0F743AA9-AD4A-4C7C-A2F8-D376FD29CCBA}"/>
          </ac:spMkLst>
        </pc:spChg>
        <pc:spChg chg="add">
          <ac:chgData name="AREEBA FATIMA" userId="55f269f3-360c-43d4-aab0-0b058aafdcdd" providerId="ADAL" clId="{B80C928C-FC39-4064-B820-B7B5E6109F4C}" dt="2024-09-07T19:00:43.941" v="1874" actId="26606"/>
          <ac:spMkLst>
            <pc:docMk/>
            <pc:sldMk cId="46742002" sldId="483"/>
            <ac:spMk id="54" creationId="{AE959701-876A-4201-8EE6-E65DF338A8AC}"/>
          </ac:spMkLst>
        </pc:spChg>
        <pc:graphicFrameChg chg="add mod modGraphic">
          <ac:chgData name="AREEBA FATIMA" userId="55f269f3-360c-43d4-aab0-0b058aafdcdd" providerId="ADAL" clId="{B80C928C-FC39-4064-B820-B7B5E6109F4C}" dt="2024-09-07T19:04:16.453" v="1899"/>
          <ac:graphicFrameMkLst>
            <pc:docMk/>
            <pc:sldMk cId="46742002" sldId="483"/>
            <ac:graphicFrameMk id="7" creationId="{5E086AC2-C06B-BCD8-0881-4A24AA3AC35F}"/>
          </ac:graphicFrameMkLst>
        </pc:graphicFrameChg>
        <pc:picChg chg="add mod">
          <ac:chgData name="AREEBA FATIMA" userId="55f269f3-360c-43d4-aab0-0b058aafdcdd" providerId="ADAL" clId="{B80C928C-FC39-4064-B820-B7B5E6109F4C}" dt="2024-09-07T19:56:01.407" v="2402"/>
          <ac:picMkLst>
            <pc:docMk/>
            <pc:sldMk cId="46742002" sldId="483"/>
            <ac:picMk id="6" creationId="{5DEDFFF5-6018-0628-1F52-0726C1AE030D}"/>
          </ac:picMkLst>
        </pc:picChg>
      </pc:sldChg>
      <pc:sldChg chg="addSp delSp modSp new mod setBg">
        <pc:chgData name="AREEBA FATIMA" userId="55f269f3-360c-43d4-aab0-0b058aafdcdd" providerId="ADAL" clId="{B80C928C-FC39-4064-B820-B7B5E6109F4C}" dt="2024-09-07T19:56:10.610" v="2406" actId="26606"/>
        <pc:sldMkLst>
          <pc:docMk/>
          <pc:sldMk cId="3215440353" sldId="484"/>
        </pc:sldMkLst>
        <pc:spChg chg="mod">
          <ac:chgData name="AREEBA FATIMA" userId="55f269f3-360c-43d4-aab0-0b058aafdcdd" providerId="ADAL" clId="{B80C928C-FC39-4064-B820-B7B5E6109F4C}" dt="2024-09-07T19:56:10.610" v="2406" actId="26606"/>
          <ac:spMkLst>
            <pc:docMk/>
            <pc:sldMk cId="3215440353" sldId="484"/>
            <ac:spMk id="2" creationId="{2B06961D-BC36-E096-30C6-1EDAED120E3A}"/>
          </ac:spMkLst>
        </pc:spChg>
        <pc:spChg chg="mod">
          <ac:chgData name="AREEBA FATIMA" userId="55f269f3-360c-43d4-aab0-0b058aafdcdd" providerId="ADAL" clId="{B80C928C-FC39-4064-B820-B7B5E6109F4C}" dt="2024-09-07T19:56:10.610" v="2406" actId="26606"/>
          <ac:spMkLst>
            <pc:docMk/>
            <pc:sldMk cId="3215440353" sldId="484"/>
            <ac:spMk id="3" creationId="{1E877A15-FB39-2984-AF17-4159EA15E13B}"/>
          </ac:spMkLst>
        </pc:spChg>
        <pc:spChg chg="del">
          <ac:chgData name="AREEBA FATIMA" userId="55f269f3-360c-43d4-aab0-0b058aafdcdd" providerId="ADAL" clId="{B80C928C-FC39-4064-B820-B7B5E6109F4C}" dt="2024-09-07T19:06:54.551" v="1933" actId="21"/>
          <ac:spMkLst>
            <pc:docMk/>
            <pc:sldMk cId="3215440353" sldId="484"/>
            <ac:spMk id="4" creationId="{E0FBBA4B-D4F7-7ABC-2200-8267F3975C6B}"/>
          </ac:spMkLst>
        </pc:spChg>
        <pc:spChg chg="mod">
          <ac:chgData name="AREEBA FATIMA" userId="55f269f3-360c-43d4-aab0-0b058aafdcdd" providerId="ADAL" clId="{B80C928C-FC39-4064-B820-B7B5E6109F4C}" dt="2024-09-07T19:08:37.628" v="1941" actId="26606"/>
          <ac:spMkLst>
            <pc:docMk/>
            <pc:sldMk cId="3215440353" sldId="484"/>
            <ac:spMk id="5" creationId="{6BD17409-039F-3E57-B90C-31D7BCB644C2}"/>
          </ac:spMkLst>
        </pc:spChg>
        <pc:spChg chg="add del">
          <ac:chgData name="AREEBA FATIMA" userId="55f269f3-360c-43d4-aab0-0b058aafdcdd" providerId="ADAL" clId="{B80C928C-FC39-4064-B820-B7B5E6109F4C}" dt="2024-09-07T19:56:10.610" v="2406" actId="26606"/>
          <ac:spMkLst>
            <pc:docMk/>
            <pc:sldMk cId="3215440353" sldId="484"/>
            <ac:spMk id="11" creationId="{7A08E557-10DB-421A-876E-1AE58F8E07C4}"/>
          </ac:spMkLst>
        </pc:spChg>
        <pc:spChg chg="add del">
          <ac:chgData name="AREEBA FATIMA" userId="55f269f3-360c-43d4-aab0-0b058aafdcdd" providerId="ADAL" clId="{B80C928C-FC39-4064-B820-B7B5E6109F4C}" dt="2024-09-07T19:56:10.610" v="2406" actId="26606"/>
          <ac:spMkLst>
            <pc:docMk/>
            <pc:sldMk cId="3215440353" sldId="484"/>
            <ac:spMk id="13" creationId="{F09CA6CC-C9DF-440F-BE30-1167A9211C99}"/>
          </ac:spMkLst>
        </pc:spChg>
        <pc:spChg chg="add del">
          <ac:chgData name="AREEBA FATIMA" userId="55f269f3-360c-43d4-aab0-0b058aafdcdd" providerId="ADAL" clId="{B80C928C-FC39-4064-B820-B7B5E6109F4C}" dt="2024-09-07T19:56:10.610" v="2406" actId="26606"/>
          <ac:spMkLst>
            <pc:docMk/>
            <pc:sldMk cId="3215440353" sldId="484"/>
            <ac:spMk id="15" creationId="{6F82D7C3-4329-485C-9C81-FB5BA3FA96DF}"/>
          </ac:spMkLst>
        </pc:spChg>
        <pc:spChg chg="add del">
          <ac:chgData name="AREEBA FATIMA" userId="55f269f3-360c-43d4-aab0-0b058aafdcdd" providerId="ADAL" clId="{B80C928C-FC39-4064-B820-B7B5E6109F4C}" dt="2024-09-07T19:56:10.610" v="2406" actId="26606"/>
          <ac:spMkLst>
            <pc:docMk/>
            <pc:sldMk cId="3215440353" sldId="484"/>
            <ac:spMk id="17" creationId="{B4A844BD-14AA-428F-A577-AF00BC3747EA}"/>
          </ac:spMkLst>
        </pc:spChg>
        <pc:spChg chg="add del">
          <ac:chgData name="AREEBA FATIMA" userId="55f269f3-360c-43d4-aab0-0b058aafdcdd" providerId="ADAL" clId="{B80C928C-FC39-4064-B820-B7B5E6109F4C}" dt="2024-09-07T19:56:10.610" v="2406" actId="26606"/>
          <ac:spMkLst>
            <pc:docMk/>
            <pc:sldMk cId="3215440353" sldId="484"/>
            <ac:spMk id="19" creationId="{B5E57564-AF5B-45C2-9B42-165C77BE88F2}"/>
          </ac:spMkLst>
        </pc:spChg>
        <pc:spChg chg="add del">
          <ac:chgData name="AREEBA FATIMA" userId="55f269f3-360c-43d4-aab0-0b058aafdcdd" providerId="ADAL" clId="{B80C928C-FC39-4064-B820-B7B5E6109F4C}" dt="2024-09-07T19:56:10.610" v="2406" actId="26606"/>
          <ac:spMkLst>
            <pc:docMk/>
            <pc:sldMk cId="3215440353" sldId="484"/>
            <ac:spMk id="24" creationId="{7A08E557-10DB-421A-876E-1AE58F8E07C4}"/>
          </ac:spMkLst>
        </pc:spChg>
        <pc:spChg chg="add del">
          <ac:chgData name="AREEBA FATIMA" userId="55f269f3-360c-43d4-aab0-0b058aafdcdd" providerId="ADAL" clId="{B80C928C-FC39-4064-B820-B7B5E6109F4C}" dt="2024-09-07T19:56:10.610" v="2406" actId="26606"/>
          <ac:spMkLst>
            <pc:docMk/>
            <pc:sldMk cId="3215440353" sldId="484"/>
            <ac:spMk id="26" creationId="{0C342A74-E7D6-462F-B765-DE44E364FDC6}"/>
          </ac:spMkLst>
        </pc:spChg>
        <pc:spChg chg="add del">
          <ac:chgData name="AREEBA FATIMA" userId="55f269f3-360c-43d4-aab0-0b058aafdcdd" providerId="ADAL" clId="{B80C928C-FC39-4064-B820-B7B5E6109F4C}" dt="2024-09-07T19:56:10.610" v="2406" actId="26606"/>
          <ac:spMkLst>
            <pc:docMk/>
            <pc:sldMk cId="3215440353" sldId="484"/>
            <ac:spMk id="28" creationId="{424D0B99-7FEC-4C44-832B-32C2A8C60F75}"/>
          </ac:spMkLst>
        </pc:spChg>
        <pc:spChg chg="add del">
          <ac:chgData name="AREEBA FATIMA" userId="55f269f3-360c-43d4-aab0-0b058aafdcdd" providerId="ADAL" clId="{B80C928C-FC39-4064-B820-B7B5E6109F4C}" dt="2024-09-07T19:56:10.610" v="2406" actId="26606"/>
          <ac:spMkLst>
            <pc:docMk/>
            <pc:sldMk cId="3215440353" sldId="484"/>
            <ac:spMk id="30" creationId="{1465B572-E1B1-4196-BE0E-DF8A13B79ADA}"/>
          </ac:spMkLst>
        </pc:spChg>
        <pc:spChg chg="add del">
          <ac:chgData name="AREEBA FATIMA" userId="55f269f3-360c-43d4-aab0-0b058aafdcdd" providerId="ADAL" clId="{B80C928C-FC39-4064-B820-B7B5E6109F4C}" dt="2024-09-07T19:56:10.610" v="2406" actId="26606"/>
          <ac:spMkLst>
            <pc:docMk/>
            <pc:sldMk cId="3215440353" sldId="484"/>
            <ac:spMk id="32" creationId="{A73350B7-78EA-49BE-A327-4C409D168B32}"/>
          </ac:spMkLst>
        </pc:spChg>
        <pc:spChg chg="add del">
          <ac:chgData name="AREEBA FATIMA" userId="55f269f3-360c-43d4-aab0-0b058aafdcdd" providerId="ADAL" clId="{B80C928C-FC39-4064-B820-B7B5E6109F4C}" dt="2024-09-07T19:56:10.610" v="2406" actId="26606"/>
          <ac:spMkLst>
            <pc:docMk/>
            <pc:sldMk cId="3215440353" sldId="484"/>
            <ac:spMk id="34" creationId="{539ACA9F-AA01-4858-93E2-A2F104AD2F04}"/>
          </ac:spMkLst>
        </pc:spChg>
        <pc:picChg chg="add mod ord">
          <ac:chgData name="AREEBA FATIMA" userId="55f269f3-360c-43d4-aab0-0b058aafdcdd" providerId="ADAL" clId="{B80C928C-FC39-4064-B820-B7B5E6109F4C}" dt="2024-09-07T19:56:10.610" v="2406" actId="26606"/>
          <ac:picMkLst>
            <pc:docMk/>
            <pc:sldMk cId="3215440353" sldId="484"/>
            <ac:picMk id="6" creationId="{0ADADE6E-2FCE-BC7C-8C8D-296D1DA5200B}"/>
          </ac:picMkLst>
        </pc:picChg>
        <pc:picChg chg="add mod">
          <ac:chgData name="AREEBA FATIMA" userId="55f269f3-360c-43d4-aab0-0b058aafdcdd" providerId="ADAL" clId="{B80C928C-FC39-4064-B820-B7B5E6109F4C}" dt="2024-09-07T19:56:10.610" v="2406" actId="26606"/>
          <ac:picMkLst>
            <pc:docMk/>
            <pc:sldMk cId="3215440353" sldId="484"/>
            <ac:picMk id="7" creationId="{FD953B68-3038-D5B2-9EB7-5D8D694B8C3E}"/>
          </ac:picMkLst>
        </pc:picChg>
      </pc:sldChg>
      <pc:sldChg chg="addSp modSp add mod ord">
        <pc:chgData name="AREEBA FATIMA" userId="55f269f3-360c-43d4-aab0-0b058aafdcdd" providerId="ADAL" clId="{B80C928C-FC39-4064-B820-B7B5E6109F4C}" dt="2024-09-07T19:56:04.643" v="2403"/>
        <pc:sldMkLst>
          <pc:docMk/>
          <pc:sldMk cId="923709805" sldId="485"/>
        </pc:sldMkLst>
        <pc:spChg chg="mod">
          <ac:chgData name="AREEBA FATIMA" userId="55f269f3-360c-43d4-aab0-0b058aafdcdd" providerId="ADAL" clId="{B80C928C-FC39-4064-B820-B7B5E6109F4C}" dt="2024-09-07T19:05:07.120" v="1920" actId="20577"/>
          <ac:spMkLst>
            <pc:docMk/>
            <pc:sldMk cId="923709805" sldId="485"/>
            <ac:spMk id="8" creationId="{9B282789-4F8B-D647-09EB-50D8FF6877D0}"/>
          </ac:spMkLst>
        </pc:spChg>
        <pc:picChg chg="add mod">
          <ac:chgData name="AREEBA FATIMA" userId="55f269f3-360c-43d4-aab0-0b058aafdcdd" providerId="ADAL" clId="{B80C928C-FC39-4064-B820-B7B5E6109F4C}" dt="2024-09-07T19:56:04.643" v="2403"/>
          <ac:picMkLst>
            <pc:docMk/>
            <pc:sldMk cId="923709805" sldId="485"/>
            <ac:picMk id="2" creationId="{B08EAF10-F026-942E-B7F8-CC174D84BA06}"/>
          </ac:picMkLst>
        </pc:picChg>
      </pc:sldChg>
      <pc:sldChg chg="addSp delSp modSp new mod setBg">
        <pc:chgData name="AREEBA FATIMA" userId="55f269f3-360c-43d4-aab0-0b058aafdcdd" providerId="ADAL" clId="{B80C928C-FC39-4064-B820-B7B5E6109F4C}" dt="2024-09-07T19:56:16.777" v="2407"/>
        <pc:sldMkLst>
          <pc:docMk/>
          <pc:sldMk cId="2799782284" sldId="486"/>
        </pc:sldMkLst>
        <pc:spChg chg="mod">
          <ac:chgData name="AREEBA FATIMA" userId="55f269f3-360c-43d4-aab0-0b058aafdcdd" providerId="ADAL" clId="{B80C928C-FC39-4064-B820-B7B5E6109F4C}" dt="2024-09-07T19:47:07.857" v="2323" actId="122"/>
          <ac:spMkLst>
            <pc:docMk/>
            <pc:sldMk cId="2799782284" sldId="486"/>
            <ac:spMk id="2" creationId="{365A34AA-C1C3-050B-488A-F878819AA361}"/>
          </ac:spMkLst>
        </pc:spChg>
        <pc:spChg chg="add del mod">
          <ac:chgData name="AREEBA FATIMA" userId="55f269f3-360c-43d4-aab0-0b058aafdcdd" providerId="ADAL" clId="{B80C928C-FC39-4064-B820-B7B5E6109F4C}" dt="2024-09-07T19:11:28.250" v="1966" actId="26606"/>
          <ac:spMkLst>
            <pc:docMk/>
            <pc:sldMk cId="2799782284" sldId="486"/>
            <ac:spMk id="3" creationId="{6DE9E72A-4674-F5D6-B58E-6DD1FED92B15}"/>
          </ac:spMkLst>
        </pc:spChg>
        <pc:spChg chg="del">
          <ac:chgData name="AREEBA FATIMA" userId="55f269f3-360c-43d4-aab0-0b058aafdcdd" providerId="ADAL" clId="{B80C928C-FC39-4064-B820-B7B5E6109F4C}" dt="2024-09-07T19:09:44.288" v="1955" actId="21"/>
          <ac:spMkLst>
            <pc:docMk/>
            <pc:sldMk cId="2799782284" sldId="486"/>
            <ac:spMk id="4" creationId="{AF4DA87D-88AB-7725-5E33-32388F761D81}"/>
          </ac:spMkLst>
        </pc:spChg>
        <pc:spChg chg="mod">
          <ac:chgData name="AREEBA FATIMA" userId="55f269f3-360c-43d4-aab0-0b058aafdcdd" providerId="ADAL" clId="{B80C928C-FC39-4064-B820-B7B5E6109F4C}" dt="2024-09-07T19:11:10.573" v="1962" actId="26606"/>
          <ac:spMkLst>
            <pc:docMk/>
            <pc:sldMk cId="2799782284" sldId="486"/>
            <ac:spMk id="5" creationId="{66FF85DA-70D4-3E16-355C-A51B122A0685}"/>
          </ac:spMkLst>
        </pc:spChg>
        <pc:spChg chg="add del">
          <ac:chgData name="AREEBA FATIMA" userId="55f269f3-360c-43d4-aab0-0b058aafdcdd" providerId="ADAL" clId="{B80C928C-FC39-4064-B820-B7B5E6109F4C}" dt="2024-09-07T19:11:28.250" v="1966" actId="26606"/>
          <ac:spMkLst>
            <pc:docMk/>
            <pc:sldMk cId="2799782284" sldId="486"/>
            <ac:spMk id="10" creationId="{7A08E557-10DB-421A-876E-1AE58F8E07C4}"/>
          </ac:spMkLst>
        </pc:spChg>
        <pc:spChg chg="add del">
          <ac:chgData name="AREEBA FATIMA" userId="55f269f3-360c-43d4-aab0-0b058aafdcdd" providerId="ADAL" clId="{B80C928C-FC39-4064-B820-B7B5E6109F4C}" dt="2024-09-07T19:11:28.250" v="1966" actId="26606"/>
          <ac:spMkLst>
            <pc:docMk/>
            <pc:sldMk cId="2799782284" sldId="486"/>
            <ac:spMk id="12" creationId="{369DB5D3-4B63-4FD1-BA37-8EBACA587A1D}"/>
          </ac:spMkLst>
        </pc:spChg>
        <pc:spChg chg="add del">
          <ac:chgData name="AREEBA FATIMA" userId="55f269f3-360c-43d4-aab0-0b058aafdcdd" providerId="ADAL" clId="{B80C928C-FC39-4064-B820-B7B5E6109F4C}" dt="2024-09-07T19:11:28.250" v="1966" actId="26606"/>
          <ac:spMkLst>
            <pc:docMk/>
            <pc:sldMk cId="2799782284" sldId="486"/>
            <ac:spMk id="14" creationId="{B5650669-C083-4D8C-BC61-0EE74F1CC5E6}"/>
          </ac:spMkLst>
        </pc:spChg>
        <pc:spChg chg="add del">
          <ac:chgData name="AREEBA FATIMA" userId="55f269f3-360c-43d4-aab0-0b058aafdcdd" providerId="ADAL" clId="{B80C928C-FC39-4064-B820-B7B5E6109F4C}" dt="2024-09-07T19:11:28.250" v="1966" actId="26606"/>
          <ac:spMkLst>
            <pc:docMk/>
            <pc:sldMk cId="2799782284" sldId="486"/>
            <ac:spMk id="16" creationId="{C214C731-4700-4E5F-92C1-54F9C83FB5CA}"/>
          </ac:spMkLst>
        </pc:spChg>
        <pc:spChg chg="add del">
          <ac:chgData name="AREEBA FATIMA" userId="55f269f3-360c-43d4-aab0-0b058aafdcdd" providerId="ADAL" clId="{B80C928C-FC39-4064-B820-B7B5E6109F4C}" dt="2024-09-07T19:11:28.250" v="1966" actId="26606"/>
          <ac:spMkLst>
            <pc:docMk/>
            <pc:sldMk cId="2799782284" sldId="486"/>
            <ac:spMk id="18" creationId="{26C151D7-1FA6-4D02-9CDD-5C3205DB2B92}"/>
          </ac:spMkLst>
        </pc:spChg>
        <pc:spChg chg="add del">
          <ac:chgData name="AREEBA FATIMA" userId="55f269f3-360c-43d4-aab0-0b058aafdcdd" providerId="ADAL" clId="{B80C928C-FC39-4064-B820-B7B5E6109F4C}" dt="2024-09-07T19:11:28.250" v="1966" actId="26606"/>
          <ac:spMkLst>
            <pc:docMk/>
            <pc:sldMk cId="2799782284" sldId="486"/>
            <ac:spMk id="24" creationId="{7A08E557-10DB-421A-876E-1AE58F8E07C4}"/>
          </ac:spMkLst>
        </pc:spChg>
        <pc:spChg chg="add del">
          <ac:chgData name="AREEBA FATIMA" userId="55f269f3-360c-43d4-aab0-0b058aafdcdd" providerId="ADAL" clId="{B80C928C-FC39-4064-B820-B7B5E6109F4C}" dt="2024-09-07T19:11:28.250" v="1966" actId="26606"/>
          <ac:spMkLst>
            <pc:docMk/>
            <pc:sldMk cId="2799782284" sldId="486"/>
            <ac:spMk id="26" creationId="{280E4338-08DA-4872-90B0-8A5F96ADF1A5}"/>
          </ac:spMkLst>
        </pc:spChg>
        <pc:spChg chg="add del">
          <ac:chgData name="AREEBA FATIMA" userId="55f269f3-360c-43d4-aab0-0b058aafdcdd" providerId="ADAL" clId="{B80C928C-FC39-4064-B820-B7B5E6109F4C}" dt="2024-09-07T19:11:28.250" v="1966" actId="26606"/>
          <ac:spMkLst>
            <pc:docMk/>
            <pc:sldMk cId="2799782284" sldId="486"/>
            <ac:spMk id="28" creationId="{05A97896-00E1-4EAF-86AF-CAEE0E99F88C}"/>
          </ac:spMkLst>
        </pc:spChg>
        <pc:spChg chg="add del">
          <ac:chgData name="AREEBA FATIMA" userId="55f269f3-360c-43d4-aab0-0b058aafdcdd" providerId="ADAL" clId="{B80C928C-FC39-4064-B820-B7B5E6109F4C}" dt="2024-09-07T19:11:28.250" v="1966" actId="26606"/>
          <ac:spMkLst>
            <pc:docMk/>
            <pc:sldMk cId="2799782284" sldId="486"/>
            <ac:spMk id="30" creationId="{3A0DE605-9FA9-43F7-9040-576E3AF4A4E3}"/>
          </ac:spMkLst>
        </pc:spChg>
        <pc:spChg chg="add del">
          <ac:chgData name="AREEBA FATIMA" userId="55f269f3-360c-43d4-aab0-0b058aafdcdd" providerId="ADAL" clId="{B80C928C-FC39-4064-B820-B7B5E6109F4C}" dt="2024-09-07T19:11:28.250" v="1966" actId="26606"/>
          <ac:spMkLst>
            <pc:docMk/>
            <pc:sldMk cId="2799782284" sldId="486"/>
            <ac:spMk id="32" creationId="{03BDBF61-EA98-4376-AA6B-83854BD341B8}"/>
          </ac:spMkLst>
        </pc:spChg>
        <pc:graphicFrameChg chg="add del">
          <ac:chgData name="AREEBA FATIMA" userId="55f269f3-360c-43d4-aab0-0b058aafdcdd" providerId="ADAL" clId="{B80C928C-FC39-4064-B820-B7B5E6109F4C}" dt="2024-09-07T19:11:28.250" v="1966" actId="26606"/>
          <ac:graphicFrameMkLst>
            <pc:docMk/>
            <pc:sldMk cId="2799782284" sldId="486"/>
            <ac:graphicFrameMk id="20" creationId="{FDF0D34F-EFEC-941F-694F-11A1D2E36BC1}"/>
          </ac:graphicFrameMkLst>
        </pc:graphicFrameChg>
        <pc:picChg chg="add mod">
          <ac:chgData name="AREEBA FATIMA" userId="55f269f3-360c-43d4-aab0-0b058aafdcdd" providerId="ADAL" clId="{B80C928C-FC39-4064-B820-B7B5E6109F4C}" dt="2024-09-07T19:56:16.777" v="2407"/>
          <ac:picMkLst>
            <pc:docMk/>
            <pc:sldMk cId="2799782284" sldId="486"/>
            <ac:picMk id="6" creationId="{6BF1F672-8A52-3C41-8EAD-E2644131F87F}"/>
          </ac:picMkLst>
        </pc:picChg>
      </pc:sldChg>
      <pc:sldChg chg="addSp modSp add mod ord">
        <pc:chgData name="AREEBA FATIMA" userId="55f269f3-360c-43d4-aab0-0b058aafdcdd" providerId="ADAL" clId="{B80C928C-FC39-4064-B820-B7B5E6109F4C}" dt="2024-09-07T19:56:19.683" v="2408"/>
        <pc:sldMkLst>
          <pc:docMk/>
          <pc:sldMk cId="3547062264" sldId="487"/>
        </pc:sldMkLst>
        <pc:spChg chg="mod">
          <ac:chgData name="AREEBA FATIMA" userId="55f269f3-360c-43d4-aab0-0b058aafdcdd" providerId="ADAL" clId="{B80C928C-FC39-4064-B820-B7B5E6109F4C}" dt="2024-09-07T19:12:33.066" v="2007" actId="20577"/>
          <ac:spMkLst>
            <pc:docMk/>
            <pc:sldMk cId="3547062264" sldId="487"/>
            <ac:spMk id="8" creationId="{9B282789-4F8B-D647-09EB-50D8FF6877D0}"/>
          </ac:spMkLst>
        </pc:spChg>
        <pc:picChg chg="add mod">
          <ac:chgData name="AREEBA FATIMA" userId="55f269f3-360c-43d4-aab0-0b058aafdcdd" providerId="ADAL" clId="{B80C928C-FC39-4064-B820-B7B5E6109F4C}" dt="2024-09-07T19:56:19.683" v="2408"/>
          <ac:picMkLst>
            <pc:docMk/>
            <pc:sldMk cId="3547062264" sldId="487"/>
            <ac:picMk id="2" creationId="{C505CB7C-D410-820B-0B6E-4F2B1E85A121}"/>
          </ac:picMkLst>
        </pc:picChg>
      </pc:sldChg>
      <pc:sldChg chg="addSp delSp modSp new mod ord setBg">
        <pc:chgData name="AREEBA FATIMA" userId="55f269f3-360c-43d4-aab0-0b058aafdcdd" providerId="ADAL" clId="{B80C928C-FC39-4064-B820-B7B5E6109F4C}" dt="2024-09-07T19:56:25.683" v="2411" actId="26606"/>
        <pc:sldMkLst>
          <pc:docMk/>
          <pc:sldMk cId="452887982" sldId="488"/>
        </pc:sldMkLst>
        <pc:spChg chg="mod">
          <ac:chgData name="AREEBA FATIMA" userId="55f269f3-360c-43d4-aab0-0b058aafdcdd" providerId="ADAL" clId="{B80C928C-FC39-4064-B820-B7B5E6109F4C}" dt="2024-09-07T19:56:25.683" v="2411" actId="26606"/>
          <ac:spMkLst>
            <pc:docMk/>
            <pc:sldMk cId="452887982" sldId="488"/>
            <ac:spMk id="2" creationId="{D82F8A5F-C47F-5E35-26E9-D5A09254BD2A}"/>
          </ac:spMkLst>
        </pc:spChg>
        <pc:spChg chg="mod">
          <ac:chgData name="AREEBA FATIMA" userId="55f269f3-360c-43d4-aab0-0b058aafdcdd" providerId="ADAL" clId="{B80C928C-FC39-4064-B820-B7B5E6109F4C}" dt="2024-09-07T19:56:25.683" v="2411" actId="26606"/>
          <ac:spMkLst>
            <pc:docMk/>
            <pc:sldMk cId="452887982" sldId="488"/>
            <ac:spMk id="3" creationId="{380E1314-AB84-C17D-36D9-0B4BF120D751}"/>
          </ac:spMkLst>
        </pc:spChg>
        <pc:spChg chg="del">
          <ac:chgData name="AREEBA FATIMA" userId="55f269f3-360c-43d4-aab0-0b058aafdcdd" providerId="ADAL" clId="{B80C928C-FC39-4064-B820-B7B5E6109F4C}" dt="2024-09-07T19:13:01.056" v="2013" actId="21"/>
          <ac:spMkLst>
            <pc:docMk/>
            <pc:sldMk cId="452887982" sldId="488"/>
            <ac:spMk id="4" creationId="{2E6662E6-2E92-41B1-56D8-3633E901C105}"/>
          </ac:spMkLst>
        </pc:spChg>
        <pc:spChg chg="mod">
          <ac:chgData name="AREEBA FATIMA" userId="55f269f3-360c-43d4-aab0-0b058aafdcdd" providerId="ADAL" clId="{B80C928C-FC39-4064-B820-B7B5E6109F4C}" dt="2024-09-07T19:56:25.683" v="2411" actId="26606"/>
          <ac:spMkLst>
            <pc:docMk/>
            <pc:sldMk cId="452887982" sldId="488"/>
            <ac:spMk id="5" creationId="{A46484C0-9DAC-3DC8-F224-1FB63148AB32}"/>
          </ac:spMkLst>
        </pc:spChg>
        <pc:spChg chg="add del">
          <ac:chgData name="AREEBA FATIMA" userId="55f269f3-360c-43d4-aab0-0b058aafdcdd" providerId="ADAL" clId="{B80C928C-FC39-4064-B820-B7B5E6109F4C}" dt="2024-09-07T19:56:25.683" v="2411" actId="26606"/>
          <ac:spMkLst>
            <pc:docMk/>
            <pc:sldMk cId="452887982" sldId="488"/>
            <ac:spMk id="11" creationId="{7A08E557-10DB-421A-876E-1AE58F8E07C4}"/>
          </ac:spMkLst>
        </pc:spChg>
        <pc:spChg chg="add del">
          <ac:chgData name="AREEBA FATIMA" userId="55f269f3-360c-43d4-aab0-0b058aafdcdd" providerId="ADAL" clId="{B80C928C-FC39-4064-B820-B7B5E6109F4C}" dt="2024-09-07T19:56:25.683" v="2411" actId="26606"/>
          <ac:spMkLst>
            <pc:docMk/>
            <pc:sldMk cId="452887982" sldId="488"/>
            <ac:spMk id="13" creationId="{F09CA6CC-C9DF-440F-BE30-1167A9211C99}"/>
          </ac:spMkLst>
        </pc:spChg>
        <pc:spChg chg="add del">
          <ac:chgData name="AREEBA FATIMA" userId="55f269f3-360c-43d4-aab0-0b058aafdcdd" providerId="ADAL" clId="{B80C928C-FC39-4064-B820-B7B5E6109F4C}" dt="2024-09-07T19:56:25.683" v="2411" actId="26606"/>
          <ac:spMkLst>
            <pc:docMk/>
            <pc:sldMk cId="452887982" sldId="488"/>
            <ac:spMk id="15" creationId="{6F82D7C3-4329-485C-9C81-FB5BA3FA96DF}"/>
          </ac:spMkLst>
        </pc:spChg>
        <pc:spChg chg="add del">
          <ac:chgData name="AREEBA FATIMA" userId="55f269f3-360c-43d4-aab0-0b058aafdcdd" providerId="ADAL" clId="{B80C928C-FC39-4064-B820-B7B5E6109F4C}" dt="2024-09-07T19:56:25.683" v="2411" actId="26606"/>
          <ac:spMkLst>
            <pc:docMk/>
            <pc:sldMk cId="452887982" sldId="488"/>
            <ac:spMk id="17" creationId="{B4A844BD-14AA-428F-A577-AF00BC3747EA}"/>
          </ac:spMkLst>
        </pc:spChg>
        <pc:spChg chg="add del">
          <ac:chgData name="AREEBA FATIMA" userId="55f269f3-360c-43d4-aab0-0b058aafdcdd" providerId="ADAL" clId="{B80C928C-FC39-4064-B820-B7B5E6109F4C}" dt="2024-09-07T19:56:25.683" v="2411" actId="26606"/>
          <ac:spMkLst>
            <pc:docMk/>
            <pc:sldMk cId="452887982" sldId="488"/>
            <ac:spMk id="19" creationId="{B5E57564-AF5B-45C2-9B42-165C77BE88F2}"/>
          </ac:spMkLst>
        </pc:spChg>
        <pc:spChg chg="add del">
          <ac:chgData name="AREEBA FATIMA" userId="55f269f3-360c-43d4-aab0-0b058aafdcdd" providerId="ADAL" clId="{B80C928C-FC39-4064-B820-B7B5E6109F4C}" dt="2024-09-07T19:56:25.683" v="2411" actId="26606"/>
          <ac:spMkLst>
            <pc:docMk/>
            <pc:sldMk cId="452887982" sldId="488"/>
            <ac:spMk id="24" creationId="{7A08E557-10DB-421A-876E-1AE58F8E07C4}"/>
          </ac:spMkLst>
        </pc:spChg>
        <pc:spChg chg="add del">
          <ac:chgData name="AREEBA FATIMA" userId="55f269f3-360c-43d4-aab0-0b058aafdcdd" providerId="ADAL" clId="{B80C928C-FC39-4064-B820-B7B5E6109F4C}" dt="2024-09-07T19:56:25.683" v="2411" actId="26606"/>
          <ac:spMkLst>
            <pc:docMk/>
            <pc:sldMk cId="452887982" sldId="488"/>
            <ac:spMk id="26" creationId="{E409A230-1F63-4EE2-8589-626E2B6F9C2D}"/>
          </ac:spMkLst>
        </pc:spChg>
        <pc:spChg chg="add del">
          <ac:chgData name="AREEBA FATIMA" userId="55f269f3-360c-43d4-aab0-0b058aafdcdd" providerId="ADAL" clId="{B80C928C-FC39-4064-B820-B7B5E6109F4C}" dt="2024-09-07T19:56:25.683" v="2411" actId="26606"/>
          <ac:spMkLst>
            <pc:docMk/>
            <pc:sldMk cId="452887982" sldId="488"/>
            <ac:spMk id="28" creationId="{F008D070-16DD-4BF4-971F-AADF783A5EFF}"/>
          </ac:spMkLst>
        </pc:spChg>
        <pc:spChg chg="add del">
          <ac:chgData name="AREEBA FATIMA" userId="55f269f3-360c-43d4-aab0-0b058aafdcdd" providerId="ADAL" clId="{B80C928C-FC39-4064-B820-B7B5E6109F4C}" dt="2024-09-07T19:56:25.683" v="2411" actId="26606"/>
          <ac:spMkLst>
            <pc:docMk/>
            <pc:sldMk cId="452887982" sldId="488"/>
            <ac:spMk id="30" creationId="{4EF077EE-04D3-4A70-A642-2D8D92DF225A}"/>
          </ac:spMkLst>
        </pc:spChg>
        <pc:spChg chg="add del">
          <ac:chgData name="AREEBA FATIMA" userId="55f269f3-360c-43d4-aab0-0b058aafdcdd" providerId="ADAL" clId="{B80C928C-FC39-4064-B820-B7B5E6109F4C}" dt="2024-09-07T19:56:25.683" v="2411" actId="26606"/>
          <ac:spMkLst>
            <pc:docMk/>
            <pc:sldMk cId="452887982" sldId="488"/>
            <ac:spMk id="32" creationId="{1B6643E8-2189-4468-ABE6-56E9DB374519}"/>
          </ac:spMkLst>
        </pc:spChg>
        <pc:picChg chg="add mod ord">
          <ac:chgData name="AREEBA FATIMA" userId="55f269f3-360c-43d4-aab0-0b058aafdcdd" providerId="ADAL" clId="{B80C928C-FC39-4064-B820-B7B5E6109F4C}" dt="2024-09-07T19:56:25.683" v="2411" actId="26606"/>
          <ac:picMkLst>
            <pc:docMk/>
            <pc:sldMk cId="452887982" sldId="488"/>
            <ac:picMk id="6" creationId="{4BF698CF-86B4-6DFB-0E8C-73B95BFEFBC4}"/>
          </ac:picMkLst>
        </pc:picChg>
        <pc:picChg chg="add mod">
          <ac:chgData name="AREEBA FATIMA" userId="55f269f3-360c-43d4-aab0-0b058aafdcdd" providerId="ADAL" clId="{B80C928C-FC39-4064-B820-B7B5E6109F4C}" dt="2024-09-07T19:56:25.683" v="2411" actId="26606"/>
          <ac:picMkLst>
            <pc:docMk/>
            <pc:sldMk cId="452887982" sldId="488"/>
            <ac:picMk id="7" creationId="{8D41779C-FA3E-4949-7F23-505AA97217E8}"/>
          </ac:picMkLst>
        </pc:picChg>
      </pc:sldChg>
      <pc:sldChg chg="new del">
        <pc:chgData name="AREEBA FATIMA" userId="55f269f3-360c-43d4-aab0-0b058aafdcdd" providerId="ADAL" clId="{B80C928C-FC39-4064-B820-B7B5E6109F4C}" dt="2024-09-07T19:12:42.949" v="2009" actId="680"/>
        <pc:sldMkLst>
          <pc:docMk/>
          <pc:sldMk cId="3834502076" sldId="488"/>
        </pc:sldMkLst>
      </pc:sldChg>
      <pc:sldChg chg="addSp delSp modSp new mod setBg">
        <pc:chgData name="AREEBA FATIMA" userId="55f269f3-360c-43d4-aab0-0b058aafdcdd" providerId="ADAL" clId="{B80C928C-FC39-4064-B820-B7B5E6109F4C}" dt="2024-09-07T19:56:30.428" v="2412"/>
        <pc:sldMkLst>
          <pc:docMk/>
          <pc:sldMk cId="3468751600" sldId="489"/>
        </pc:sldMkLst>
        <pc:spChg chg="mod">
          <ac:chgData name="AREEBA FATIMA" userId="55f269f3-360c-43d4-aab0-0b058aafdcdd" providerId="ADAL" clId="{B80C928C-FC39-4064-B820-B7B5E6109F4C}" dt="2024-09-07T19:21:51.331" v="2069" actId="122"/>
          <ac:spMkLst>
            <pc:docMk/>
            <pc:sldMk cId="3468751600" sldId="489"/>
            <ac:spMk id="2" creationId="{947BA0C1-C7A4-DB23-7EB1-49B8B7DACC27}"/>
          </ac:spMkLst>
        </pc:spChg>
        <pc:spChg chg="mod">
          <ac:chgData name="AREEBA FATIMA" userId="55f269f3-360c-43d4-aab0-0b058aafdcdd" providerId="ADAL" clId="{B80C928C-FC39-4064-B820-B7B5E6109F4C}" dt="2024-09-07T19:19:14.392" v="2065" actId="27636"/>
          <ac:spMkLst>
            <pc:docMk/>
            <pc:sldMk cId="3468751600" sldId="489"/>
            <ac:spMk id="3" creationId="{78C38A57-4D4F-5C50-383F-2173D4DB2987}"/>
          </ac:spMkLst>
        </pc:spChg>
        <pc:spChg chg="del">
          <ac:chgData name="AREEBA FATIMA" userId="55f269f3-360c-43d4-aab0-0b058aafdcdd" providerId="ADAL" clId="{B80C928C-FC39-4064-B820-B7B5E6109F4C}" dt="2024-09-07T19:17:43.832" v="2041" actId="21"/>
          <ac:spMkLst>
            <pc:docMk/>
            <pc:sldMk cId="3468751600" sldId="489"/>
            <ac:spMk id="4" creationId="{C02AEC2D-AACE-5256-E33E-B668F5C9900C}"/>
          </ac:spMkLst>
        </pc:spChg>
        <pc:spChg chg="mod">
          <ac:chgData name="AREEBA FATIMA" userId="55f269f3-360c-43d4-aab0-0b058aafdcdd" providerId="ADAL" clId="{B80C928C-FC39-4064-B820-B7B5E6109F4C}" dt="2024-09-07T19:18:50.465" v="2056" actId="26606"/>
          <ac:spMkLst>
            <pc:docMk/>
            <pc:sldMk cId="3468751600" sldId="489"/>
            <ac:spMk id="5" creationId="{33D49D58-9442-5E5A-010E-6B0534460898}"/>
          </ac:spMkLst>
        </pc:spChg>
        <pc:spChg chg="add">
          <ac:chgData name="AREEBA FATIMA" userId="55f269f3-360c-43d4-aab0-0b058aafdcdd" providerId="ADAL" clId="{B80C928C-FC39-4064-B820-B7B5E6109F4C}" dt="2024-09-07T19:18:50.465" v="2056" actId="26606"/>
          <ac:spMkLst>
            <pc:docMk/>
            <pc:sldMk cId="3468751600" sldId="489"/>
            <ac:spMk id="11" creationId="{7A08E557-10DB-421A-876E-1AE58F8E07C4}"/>
          </ac:spMkLst>
        </pc:spChg>
        <pc:spChg chg="add">
          <ac:chgData name="AREEBA FATIMA" userId="55f269f3-360c-43d4-aab0-0b058aafdcdd" providerId="ADAL" clId="{B80C928C-FC39-4064-B820-B7B5E6109F4C}" dt="2024-09-07T19:18:50.465" v="2056" actId="26606"/>
          <ac:spMkLst>
            <pc:docMk/>
            <pc:sldMk cId="3468751600" sldId="489"/>
            <ac:spMk id="13" creationId="{D38E59FE-7D5E-44AE-9A51-08FBB00B5D21}"/>
          </ac:spMkLst>
        </pc:spChg>
        <pc:spChg chg="add">
          <ac:chgData name="AREEBA FATIMA" userId="55f269f3-360c-43d4-aab0-0b058aafdcdd" providerId="ADAL" clId="{B80C928C-FC39-4064-B820-B7B5E6109F4C}" dt="2024-09-07T19:18:50.465" v="2056" actId="26606"/>
          <ac:spMkLst>
            <pc:docMk/>
            <pc:sldMk cId="3468751600" sldId="489"/>
            <ac:spMk id="15" creationId="{454757A4-999E-4582-917C-9C73BFEA9E9E}"/>
          </ac:spMkLst>
        </pc:spChg>
        <pc:spChg chg="add">
          <ac:chgData name="AREEBA FATIMA" userId="55f269f3-360c-43d4-aab0-0b058aafdcdd" providerId="ADAL" clId="{B80C928C-FC39-4064-B820-B7B5E6109F4C}" dt="2024-09-07T19:18:50.465" v="2056" actId="26606"/>
          <ac:spMkLst>
            <pc:docMk/>
            <pc:sldMk cId="3468751600" sldId="489"/>
            <ac:spMk id="17" creationId="{1BAE6AD2-77FD-438C-B9EE-3347535CE41C}"/>
          </ac:spMkLst>
        </pc:spChg>
        <pc:picChg chg="add mod">
          <ac:chgData name="AREEBA FATIMA" userId="55f269f3-360c-43d4-aab0-0b058aafdcdd" providerId="ADAL" clId="{B80C928C-FC39-4064-B820-B7B5E6109F4C}" dt="2024-09-07T19:56:30.428" v="2412"/>
          <ac:picMkLst>
            <pc:docMk/>
            <pc:sldMk cId="3468751600" sldId="489"/>
            <ac:picMk id="6" creationId="{4C66E2E8-130A-B092-5032-98D9D167FFCF}"/>
          </ac:picMkLst>
        </pc:picChg>
        <pc:picChg chg="add">
          <ac:chgData name="AREEBA FATIMA" userId="55f269f3-360c-43d4-aab0-0b058aafdcdd" providerId="ADAL" clId="{B80C928C-FC39-4064-B820-B7B5E6109F4C}" dt="2024-09-07T19:18:50.465" v="2056" actId="26606"/>
          <ac:picMkLst>
            <pc:docMk/>
            <pc:sldMk cId="3468751600" sldId="489"/>
            <ac:picMk id="7" creationId="{6E940045-245F-A365-FE04-1CFC3278D797}"/>
          </ac:picMkLst>
        </pc:picChg>
      </pc:sldChg>
      <pc:sldChg chg="add del">
        <pc:chgData name="AREEBA FATIMA" userId="55f269f3-360c-43d4-aab0-0b058aafdcdd" providerId="ADAL" clId="{B80C928C-FC39-4064-B820-B7B5E6109F4C}" dt="2024-09-07T19:21:40.733" v="2067" actId="2890"/>
        <pc:sldMkLst>
          <pc:docMk/>
          <pc:sldMk cId="228071495" sldId="490"/>
        </pc:sldMkLst>
      </pc:sldChg>
      <pc:sldChg chg="addSp delSp modSp new mod">
        <pc:chgData name="AREEBA FATIMA" userId="55f269f3-360c-43d4-aab0-0b058aafdcdd" providerId="ADAL" clId="{B80C928C-FC39-4064-B820-B7B5E6109F4C}" dt="2024-09-07T19:56:40.627" v="2413"/>
        <pc:sldMkLst>
          <pc:docMk/>
          <pc:sldMk cId="3596646338" sldId="490"/>
        </pc:sldMkLst>
        <pc:spChg chg="mod">
          <ac:chgData name="AREEBA FATIMA" userId="55f269f3-360c-43d4-aab0-0b058aafdcdd" providerId="ADAL" clId="{B80C928C-FC39-4064-B820-B7B5E6109F4C}" dt="2024-09-07T19:46:57.486" v="2321" actId="20577"/>
          <ac:spMkLst>
            <pc:docMk/>
            <pc:sldMk cId="3596646338" sldId="490"/>
            <ac:spMk id="2" creationId="{9BD6A6BE-9B8B-98F4-405A-C5AF4E37BB62}"/>
          </ac:spMkLst>
        </pc:spChg>
        <pc:spChg chg="mod">
          <ac:chgData name="AREEBA FATIMA" userId="55f269f3-360c-43d4-aab0-0b058aafdcdd" providerId="ADAL" clId="{B80C928C-FC39-4064-B820-B7B5E6109F4C}" dt="2024-09-07T19:22:49.391" v="2081" actId="27636"/>
          <ac:spMkLst>
            <pc:docMk/>
            <pc:sldMk cId="3596646338" sldId="490"/>
            <ac:spMk id="3" creationId="{954550D1-11D2-B71D-6141-44BFB3F556E1}"/>
          </ac:spMkLst>
        </pc:spChg>
        <pc:spChg chg="del">
          <ac:chgData name="AREEBA FATIMA" userId="55f269f3-360c-43d4-aab0-0b058aafdcdd" providerId="ADAL" clId="{B80C928C-FC39-4064-B820-B7B5E6109F4C}" dt="2024-09-07T19:22:05.422" v="2073" actId="21"/>
          <ac:spMkLst>
            <pc:docMk/>
            <pc:sldMk cId="3596646338" sldId="490"/>
            <ac:spMk id="4" creationId="{54DF4768-8966-32FF-109F-E42328804A5A}"/>
          </ac:spMkLst>
        </pc:spChg>
        <pc:picChg chg="add mod">
          <ac:chgData name="AREEBA FATIMA" userId="55f269f3-360c-43d4-aab0-0b058aafdcdd" providerId="ADAL" clId="{B80C928C-FC39-4064-B820-B7B5E6109F4C}" dt="2024-09-07T19:56:40.627" v="2413"/>
          <ac:picMkLst>
            <pc:docMk/>
            <pc:sldMk cId="3596646338" sldId="490"/>
            <ac:picMk id="6" creationId="{DFC5DA25-848A-528B-5A29-99E9D3C97507}"/>
          </ac:picMkLst>
        </pc:picChg>
      </pc:sldChg>
      <pc:sldChg chg="addSp modSp add mod ord">
        <pc:chgData name="AREEBA FATIMA" userId="55f269f3-360c-43d4-aab0-0b058aafdcdd" providerId="ADAL" clId="{B80C928C-FC39-4064-B820-B7B5E6109F4C}" dt="2024-09-07T19:56:45.116" v="2414"/>
        <pc:sldMkLst>
          <pc:docMk/>
          <pc:sldMk cId="2685115312" sldId="491"/>
        </pc:sldMkLst>
        <pc:spChg chg="mod">
          <ac:chgData name="AREEBA FATIMA" userId="55f269f3-360c-43d4-aab0-0b058aafdcdd" providerId="ADAL" clId="{B80C928C-FC39-4064-B820-B7B5E6109F4C}" dt="2024-09-07T19:24:21.253" v="2099" actId="20577"/>
          <ac:spMkLst>
            <pc:docMk/>
            <pc:sldMk cId="2685115312" sldId="491"/>
            <ac:spMk id="8" creationId="{9B282789-4F8B-D647-09EB-50D8FF6877D0}"/>
          </ac:spMkLst>
        </pc:spChg>
        <pc:picChg chg="add mod">
          <ac:chgData name="AREEBA FATIMA" userId="55f269f3-360c-43d4-aab0-0b058aafdcdd" providerId="ADAL" clId="{B80C928C-FC39-4064-B820-B7B5E6109F4C}" dt="2024-09-07T19:56:45.116" v="2414"/>
          <ac:picMkLst>
            <pc:docMk/>
            <pc:sldMk cId="2685115312" sldId="491"/>
            <ac:picMk id="2" creationId="{DDE2F8BB-4235-409B-7DBD-3B608C9140ED}"/>
          </ac:picMkLst>
        </pc:picChg>
      </pc:sldChg>
      <pc:sldChg chg="addSp delSp modSp new mod ord">
        <pc:chgData name="AREEBA FATIMA" userId="55f269f3-360c-43d4-aab0-0b058aafdcdd" providerId="ADAL" clId="{B80C928C-FC39-4064-B820-B7B5E6109F4C}" dt="2024-09-07T19:56:47.937" v="2415"/>
        <pc:sldMkLst>
          <pc:docMk/>
          <pc:sldMk cId="3373220065" sldId="492"/>
        </pc:sldMkLst>
        <pc:spChg chg="mod">
          <ac:chgData name="AREEBA FATIMA" userId="55f269f3-360c-43d4-aab0-0b058aafdcdd" providerId="ADAL" clId="{B80C928C-FC39-4064-B820-B7B5E6109F4C}" dt="2024-09-07T19:25:03.147" v="2113" actId="20577"/>
          <ac:spMkLst>
            <pc:docMk/>
            <pc:sldMk cId="3373220065" sldId="492"/>
            <ac:spMk id="2" creationId="{763A02D4-3909-2547-8C20-35F7164583A9}"/>
          </ac:spMkLst>
        </pc:spChg>
        <pc:spChg chg="mod">
          <ac:chgData name="AREEBA FATIMA" userId="55f269f3-360c-43d4-aab0-0b058aafdcdd" providerId="ADAL" clId="{B80C928C-FC39-4064-B820-B7B5E6109F4C}" dt="2024-09-07T19:26:41.529" v="2120" actId="255"/>
          <ac:spMkLst>
            <pc:docMk/>
            <pc:sldMk cId="3373220065" sldId="492"/>
            <ac:spMk id="3" creationId="{7FF2D2CA-C7AF-1690-8A16-D6E354567738}"/>
          </ac:spMkLst>
        </pc:spChg>
        <pc:spChg chg="del">
          <ac:chgData name="AREEBA FATIMA" userId="55f269f3-360c-43d4-aab0-0b058aafdcdd" providerId="ADAL" clId="{B80C928C-FC39-4064-B820-B7B5E6109F4C}" dt="2024-09-07T19:24:41.343" v="2103" actId="21"/>
          <ac:spMkLst>
            <pc:docMk/>
            <pc:sldMk cId="3373220065" sldId="492"/>
            <ac:spMk id="4" creationId="{C52110BD-8210-6B34-FE02-C6E53F9C1E92}"/>
          </ac:spMkLst>
        </pc:spChg>
        <pc:picChg chg="add mod">
          <ac:chgData name="AREEBA FATIMA" userId="55f269f3-360c-43d4-aab0-0b058aafdcdd" providerId="ADAL" clId="{B80C928C-FC39-4064-B820-B7B5E6109F4C}" dt="2024-09-07T19:56:47.937" v="2415"/>
          <ac:picMkLst>
            <pc:docMk/>
            <pc:sldMk cId="3373220065" sldId="492"/>
            <ac:picMk id="6" creationId="{F2BA96FD-1681-87FA-3308-5A98DB142566}"/>
          </ac:picMkLst>
        </pc:picChg>
      </pc:sldChg>
      <pc:sldChg chg="addSp delSp modSp new mod">
        <pc:chgData name="AREEBA FATIMA" userId="55f269f3-360c-43d4-aab0-0b058aafdcdd" providerId="ADAL" clId="{B80C928C-FC39-4064-B820-B7B5E6109F4C}" dt="2024-09-07T19:56:56.925" v="2416"/>
        <pc:sldMkLst>
          <pc:docMk/>
          <pc:sldMk cId="477739333" sldId="493"/>
        </pc:sldMkLst>
        <pc:spChg chg="mod">
          <ac:chgData name="AREEBA FATIMA" userId="55f269f3-360c-43d4-aab0-0b058aafdcdd" providerId="ADAL" clId="{B80C928C-FC39-4064-B820-B7B5E6109F4C}" dt="2024-09-07T19:46:47.925" v="2320" actId="20577"/>
          <ac:spMkLst>
            <pc:docMk/>
            <pc:sldMk cId="477739333" sldId="493"/>
            <ac:spMk id="2" creationId="{21A7E4A4-7104-3189-BC03-8373F5628A0E}"/>
          </ac:spMkLst>
        </pc:spChg>
        <pc:spChg chg="mod">
          <ac:chgData name="AREEBA FATIMA" userId="55f269f3-360c-43d4-aab0-0b058aafdcdd" providerId="ADAL" clId="{B80C928C-FC39-4064-B820-B7B5E6109F4C}" dt="2024-09-07T19:36:02.026" v="2133" actId="5793"/>
          <ac:spMkLst>
            <pc:docMk/>
            <pc:sldMk cId="477739333" sldId="493"/>
            <ac:spMk id="3" creationId="{6CD19247-24B9-DE5F-4614-F77916E2D549}"/>
          </ac:spMkLst>
        </pc:spChg>
        <pc:spChg chg="del">
          <ac:chgData name="AREEBA FATIMA" userId="55f269f3-360c-43d4-aab0-0b058aafdcdd" providerId="ADAL" clId="{B80C928C-FC39-4064-B820-B7B5E6109F4C}" dt="2024-09-07T19:35:24.292" v="2125" actId="21"/>
          <ac:spMkLst>
            <pc:docMk/>
            <pc:sldMk cId="477739333" sldId="493"/>
            <ac:spMk id="4" creationId="{37653A9F-08E2-5CF8-5626-8E833755B270}"/>
          </ac:spMkLst>
        </pc:spChg>
        <pc:picChg chg="add mod">
          <ac:chgData name="AREEBA FATIMA" userId="55f269f3-360c-43d4-aab0-0b058aafdcdd" providerId="ADAL" clId="{B80C928C-FC39-4064-B820-B7B5E6109F4C}" dt="2024-09-07T19:56:56.925" v="2416"/>
          <ac:picMkLst>
            <pc:docMk/>
            <pc:sldMk cId="477739333" sldId="493"/>
            <ac:picMk id="6" creationId="{5137782A-D0A8-D66C-B765-C06C72DF3376}"/>
          </ac:picMkLst>
        </pc:picChg>
      </pc:sldChg>
      <pc:sldChg chg="addSp modSp add mod ord">
        <pc:chgData name="AREEBA FATIMA" userId="55f269f3-360c-43d4-aab0-0b058aafdcdd" providerId="ADAL" clId="{B80C928C-FC39-4064-B820-B7B5E6109F4C}" dt="2024-09-07T19:56:59.686" v="2417"/>
        <pc:sldMkLst>
          <pc:docMk/>
          <pc:sldMk cId="1571125148" sldId="494"/>
        </pc:sldMkLst>
        <pc:spChg chg="mod">
          <ac:chgData name="AREEBA FATIMA" userId="55f269f3-360c-43d4-aab0-0b058aafdcdd" providerId="ADAL" clId="{B80C928C-FC39-4064-B820-B7B5E6109F4C}" dt="2024-09-07T19:36:33.204" v="2162" actId="20577"/>
          <ac:spMkLst>
            <pc:docMk/>
            <pc:sldMk cId="1571125148" sldId="494"/>
            <ac:spMk id="8" creationId="{9B282789-4F8B-D647-09EB-50D8FF6877D0}"/>
          </ac:spMkLst>
        </pc:spChg>
        <pc:picChg chg="add mod">
          <ac:chgData name="AREEBA FATIMA" userId="55f269f3-360c-43d4-aab0-0b058aafdcdd" providerId="ADAL" clId="{B80C928C-FC39-4064-B820-B7B5E6109F4C}" dt="2024-09-07T19:56:59.686" v="2417"/>
          <ac:picMkLst>
            <pc:docMk/>
            <pc:sldMk cId="1571125148" sldId="494"/>
            <ac:picMk id="2" creationId="{2F83405E-590E-A239-1004-10A8B814C4D6}"/>
          </ac:picMkLst>
        </pc:picChg>
      </pc:sldChg>
      <pc:sldChg chg="addSp delSp modSp new mod ord">
        <pc:chgData name="AREEBA FATIMA" userId="55f269f3-360c-43d4-aab0-0b058aafdcdd" providerId="ADAL" clId="{B80C928C-FC39-4064-B820-B7B5E6109F4C}" dt="2024-09-07T19:57:02.384" v="2418"/>
        <pc:sldMkLst>
          <pc:docMk/>
          <pc:sldMk cId="1534715989" sldId="495"/>
        </pc:sldMkLst>
        <pc:spChg chg="mod">
          <ac:chgData name="AREEBA FATIMA" userId="55f269f3-360c-43d4-aab0-0b058aafdcdd" providerId="ADAL" clId="{B80C928C-FC39-4064-B820-B7B5E6109F4C}" dt="2024-09-07T19:37:09.413" v="2185" actId="1076"/>
          <ac:spMkLst>
            <pc:docMk/>
            <pc:sldMk cId="1534715989" sldId="495"/>
            <ac:spMk id="2" creationId="{12806414-ED79-2D52-A009-08396FC4E6B0}"/>
          </ac:spMkLst>
        </pc:spChg>
        <pc:spChg chg="mod">
          <ac:chgData name="AREEBA FATIMA" userId="55f269f3-360c-43d4-aab0-0b058aafdcdd" providerId="ADAL" clId="{B80C928C-FC39-4064-B820-B7B5E6109F4C}" dt="2024-09-07T19:39:03.003" v="2192" actId="255"/>
          <ac:spMkLst>
            <pc:docMk/>
            <pc:sldMk cId="1534715989" sldId="495"/>
            <ac:spMk id="3" creationId="{4D7B08DF-4547-82BF-8C8B-7EBDCBA80840}"/>
          </ac:spMkLst>
        </pc:spChg>
        <pc:spChg chg="del">
          <ac:chgData name="AREEBA FATIMA" userId="55f269f3-360c-43d4-aab0-0b058aafdcdd" providerId="ADAL" clId="{B80C928C-FC39-4064-B820-B7B5E6109F4C}" dt="2024-09-07T19:36:46.350" v="2166" actId="21"/>
          <ac:spMkLst>
            <pc:docMk/>
            <pc:sldMk cId="1534715989" sldId="495"/>
            <ac:spMk id="4" creationId="{0F7A6D45-9A4A-76BA-BB88-392FC4695A78}"/>
          </ac:spMkLst>
        </pc:spChg>
        <pc:picChg chg="add mod">
          <ac:chgData name="AREEBA FATIMA" userId="55f269f3-360c-43d4-aab0-0b058aafdcdd" providerId="ADAL" clId="{B80C928C-FC39-4064-B820-B7B5E6109F4C}" dt="2024-09-07T19:57:02.384" v="2418"/>
          <ac:picMkLst>
            <pc:docMk/>
            <pc:sldMk cId="1534715989" sldId="495"/>
            <ac:picMk id="6" creationId="{2677B739-58D4-E74E-1EA1-00B0A4724475}"/>
          </ac:picMkLst>
        </pc:picChg>
      </pc:sldChg>
      <pc:sldChg chg="addSp modSp add mod">
        <pc:chgData name="AREEBA FATIMA" userId="55f269f3-360c-43d4-aab0-0b058aafdcdd" providerId="ADAL" clId="{B80C928C-FC39-4064-B820-B7B5E6109F4C}" dt="2024-09-07T19:57:05.280" v="2419"/>
        <pc:sldMkLst>
          <pc:docMk/>
          <pc:sldMk cId="1250067776" sldId="496"/>
        </pc:sldMkLst>
        <pc:spChg chg="mod">
          <ac:chgData name="AREEBA FATIMA" userId="55f269f3-360c-43d4-aab0-0b058aafdcdd" providerId="ADAL" clId="{B80C928C-FC39-4064-B820-B7B5E6109F4C}" dt="2024-09-07T19:40:05.506" v="2204" actId="20577"/>
          <ac:spMkLst>
            <pc:docMk/>
            <pc:sldMk cId="1250067776" sldId="496"/>
            <ac:spMk id="3" creationId="{4D7B08DF-4547-82BF-8C8B-7EBDCBA80840}"/>
          </ac:spMkLst>
        </pc:spChg>
        <pc:picChg chg="add mod">
          <ac:chgData name="AREEBA FATIMA" userId="55f269f3-360c-43d4-aab0-0b058aafdcdd" providerId="ADAL" clId="{B80C928C-FC39-4064-B820-B7B5E6109F4C}" dt="2024-09-07T19:57:05.280" v="2419"/>
          <ac:picMkLst>
            <pc:docMk/>
            <pc:sldMk cId="1250067776" sldId="496"/>
            <ac:picMk id="4" creationId="{220C09D5-C096-FB8E-16AF-D4BC8DA060A5}"/>
          </ac:picMkLst>
        </pc:picChg>
      </pc:sldChg>
      <pc:sldChg chg="addSp delSp modSp add mod setBg">
        <pc:chgData name="AREEBA FATIMA" userId="55f269f3-360c-43d4-aab0-0b058aafdcdd" providerId="ADAL" clId="{B80C928C-FC39-4064-B820-B7B5E6109F4C}" dt="2024-09-07T19:57:07.844" v="2420"/>
        <pc:sldMkLst>
          <pc:docMk/>
          <pc:sldMk cId="3220929466" sldId="497"/>
        </pc:sldMkLst>
        <pc:spChg chg="mod">
          <ac:chgData name="AREEBA FATIMA" userId="55f269f3-360c-43d4-aab0-0b058aafdcdd" providerId="ADAL" clId="{B80C928C-FC39-4064-B820-B7B5E6109F4C}" dt="2024-09-07T19:46:35.894" v="2319" actId="122"/>
          <ac:spMkLst>
            <pc:docMk/>
            <pc:sldMk cId="3220929466" sldId="497"/>
            <ac:spMk id="2" creationId="{12806414-ED79-2D52-A009-08396FC4E6B0}"/>
          </ac:spMkLst>
        </pc:spChg>
        <pc:spChg chg="del mod">
          <ac:chgData name="AREEBA FATIMA" userId="55f269f3-360c-43d4-aab0-0b058aafdcdd" providerId="ADAL" clId="{B80C928C-FC39-4064-B820-B7B5E6109F4C}" dt="2024-09-07T19:40:56.479" v="2212" actId="26606"/>
          <ac:spMkLst>
            <pc:docMk/>
            <pc:sldMk cId="3220929466" sldId="497"/>
            <ac:spMk id="3" creationId="{4D7B08DF-4547-82BF-8C8B-7EBDCBA80840}"/>
          </ac:spMkLst>
        </pc:spChg>
        <pc:spChg chg="mod">
          <ac:chgData name="AREEBA FATIMA" userId="55f269f3-360c-43d4-aab0-0b058aafdcdd" providerId="ADAL" clId="{B80C928C-FC39-4064-B820-B7B5E6109F4C}" dt="2024-09-07T19:40:56.479" v="2212" actId="26606"/>
          <ac:spMkLst>
            <pc:docMk/>
            <pc:sldMk cId="3220929466" sldId="497"/>
            <ac:spMk id="5" creationId="{BE3E67B4-0F4E-E646-378F-122FC14BC614}"/>
          </ac:spMkLst>
        </pc:spChg>
        <pc:spChg chg="add">
          <ac:chgData name="AREEBA FATIMA" userId="55f269f3-360c-43d4-aab0-0b058aafdcdd" providerId="ADAL" clId="{B80C928C-FC39-4064-B820-B7B5E6109F4C}" dt="2024-09-07T19:40:56.479" v="2212" actId="26606"/>
          <ac:spMkLst>
            <pc:docMk/>
            <pc:sldMk cId="3220929466" sldId="497"/>
            <ac:spMk id="11" creationId="{7A08E557-10DB-421A-876E-1AE58F8E07C4}"/>
          </ac:spMkLst>
        </pc:spChg>
        <pc:spChg chg="add">
          <ac:chgData name="AREEBA FATIMA" userId="55f269f3-360c-43d4-aab0-0b058aafdcdd" providerId="ADAL" clId="{B80C928C-FC39-4064-B820-B7B5E6109F4C}" dt="2024-09-07T19:40:56.479" v="2212" actId="26606"/>
          <ac:spMkLst>
            <pc:docMk/>
            <pc:sldMk cId="3220929466" sldId="497"/>
            <ac:spMk id="13" creationId="{C4DD10E6-914E-4F17-ABD5-8F016C23EE57}"/>
          </ac:spMkLst>
        </pc:spChg>
        <pc:spChg chg="add">
          <ac:chgData name="AREEBA FATIMA" userId="55f269f3-360c-43d4-aab0-0b058aafdcdd" providerId="ADAL" clId="{B80C928C-FC39-4064-B820-B7B5E6109F4C}" dt="2024-09-07T19:40:56.479" v="2212" actId="26606"/>
          <ac:spMkLst>
            <pc:docMk/>
            <pc:sldMk cId="3220929466" sldId="497"/>
            <ac:spMk id="15" creationId="{F9023182-6D3E-438B-8E1A-DBF47C70D73B}"/>
          </ac:spMkLst>
        </pc:spChg>
        <pc:spChg chg="add">
          <ac:chgData name="AREEBA FATIMA" userId="55f269f3-360c-43d4-aab0-0b058aafdcdd" providerId="ADAL" clId="{B80C928C-FC39-4064-B820-B7B5E6109F4C}" dt="2024-09-07T19:40:56.479" v="2212" actId="26606"/>
          <ac:spMkLst>
            <pc:docMk/>
            <pc:sldMk cId="3220929466" sldId="497"/>
            <ac:spMk id="17" creationId="{66989A7B-378A-4C5A-83D3-92770B761BE4}"/>
          </ac:spMkLst>
        </pc:spChg>
        <pc:spChg chg="add">
          <ac:chgData name="AREEBA FATIMA" userId="55f269f3-360c-43d4-aab0-0b058aafdcdd" providerId="ADAL" clId="{B80C928C-FC39-4064-B820-B7B5E6109F4C}" dt="2024-09-07T19:40:56.479" v="2212" actId="26606"/>
          <ac:spMkLst>
            <pc:docMk/>
            <pc:sldMk cId="3220929466" sldId="497"/>
            <ac:spMk id="19" creationId="{D493E550-6182-46EC-9D62-577FCFBA6037}"/>
          </ac:spMkLst>
        </pc:spChg>
        <pc:graphicFrameChg chg="add">
          <ac:chgData name="AREEBA FATIMA" userId="55f269f3-360c-43d4-aab0-0b058aafdcdd" providerId="ADAL" clId="{B80C928C-FC39-4064-B820-B7B5E6109F4C}" dt="2024-09-07T19:40:56.479" v="2212" actId="26606"/>
          <ac:graphicFrameMkLst>
            <pc:docMk/>
            <pc:sldMk cId="3220929466" sldId="497"/>
            <ac:graphicFrameMk id="7" creationId="{CFEFD7C2-CA25-8EDC-B3D3-663C8E3B8B40}"/>
          </ac:graphicFrameMkLst>
        </pc:graphicFrameChg>
        <pc:picChg chg="add mod">
          <ac:chgData name="AREEBA FATIMA" userId="55f269f3-360c-43d4-aab0-0b058aafdcdd" providerId="ADAL" clId="{B80C928C-FC39-4064-B820-B7B5E6109F4C}" dt="2024-09-07T19:57:07.844" v="2420"/>
          <ac:picMkLst>
            <pc:docMk/>
            <pc:sldMk cId="3220929466" sldId="497"/>
            <ac:picMk id="4" creationId="{A9574FE2-F1F5-F9D7-0628-6B6BF191429A}"/>
          </ac:picMkLst>
        </pc:picChg>
      </pc:sldChg>
      <pc:sldChg chg="addSp modSp add mod ord">
        <pc:chgData name="AREEBA FATIMA" userId="55f269f3-360c-43d4-aab0-0b058aafdcdd" providerId="ADAL" clId="{B80C928C-FC39-4064-B820-B7B5E6109F4C}" dt="2024-09-07T19:57:10.265" v="2421"/>
        <pc:sldMkLst>
          <pc:docMk/>
          <pc:sldMk cId="2641794868" sldId="498"/>
        </pc:sldMkLst>
        <pc:spChg chg="mod">
          <ac:chgData name="AREEBA FATIMA" userId="55f269f3-360c-43d4-aab0-0b058aafdcdd" providerId="ADAL" clId="{B80C928C-FC39-4064-B820-B7B5E6109F4C}" dt="2024-09-07T19:41:43.768" v="2241" actId="20577"/>
          <ac:spMkLst>
            <pc:docMk/>
            <pc:sldMk cId="2641794868" sldId="498"/>
            <ac:spMk id="8" creationId="{9B282789-4F8B-D647-09EB-50D8FF6877D0}"/>
          </ac:spMkLst>
        </pc:spChg>
        <pc:picChg chg="add mod">
          <ac:chgData name="AREEBA FATIMA" userId="55f269f3-360c-43d4-aab0-0b058aafdcdd" providerId="ADAL" clId="{B80C928C-FC39-4064-B820-B7B5E6109F4C}" dt="2024-09-07T19:57:10.265" v="2421"/>
          <ac:picMkLst>
            <pc:docMk/>
            <pc:sldMk cId="2641794868" sldId="498"/>
            <ac:picMk id="2" creationId="{77CDBF60-72F2-21D5-B44D-E82EFD7ABDA6}"/>
          </ac:picMkLst>
        </pc:picChg>
      </pc:sldChg>
      <pc:sldChg chg="addSp delSp modSp new mod ord setBg">
        <pc:chgData name="AREEBA FATIMA" userId="55f269f3-360c-43d4-aab0-0b058aafdcdd" providerId="ADAL" clId="{B80C928C-FC39-4064-B820-B7B5E6109F4C}" dt="2024-09-07T19:57:16.362" v="2424" actId="26606"/>
        <pc:sldMkLst>
          <pc:docMk/>
          <pc:sldMk cId="2068486085" sldId="499"/>
        </pc:sldMkLst>
        <pc:spChg chg="mod">
          <ac:chgData name="AREEBA FATIMA" userId="55f269f3-360c-43d4-aab0-0b058aafdcdd" providerId="ADAL" clId="{B80C928C-FC39-4064-B820-B7B5E6109F4C}" dt="2024-09-07T19:57:16.362" v="2424" actId="26606"/>
          <ac:spMkLst>
            <pc:docMk/>
            <pc:sldMk cId="2068486085" sldId="499"/>
            <ac:spMk id="2" creationId="{52AC68AC-3321-C4FF-98CC-A5A69F633576}"/>
          </ac:spMkLst>
        </pc:spChg>
        <pc:spChg chg="mod">
          <ac:chgData name="AREEBA FATIMA" userId="55f269f3-360c-43d4-aab0-0b058aafdcdd" providerId="ADAL" clId="{B80C928C-FC39-4064-B820-B7B5E6109F4C}" dt="2024-09-07T19:57:16.362" v="2424" actId="26606"/>
          <ac:spMkLst>
            <pc:docMk/>
            <pc:sldMk cId="2068486085" sldId="499"/>
            <ac:spMk id="3" creationId="{BAA1FF6A-531B-2500-9118-ECCD62C6EF7B}"/>
          </ac:spMkLst>
        </pc:spChg>
        <pc:spChg chg="del">
          <ac:chgData name="AREEBA FATIMA" userId="55f269f3-360c-43d4-aab0-0b058aafdcdd" providerId="ADAL" clId="{B80C928C-FC39-4064-B820-B7B5E6109F4C}" dt="2024-09-07T19:42:18.866" v="2255" actId="21"/>
          <ac:spMkLst>
            <pc:docMk/>
            <pc:sldMk cId="2068486085" sldId="499"/>
            <ac:spMk id="4" creationId="{2CFEDEE4-8D0F-30D3-70AD-5536C070F0EB}"/>
          </ac:spMkLst>
        </pc:spChg>
        <pc:spChg chg="mod ord">
          <ac:chgData name="AREEBA FATIMA" userId="55f269f3-360c-43d4-aab0-0b058aafdcdd" providerId="ADAL" clId="{B80C928C-FC39-4064-B820-B7B5E6109F4C}" dt="2024-09-07T19:57:16.362" v="2424" actId="26606"/>
          <ac:spMkLst>
            <pc:docMk/>
            <pc:sldMk cId="2068486085" sldId="499"/>
            <ac:spMk id="5" creationId="{FAF12AAC-B465-0865-B210-E05D50689512}"/>
          </ac:spMkLst>
        </pc:spChg>
        <pc:spChg chg="add del">
          <ac:chgData name="AREEBA FATIMA" userId="55f269f3-360c-43d4-aab0-0b058aafdcdd" providerId="ADAL" clId="{B80C928C-FC39-4064-B820-B7B5E6109F4C}" dt="2024-09-07T19:57:16.362" v="2424" actId="26606"/>
          <ac:spMkLst>
            <pc:docMk/>
            <pc:sldMk cId="2068486085" sldId="499"/>
            <ac:spMk id="11" creationId="{7A08E557-10DB-421A-876E-1AE58F8E07C4}"/>
          </ac:spMkLst>
        </pc:spChg>
        <pc:spChg chg="add del">
          <ac:chgData name="AREEBA FATIMA" userId="55f269f3-360c-43d4-aab0-0b058aafdcdd" providerId="ADAL" clId="{B80C928C-FC39-4064-B820-B7B5E6109F4C}" dt="2024-09-07T19:57:16.362" v="2424" actId="26606"/>
          <ac:spMkLst>
            <pc:docMk/>
            <pc:sldMk cId="2068486085" sldId="499"/>
            <ac:spMk id="13" creationId="{6ACA6F80-D392-A64E-3CF8-F28F1CCEE67B}"/>
          </ac:spMkLst>
        </pc:spChg>
        <pc:spChg chg="add del">
          <ac:chgData name="AREEBA FATIMA" userId="55f269f3-360c-43d4-aab0-0b058aafdcdd" providerId="ADAL" clId="{B80C928C-FC39-4064-B820-B7B5E6109F4C}" dt="2024-09-07T19:57:16.362" v="2424" actId="26606"/>
          <ac:spMkLst>
            <pc:docMk/>
            <pc:sldMk cId="2068486085" sldId="499"/>
            <ac:spMk id="15" creationId="{5C499965-9E7A-06B0-1FF7-9B40538B8946}"/>
          </ac:spMkLst>
        </pc:spChg>
        <pc:spChg chg="add del">
          <ac:chgData name="AREEBA FATIMA" userId="55f269f3-360c-43d4-aab0-0b058aafdcdd" providerId="ADAL" clId="{B80C928C-FC39-4064-B820-B7B5E6109F4C}" dt="2024-09-07T19:57:16.362" v="2424" actId="26606"/>
          <ac:spMkLst>
            <pc:docMk/>
            <pc:sldMk cId="2068486085" sldId="499"/>
            <ac:spMk id="17" creationId="{475F0CB5-D598-4768-1762-AAAC64414133}"/>
          </ac:spMkLst>
        </pc:spChg>
        <pc:spChg chg="add del">
          <ac:chgData name="AREEBA FATIMA" userId="55f269f3-360c-43d4-aab0-0b058aafdcdd" providerId="ADAL" clId="{B80C928C-FC39-4064-B820-B7B5E6109F4C}" dt="2024-09-07T19:57:16.362" v="2424" actId="26606"/>
          <ac:spMkLst>
            <pc:docMk/>
            <pc:sldMk cId="2068486085" sldId="499"/>
            <ac:spMk id="22" creationId="{7A08E557-10DB-421A-876E-1AE58F8E07C4}"/>
          </ac:spMkLst>
        </pc:spChg>
        <pc:spChg chg="add del">
          <ac:chgData name="AREEBA FATIMA" userId="55f269f3-360c-43d4-aab0-0b058aafdcdd" providerId="ADAL" clId="{B80C928C-FC39-4064-B820-B7B5E6109F4C}" dt="2024-09-07T19:57:16.362" v="2424" actId="26606"/>
          <ac:spMkLst>
            <pc:docMk/>
            <pc:sldMk cId="2068486085" sldId="499"/>
            <ac:spMk id="24" creationId="{F9645F38-42FA-4CDD-9779-389C2F66D27E}"/>
          </ac:spMkLst>
        </pc:spChg>
        <pc:spChg chg="add del">
          <ac:chgData name="AREEBA FATIMA" userId="55f269f3-360c-43d4-aab0-0b058aafdcdd" providerId="ADAL" clId="{B80C928C-FC39-4064-B820-B7B5E6109F4C}" dt="2024-09-07T19:57:16.362" v="2424" actId="26606"/>
          <ac:spMkLst>
            <pc:docMk/>
            <pc:sldMk cId="2068486085" sldId="499"/>
            <ac:spMk id="26" creationId="{ECE9C84D-EF45-4D27-9B51-6F563D6BFE3B}"/>
          </ac:spMkLst>
        </pc:spChg>
        <pc:spChg chg="add del">
          <ac:chgData name="AREEBA FATIMA" userId="55f269f3-360c-43d4-aab0-0b058aafdcdd" providerId="ADAL" clId="{B80C928C-FC39-4064-B820-B7B5E6109F4C}" dt="2024-09-07T19:57:16.362" v="2424" actId="26606"/>
          <ac:spMkLst>
            <pc:docMk/>
            <pc:sldMk cId="2068486085" sldId="499"/>
            <ac:spMk id="28" creationId="{66FE590A-ED95-4BB3-8B3F-13825334F7C4}"/>
          </ac:spMkLst>
        </pc:spChg>
        <pc:spChg chg="add del">
          <ac:chgData name="AREEBA FATIMA" userId="55f269f3-360c-43d4-aab0-0b058aafdcdd" providerId="ADAL" clId="{B80C928C-FC39-4064-B820-B7B5E6109F4C}" dt="2024-09-07T19:57:16.362" v="2424" actId="26606"/>
          <ac:spMkLst>
            <pc:docMk/>
            <pc:sldMk cId="2068486085" sldId="499"/>
            <ac:spMk id="30" creationId="{BB8A9D99-0328-4337-9F31-A5C524901F08}"/>
          </ac:spMkLst>
        </pc:spChg>
        <pc:picChg chg="add mod">
          <ac:chgData name="AREEBA FATIMA" userId="55f269f3-360c-43d4-aab0-0b058aafdcdd" providerId="ADAL" clId="{B80C928C-FC39-4064-B820-B7B5E6109F4C}" dt="2024-09-07T19:57:16.362" v="2424" actId="26606"/>
          <ac:picMkLst>
            <pc:docMk/>
            <pc:sldMk cId="2068486085" sldId="499"/>
            <ac:picMk id="6" creationId="{E02D7B37-E16D-12C5-35FC-59377E5A08C2}"/>
          </ac:picMkLst>
        </pc:picChg>
        <pc:picChg chg="add mod ord">
          <ac:chgData name="AREEBA FATIMA" userId="55f269f3-360c-43d4-aab0-0b058aafdcdd" providerId="ADAL" clId="{B80C928C-FC39-4064-B820-B7B5E6109F4C}" dt="2024-09-07T19:57:16.362" v="2424" actId="26606"/>
          <ac:picMkLst>
            <pc:docMk/>
            <pc:sldMk cId="2068486085" sldId="499"/>
            <ac:picMk id="7" creationId="{F874E0CC-DA4D-6417-E491-7095904CE4CC}"/>
          </ac:picMkLst>
        </pc:picChg>
      </pc:sldChg>
      <pc:sldChg chg="addSp modSp add mod ord">
        <pc:chgData name="AREEBA FATIMA" userId="55f269f3-360c-43d4-aab0-0b058aafdcdd" providerId="ADAL" clId="{B80C928C-FC39-4064-B820-B7B5E6109F4C}" dt="2024-09-07T19:57:23.440" v="2425"/>
        <pc:sldMkLst>
          <pc:docMk/>
          <pc:sldMk cId="3418656688" sldId="500"/>
        </pc:sldMkLst>
        <pc:spChg chg="mod">
          <ac:chgData name="AREEBA FATIMA" userId="55f269f3-360c-43d4-aab0-0b058aafdcdd" providerId="ADAL" clId="{B80C928C-FC39-4064-B820-B7B5E6109F4C}" dt="2024-09-07T19:44:16.337" v="2281" actId="20577"/>
          <ac:spMkLst>
            <pc:docMk/>
            <pc:sldMk cId="3418656688" sldId="500"/>
            <ac:spMk id="8" creationId="{9B282789-4F8B-D647-09EB-50D8FF6877D0}"/>
          </ac:spMkLst>
        </pc:spChg>
        <pc:picChg chg="add mod">
          <ac:chgData name="AREEBA FATIMA" userId="55f269f3-360c-43d4-aab0-0b058aafdcdd" providerId="ADAL" clId="{B80C928C-FC39-4064-B820-B7B5E6109F4C}" dt="2024-09-07T19:57:23.440" v="2425"/>
          <ac:picMkLst>
            <pc:docMk/>
            <pc:sldMk cId="3418656688" sldId="500"/>
            <ac:picMk id="2" creationId="{BB1954A4-F0B1-13C5-1988-999199977E9C}"/>
          </ac:picMkLst>
        </pc:picChg>
      </pc:sldChg>
      <pc:sldChg chg="addSp delSp modSp new mod ord">
        <pc:chgData name="AREEBA FATIMA" userId="55f269f3-360c-43d4-aab0-0b058aafdcdd" providerId="ADAL" clId="{B80C928C-FC39-4064-B820-B7B5E6109F4C}" dt="2024-09-07T19:57:27.124" v="2426"/>
        <pc:sldMkLst>
          <pc:docMk/>
          <pc:sldMk cId="3396580566" sldId="501"/>
        </pc:sldMkLst>
        <pc:spChg chg="add del mod">
          <ac:chgData name="AREEBA FATIMA" userId="55f269f3-360c-43d4-aab0-0b058aafdcdd" providerId="ADAL" clId="{B80C928C-FC39-4064-B820-B7B5E6109F4C}" dt="2024-09-07T19:45:52.725" v="2308" actId="1076"/>
          <ac:spMkLst>
            <pc:docMk/>
            <pc:sldMk cId="3396580566" sldId="501"/>
            <ac:spMk id="2" creationId="{2A520FDA-453B-C861-CCE9-DEE13F39BDC1}"/>
          </ac:spMkLst>
        </pc:spChg>
        <pc:spChg chg="mod">
          <ac:chgData name="AREEBA FATIMA" userId="55f269f3-360c-43d4-aab0-0b058aafdcdd" providerId="ADAL" clId="{B80C928C-FC39-4064-B820-B7B5E6109F4C}" dt="2024-09-07T19:46:11.741" v="2315" actId="27636"/>
          <ac:spMkLst>
            <pc:docMk/>
            <pc:sldMk cId="3396580566" sldId="501"/>
            <ac:spMk id="3" creationId="{7CE5DED4-8954-69B2-809A-98AB5BBCC61A}"/>
          </ac:spMkLst>
        </pc:spChg>
        <pc:spChg chg="del">
          <ac:chgData name="AREEBA FATIMA" userId="55f269f3-360c-43d4-aab0-0b058aafdcdd" providerId="ADAL" clId="{B80C928C-FC39-4064-B820-B7B5E6109F4C}" dt="2024-09-07T19:44:45.965" v="2289" actId="21"/>
          <ac:spMkLst>
            <pc:docMk/>
            <pc:sldMk cId="3396580566" sldId="501"/>
            <ac:spMk id="4" creationId="{144A2C60-2EDE-1D0D-8CD0-5F8CB476CA92}"/>
          </ac:spMkLst>
        </pc:spChg>
        <pc:picChg chg="add mod">
          <ac:chgData name="AREEBA FATIMA" userId="55f269f3-360c-43d4-aab0-0b058aafdcdd" providerId="ADAL" clId="{B80C928C-FC39-4064-B820-B7B5E6109F4C}" dt="2024-09-07T19:57:27.124" v="2426"/>
          <ac:picMkLst>
            <pc:docMk/>
            <pc:sldMk cId="3396580566" sldId="501"/>
            <ac:picMk id="6" creationId="{9D47EEF6-5FD3-2DB7-C481-A31B0357E71D}"/>
          </ac:picMkLst>
        </pc:picChg>
      </pc:sldChg>
    </pc:docChg>
  </pc:docChgLst>
</pc:chgInfo>
</file>

<file path=ppt/diagrams/_rels/data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hyperlink" Target="https://globaltech-innovations.com/stage/" TargetMode="External"/><Relationship Id="rId1" Type="http://schemas.openxmlformats.org/officeDocument/2006/relationships/hyperlink" Target="mailto:Sales@globaltech-innovations.com" TargetMode="Externa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hyperlink" Target="mailto:Sales@globaltech-innovations.com" TargetMode="External"/><Relationship Id="rId12" Type="http://schemas.openxmlformats.org/officeDocument/2006/relationships/hyperlink" Target="https://globaltech-innovations.com/stage/" TargetMode="External"/><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8.sv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svg"/><Relationship Id="rId9"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9A7BF9-C0BD-4439-BE27-5C6BF1270A7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7ACB8CA-F0DC-4F69-BEDC-B4CCDA2E7C64}">
      <dgm:prSet custT="1"/>
      <dgm:spPr/>
      <dgm:t>
        <a:bodyPr/>
        <a:lstStyle/>
        <a:p>
          <a:r>
            <a:rPr lang="en-US" sz="2400" b="1" u="sng" dirty="0"/>
            <a:t>Why Ultrasound Inspection?</a:t>
          </a:r>
          <a:endParaRPr lang="en-US" sz="2400" dirty="0"/>
        </a:p>
      </dgm:t>
    </dgm:pt>
    <dgm:pt modelId="{2C1C430C-DCF4-4C20-BA63-A07A3BD38793}" type="parTrans" cxnId="{15A3177D-674E-4C01-97A2-EACC2664AEB3}">
      <dgm:prSet/>
      <dgm:spPr/>
      <dgm:t>
        <a:bodyPr/>
        <a:lstStyle/>
        <a:p>
          <a:endParaRPr lang="en-US"/>
        </a:p>
      </dgm:t>
    </dgm:pt>
    <dgm:pt modelId="{D8757A4C-1354-41C4-B2D7-885091566956}" type="sibTrans" cxnId="{15A3177D-674E-4C01-97A2-EACC2664AEB3}">
      <dgm:prSet/>
      <dgm:spPr/>
      <dgm:t>
        <a:bodyPr/>
        <a:lstStyle/>
        <a:p>
          <a:endParaRPr lang="en-US"/>
        </a:p>
      </dgm:t>
    </dgm:pt>
    <dgm:pt modelId="{A7CBD90C-750F-43B0-9BBA-8A9FC0B0CC0D}">
      <dgm:prSet/>
      <dgm:spPr/>
      <dgm:t>
        <a:bodyPr/>
        <a:lstStyle/>
        <a:p>
          <a:r>
            <a:rPr lang="en-US" b="1"/>
            <a:t>Non-Destructive Testing (NDT)</a:t>
          </a:r>
          <a:r>
            <a:rPr lang="en-US"/>
            <a:t>: Allows for the examination of materials and structures without causing damage, ensuring integrity and safety.</a:t>
          </a:r>
        </a:p>
      </dgm:t>
    </dgm:pt>
    <dgm:pt modelId="{378AC1DA-4E61-409A-B7EC-BDE7A0946B01}" type="parTrans" cxnId="{95E4387B-9E3E-4713-8D93-8FD9E9F55D2D}">
      <dgm:prSet/>
      <dgm:spPr/>
      <dgm:t>
        <a:bodyPr/>
        <a:lstStyle/>
        <a:p>
          <a:endParaRPr lang="en-US"/>
        </a:p>
      </dgm:t>
    </dgm:pt>
    <dgm:pt modelId="{1622F3BB-D0E3-4284-BF59-0280E7B23977}" type="sibTrans" cxnId="{95E4387B-9E3E-4713-8D93-8FD9E9F55D2D}">
      <dgm:prSet/>
      <dgm:spPr/>
      <dgm:t>
        <a:bodyPr/>
        <a:lstStyle/>
        <a:p>
          <a:endParaRPr lang="en-US"/>
        </a:p>
      </dgm:t>
    </dgm:pt>
    <dgm:pt modelId="{13960FCB-0209-4BC7-8EBA-D67DEAA3C6A1}">
      <dgm:prSet/>
      <dgm:spPr/>
      <dgm:t>
        <a:bodyPr/>
        <a:lstStyle/>
        <a:p>
          <a:r>
            <a:rPr lang="en-US" b="1"/>
            <a:t>High Sensitivity</a:t>
          </a:r>
          <a:r>
            <a:rPr lang="en-US"/>
            <a:t>: Capable of detecting small defects and internal flaws that are not visible on the surface, providing detailed insights into material conditions.</a:t>
          </a:r>
        </a:p>
      </dgm:t>
    </dgm:pt>
    <dgm:pt modelId="{96B10324-8F58-4BB6-AEC3-635AF3683BE5}" type="parTrans" cxnId="{465D2080-54D0-4E1F-B32D-F0D6577DC729}">
      <dgm:prSet/>
      <dgm:spPr/>
      <dgm:t>
        <a:bodyPr/>
        <a:lstStyle/>
        <a:p>
          <a:endParaRPr lang="en-US"/>
        </a:p>
      </dgm:t>
    </dgm:pt>
    <dgm:pt modelId="{CCC52B9B-8D88-4361-86A4-80697AA5DED8}" type="sibTrans" cxnId="{465D2080-54D0-4E1F-B32D-F0D6577DC729}">
      <dgm:prSet/>
      <dgm:spPr/>
      <dgm:t>
        <a:bodyPr/>
        <a:lstStyle/>
        <a:p>
          <a:endParaRPr lang="en-US"/>
        </a:p>
      </dgm:t>
    </dgm:pt>
    <dgm:pt modelId="{FE58D0E8-BDB5-47D0-AD5F-1D76564510F5}">
      <dgm:prSet/>
      <dgm:spPr/>
      <dgm:t>
        <a:bodyPr/>
        <a:lstStyle/>
        <a:p>
          <a:r>
            <a:rPr lang="en-US" b="1"/>
            <a:t>Versatility</a:t>
          </a:r>
          <a:r>
            <a:rPr lang="en-US"/>
            <a:t>: Effective for a wide range of materials (metals, composites, ceramics) and applications (thickness measurement, flaw detection, bonding assessment).</a:t>
          </a:r>
        </a:p>
      </dgm:t>
    </dgm:pt>
    <dgm:pt modelId="{B8723E7A-AA3C-4E8F-81BF-CAA8089958C7}" type="parTrans" cxnId="{A43E94C2-5A88-4550-991A-26E3E6AC948B}">
      <dgm:prSet/>
      <dgm:spPr/>
      <dgm:t>
        <a:bodyPr/>
        <a:lstStyle/>
        <a:p>
          <a:endParaRPr lang="en-US"/>
        </a:p>
      </dgm:t>
    </dgm:pt>
    <dgm:pt modelId="{897A6672-6A17-448F-B8EF-D3F82ECEA5C5}" type="sibTrans" cxnId="{A43E94C2-5A88-4550-991A-26E3E6AC948B}">
      <dgm:prSet/>
      <dgm:spPr/>
      <dgm:t>
        <a:bodyPr/>
        <a:lstStyle/>
        <a:p>
          <a:endParaRPr lang="en-US"/>
        </a:p>
      </dgm:t>
    </dgm:pt>
    <dgm:pt modelId="{A6A73446-B857-4D16-90E1-F9CEDF38DF72}">
      <dgm:prSet custT="1"/>
      <dgm:spPr/>
      <dgm:t>
        <a:bodyPr/>
        <a:lstStyle/>
        <a:p>
          <a:r>
            <a:rPr lang="en-US" sz="2400" b="1" u="sng" dirty="0"/>
            <a:t>Specific Knowledge</a:t>
          </a:r>
          <a:endParaRPr lang="en-US" sz="2400" dirty="0"/>
        </a:p>
      </dgm:t>
    </dgm:pt>
    <dgm:pt modelId="{56F792B0-D9C7-477B-9CF2-7EC1F64286C8}" type="parTrans" cxnId="{55ECA35F-5ADC-478A-AC16-1E35A5B50100}">
      <dgm:prSet/>
      <dgm:spPr/>
      <dgm:t>
        <a:bodyPr/>
        <a:lstStyle/>
        <a:p>
          <a:endParaRPr lang="en-US"/>
        </a:p>
      </dgm:t>
    </dgm:pt>
    <dgm:pt modelId="{BA95717F-10CC-4EFE-A8C6-1A1EEDF07D44}" type="sibTrans" cxnId="{55ECA35F-5ADC-478A-AC16-1E35A5B50100}">
      <dgm:prSet/>
      <dgm:spPr/>
      <dgm:t>
        <a:bodyPr/>
        <a:lstStyle/>
        <a:p>
          <a:endParaRPr lang="en-US"/>
        </a:p>
      </dgm:t>
    </dgm:pt>
    <dgm:pt modelId="{6C2A06F9-035A-4CC6-A238-32A75E7C2B01}">
      <dgm:prSet/>
      <dgm:spPr/>
      <dgm:t>
        <a:bodyPr/>
        <a:lstStyle/>
        <a:p>
          <a:r>
            <a:rPr lang="en-US" b="1"/>
            <a:t>Acoustic Impedance</a:t>
          </a:r>
          <a:r>
            <a:rPr lang="en-US"/>
            <a:t>: Understanding how different materials' acoustic impedance affects wave reflection and transmission is crucial for accurate inspections.</a:t>
          </a:r>
        </a:p>
      </dgm:t>
    </dgm:pt>
    <dgm:pt modelId="{2C9994DB-B4A8-42A8-B76E-F37FE9A8E59B}" type="parTrans" cxnId="{F65A28DE-CF24-4EEB-B2F8-75FFCED84C42}">
      <dgm:prSet/>
      <dgm:spPr/>
      <dgm:t>
        <a:bodyPr/>
        <a:lstStyle/>
        <a:p>
          <a:endParaRPr lang="en-US"/>
        </a:p>
      </dgm:t>
    </dgm:pt>
    <dgm:pt modelId="{B465F265-B3D5-483B-A520-45639F60C1F0}" type="sibTrans" cxnId="{F65A28DE-CF24-4EEB-B2F8-75FFCED84C42}">
      <dgm:prSet/>
      <dgm:spPr/>
      <dgm:t>
        <a:bodyPr/>
        <a:lstStyle/>
        <a:p>
          <a:endParaRPr lang="en-US"/>
        </a:p>
      </dgm:t>
    </dgm:pt>
    <dgm:pt modelId="{6A4D0889-EE5A-4F73-89CF-A801E16D8A59}">
      <dgm:prSet/>
      <dgm:spPr/>
      <dgm:t>
        <a:bodyPr/>
        <a:lstStyle/>
        <a:p>
          <a:r>
            <a:rPr lang="en-US" b="1"/>
            <a:t>Wave Propagation</a:t>
          </a:r>
          <a:r>
            <a:rPr lang="en-US"/>
            <a:t>: Knowledge of how ultrasonic waves travel through different media and interact with defects helps in interpreting inspection results.</a:t>
          </a:r>
        </a:p>
      </dgm:t>
    </dgm:pt>
    <dgm:pt modelId="{93654710-5EF0-40E5-AFDD-B6CE186C77FF}" type="parTrans" cxnId="{208F11DB-0F32-4584-9C1C-FFBDF39C71F0}">
      <dgm:prSet/>
      <dgm:spPr/>
      <dgm:t>
        <a:bodyPr/>
        <a:lstStyle/>
        <a:p>
          <a:endParaRPr lang="en-US"/>
        </a:p>
      </dgm:t>
    </dgm:pt>
    <dgm:pt modelId="{16392D34-8EBB-4626-B1EF-6764E0C54D02}" type="sibTrans" cxnId="{208F11DB-0F32-4584-9C1C-FFBDF39C71F0}">
      <dgm:prSet/>
      <dgm:spPr/>
      <dgm:t>
        <a:bodyPr/>
        <a:lstStyle/>
        <a:p>
          <a:endParaRPr lang="en-US"/>
        </a:p>
      </dgm:t>
    </dgm:pt>
    <dgm:pt modelId="{6BF33A9A-542D-4120-8F8D-C49FB02AC975}">
      <dgm:prSet/>
      <dgm:spPr/>
      <dgm:t>
        <a:bodyPr/>
        <a:lstStyle/>
        <a:p>
          <a:r>
            <a:rPr lang="en-US" b="1"/>
            <a:t>Transducer Selection</a:t>
          </a:r>
          <a:r>
            <a:rPr lang="en-US"/>
            <a:t>: Selecting the appropriate transducer frequency and type based on the material and inspection requirements is essential for optimal performance.</a:t>
          </a:r>
        </a:p>
      </dgm:t>
    </dgm:pt>
    <dgm:pt modelId="{6D9D9CA8-2E59-4079-8183-F6480B331686}" type="parTrans" cxnId="{3D9ADE1C-4FA3-46EB-8CF1-892448776F99}">
      <dgm:prSet/>
      <dgm:spPr/>
      <dgm:t>
        <a:bodyPr/>
        <a:lstStyle/>
        <a:p>
          <a:endParaRPr lang="en-US"/>
        </a:p>
      </dgm:t>
    </dgm:pt>
    <dgm:pt modelId="{1C54FDA6-62ED-4181-ADDE-A47BAB32DC84}" type="sibTrans" cxnId="{3D9ADE1C-4FA3-46EB-8CF1-892448776F99}">
      <dgm:prSet/>
      <dgm:spPr/>
      <dgm:t>
        <a:bodyPr/>
        <a:lstStyle/>
        <a:p>
          <a:endParaRPr lang="en-US"/>
        </a:p>
      </dgm:t>
    </dgm:pt>
    <dgm:pt modelId="{E351CE03-33DF-4C58-BBCF-07B9CF898B01}" type="pres">
      <dgm:prSet presAssocID="{EF9A7BF9-C0BD-4439-BE27-5C6BF1270A70}" presName="linear" presStyleCnt="0">
        <dgm:presLayoutVars>
          <dgm:animLvl val="lvl"/>
          <dgm:resizeHandles val="exact"/>
        </dgm:presLayoutVars>
      </dgm:prSet>
      <dgm:spPr/>
    </dgm:pt>
    <dgm:pt modelId="{7244C1ED-9D97-4D20-808C-72534DEF9743}" type="pres">
      <dgm:prSet presAssocID="{C7ACB8CA-F0DC-4F69-BEDC-B4CCDA2E7C64}" presName="parentText" presStyleLbl="node1" presStyleIdx="0" presStyleCnt="8">
        <dgm:presLayoutVars>
          <dgm:chMax val="0"/>
          <dgm:bulletEnabled val="1"/>
        </dgm:presLayoutVars>
      </dgm:prSet>
      <dgm:spPr/>
    </dgm:pt>
    <dgm:pt modelId="{16FFDA40-0DFE-4523-9339-F38EE8A6DA6B}" type="pres">
      <dgm:prSet presAssocID="{D8757A4C-1354-41C4-B2D7-885091566956}" presName="spacer" presStyleCnt="0"/>
      <dgm:spPr/>
    </dgm:pt>
    <dgm:pt modelId="{DBB2C6D9-ABD6-4324-B4B0-08E2284D83CC}" type="pres">
      <dgm:prSet presAssocID="{A7CBD90C-750F-43B0-9BBA-8A9FC0B0CC0D}" presName="parentText" presStyleLbl="node1" presStyleIdx="1" presStyleCnt="8">
        <dgm:presLayoutVars>
          <dgm:chMax val="0"/>
          <dgm:bulletEnabled val="1"/>
        </dgm:presLayoutVars>
      </dgm:prSet>
      <dgm:spPr/>
    </dgm:pt>
    <dgm:pt modelId="{45587B31-C05D-4E10-BEE5-E6553615B89C}" type="pres">
      <dgm:prSet presAssocID="{1622F3BB-D0E3-4284-BF59-0280E7B23977}" presName="spacer" presStyleCnt="0"/>
      <dgm:spPr/>
    </dgm:pt>
    <dgm:pt modelId="{6187AB0C-51A1-40CE-BDB2-A31853F6BDE6}" type="pres">
      <dgm:prSet presAssocID="{13960FCB-0209-4BC7-8EBA-D67DEAA3C6A1}" presName="parentText" presStyleLbl="node1" presStyleIdx="2" presStyleCnt="8">
        <dgm:presLayoutVars>
          <dgm:chMax val="0"/>
          <dgm:bulletEnabled val="1"/>
        </dgm:presLayoutVars>
      </dgm:prSet>
      <dgm:spPr/>
    </dgm:pt>
    <dgm:pt modelId="{9730FC8D-1D8C-4733-A2CD-DC82349504AD}" type="pres">
      <dgm:prSet presAssocID="{CCC52B9B-8D88-4361-86A4-80697AA5DED8}" presName="spacer" presStyleCnt="0"/>
      <dgm:spPr/>
    </dgm:pt>
    <dgm:pt modelId="{E6B2193E-F427-4A7E-A1E7-5D380C6B5191}" type="pres">
      <dgm:prSet presAssocID="{FE58D0E8-BDB5-47D0-AD5F-1D76564510F5}" presName="parentText" presStyleLbl="node1" presStyleIdx="3" presStyleCnt="8">
        <dgm:presLayoutVars>
          <dgm:chMax val="0"/>
          <dgm:bulletEnabled val="1"/>
        </dgm:presLayoutVars>
      </dgm:prSet>
      <dgm:spPr/>
    </dgm:pt>
    <dgm:pt modelId="{CDE43E08-C508-4DF3-8697-B6CD266A18C4}" type="pres">
      <dgm:prSet presAssocID="{897A6672-6A17-448F-B8EF-D3F82ECEA5C5}" presName="spacer" presStyleCnt="0"/>
      <dgm:spPr/>
    </dgm:pt>
    <dgm:pt modelId="{F618ADD0-FA6D-4C8B-A849-51B36E366AFD}" type="pres">
      <dgm:prSet presAssocID="{A6A73446-B857-4D16-90E1-F9CEDF38DF72}" presName="parentText" presStyleLbl="node1" presStyleIdx="4" presStyleCnt="8">
        <dgm:presLayoutVars>
          <dgm:chMax val="0"/>
          <dgm:bulletEnabled val="1"/>
        </dgm:presLayoutVars>
      </dgm:prSet>
      <dgm:spPr/>
    </dgm:pt>
    <dgm:pt modelId="{032CBD48-86D4-4216-87AC-ADE4B079C27C}" type="pres">
      <dgm:prSet presAssocID="{BA95717F-10CC-4EFE-A8C6-1A1EEDF07D44}" presName="spacer" presStyleCnt="0"/>
      <dgm:spPr/>
    </dgm:pt>
    <dgm:pt modelId="{8A150238-1191-4B85-83EC-7231F1204AF5}" type="pres">
      <dgm:prSet presAssocID="{6C2A06F9-035A-4CC6-A238-32A75E7C2B01}" presName="parentText" presStyleLbl="node1" presStyleIdx="5" presStyleCnt="8">
        <dgm:presLayoutVars>
          <dgm:chMax val="0"/>
          <dgm:bulletEnabled val="1"/>
        </dgm:presLayoutVars>
      </dgm:prSet>
      <dgm:spPr/>
    </dgm:pt>
    <dgm:pt modelId="{760E7036-D768-4597-BAA2-9318D89F80C5}" type="pres">
      <dgm:prSet presAssocID="{B465F265-B3D5-483B-A520-45639F60C1F0}" presName="spacer" presStyleCnt="0"/>
      <dgm:spPr/>
    </dgm:pt>
    <dgm:pt modelId="{70F616F9-0A1C-4550-88DE-E82BC295FF8B}" type="pres">
      <dgm:prSet presAssocID="{6A4D0889-EE5A-4F73-89CF-A801E16D8A59}" presName="parentText" presStyleLbl="node1" presStyleIdx="6" presStyleCnt="8">
        <dgm:presLayoutVars>
          <dgm:chMax val="0"/>
          <dgm:bulletEnabled val="1"/>
        </dgm:presLayoutVars>
      </dgm:prSet>
      <dgm:spPr/>
    </dgm:pt>
    <dgm:pt modelId="{617E9A02-A2EF-4BDF-9890-7206682FD5FF}" type="pres">
      <dgm:prSet presAssocID="{16392D34-8EBB-4626-B1EF-6764E0C54D02}" presName="spacer" presStyleCnt="0"/>
      <dgm:spPr/>
    </dgm:pt>
    <dgm:pt modelId="{DFEC7427-4425-464D-862A-05B3EDD5A4AD}" type="pres">
      <dgm:prSet presAssocID="{6BF33A9A-542D-4120-8F8D-C49FB02AC975}" presName="parentText" presStyleLbl="node1" presStyleIdx="7" presStyleCnt="8">
        <dgm:presLayoutVars>
          <dgm:chMax val="0"/>
          <dgm:bulletEnabled val="1"/>
        </dgm:presLayoutVars>
      </dgm:prSet>
      <dgm:spPr/>
    </dgm:pt>
  </dgm:ptLst>
  <dgm:cxnLst>
    <dgm:cxn modelId="{3D9ADE1C-4FA3-46EB-8CF1-892448776F99}" srcId="{EF9A7BF9-C0BD-4439-BE27-5C6BF1270A70}" destId="{6BF33A9A-542D-4120-8F8D-C49FB02AC975}" srcOrd="7" destOrd="0" parTransId="{6D9D9CA8-2E59-4079-8183-F6480B331686}" sibTransId="{1C54FDA6-62ED-4181-ADDE-A47BAB32DC84}"/>
    <dgm:cxn modelId="{BB6B273A-3A1E-46D9-AE57-DC862C8360F8}" type="presOf" srcId="{C7ACB8CA-F0DC-4F69-BEDC-B4CCDA2E7C64}" destId="{7244C1ED-9D97-4D20-808C-72534DEF9743}" srcOrd="0" destOrd="0" presId="urn:microsoft.com/office/officeart/2005/8/layout/vList2"/>
    <dgm:cxn modelId="{55ECA35F-5ADC-478A-AC16-1E35A5B50100}" srcId="{EF9A7BF9-C0BD-4439-BE27-5C6BF1270A70}" destId="{A6A73446-B857-4D16-90E1-F9CEDF38DF72}" srcOrd="4" destOrd="0" parTransId="{56F792B0-D9C7-477B-9CF2-7EC1F64286C8}" sibTransId="{BA95717F-10CC-4EFE-A8C6-1A1EEDF07D44}"/>
    <dgm:cxn modelId="{107E7B63-19AC-446D-AC35-0A1108CA1E16}" type="presOf" srcId="{A6A73446-B857-4D16-90E1-F9CEDF38DF72}" destId="{F618ADD0-FA6D-4C8B-A849-51B36E366AFD}" srcOrd="0" destOrd="0" presId="urn:microsoft.com/office/officeart/2005/8/layout/vList2"/>
    <dgm:cxn modelId="{BCA41E4B-17CB-4052-86C3-4CCFE83391AA}" type="presOf" srcId="{6C2A06F9-035A-4CC6-A238-32A75E7C2B01}" destId="{8A150238-1191-4B85-83EC-7231F1204AF5}" srcOrd="0" destOrd="0" presId="urn:microsoft.com/office/officeart/2005/8/layout/vList2"/>
    <dgm:cxn modelId="{78772871-470A-4E69-8917-2DAB37419BD4}" type="presOf" srcId="{A7CBD90C-750F-43B0-9BBA-8A9FC0B0CC0D}" destId="{DBB2C6D9-ABD6-4324-B4B0-08E2284D83CC}" srcOrd="0" destOrd="0" presId="urn:microsoft.com/office/officeart/2005/8/layout/vList2"/>
    <dgm:cxn modelId="{2A109E55-AE02-41F4-8E8C-C5C51BFA4C28}" type="presOf" srcId="{6BF33A9A-542D-4120-8F8D-C49FB02AC975}" destId="{DFEC7427-4425-464D-862A-05B3EDD5A4AD}" srcOrd="0" destOrd="0" presId="urn:microsoft.com/office/officeart/2005/8/layout/vList2"/>
    <dgm:cxn modelId="{39B9057B-D4B8-4458-A8E5-26B47257CA09}" type="presOf" srcId="{FE58D0E8-BDB5-47D0-AD5F-1D76564510F5}" destId="{E6B2193E-F427-4A7E-A1E7-5D380C6B5191}" srcOrd="0" destOrd="0" presId="urn:microsoft.com/office/officeart/2005/8/layout/vList2"/>
    <dgm:cxn modelId="{95E4387B-9E3E-4713-8D93-8FD9E9F55D2D}" srcId="{EF9A7BF9-C0BD-4439-BE27-5C6BF1270A70}" destId="{A7CBD90C-750F-43B0-9BBA-8A9FC0B0CC0D}" srcOrd="1" destOrd="0" parTransId="{378AC1DA-4E61-409A-B7EC-BDE7A0946B01}" sibTransId="{1622F3BB-D0E3-4284-BF59-0280E7B23977}"/>
    <dgm:cxn modelId="{15A3177D-674E-4C01-97A2-EACC2664AEB3}" srcId="{EF9A7BF9-C0BD-4439-BE27-5C6BF1270A70}" destId="{C7ACB8CA-F0DC-4F69-BEDC-B4CCDA2E7C64}" srcOrd="0" destOrd="0" parTransId="{2C1C430C-DCF4-4C20-BA63-A07A3BD38793}" sibTransId="{D8757A4C-1354-41C4-B2D7-885091566956}"/>
    <dgm:cxn modelId="{465D2080-54D0-4E1F-B32D-F0D6577DC729}" srcId="{EF9A7BF9-C0BD-4439-BE27-5C6BF1270A70}" destId="{13960FCB-0209-4BC7-8EBA-D67DEAA3C6A1}" srcOrd="2" destOrd="0" parTransId="{96B10324-8F58-4BB6-AEC3-635AF3683BE5}" sibTransId="{CCC52B9B-8D88-4361-86A4-80697AA5DED8}"/>
    <dgm:cxn modelId="{21E2748D-B436-4911-BDC1-5F6BEAF5BC1C}" type="presOf" srcId="{EF9A7BF9-C0BD-4439-BE27-5C6BF1270A70}" destId="{E351CE03-33DF-4C58-BBCF-07B9CF898B01}" srcOrd="0" destOrd="0" presId="urn:microsoft.com/office/officeart/2005/8/layout/vList2"/>
    <dgm:cxn modelId="{B8B98F9C-C0A8-4274-9B53-A0EDFD860315}" type="presOf" srcId="{6A4D0889-EE5A-4F73-89CF-A801E16D8A59}" destId="{70F616F9-0A1C-4550-88DE-E82BC295FF8B}" srcOrd="0" destOrd="0" presId="urn:microsoft.com/office/officeart/2005/8/layout/vList2"/>
    <dgm:cxn modelId="{A43E94C2-5A88-4550-991A-26E3E6AC948B}" srcId="{EF9A7BF9-C0BD-4439-BE27-5C6BF1270A70}" destId="{FE58D0E8-BDB5-47D0-AD5F-1D76564510F5}" srcOrd="3" destOrd="0" parTransId="{B8723E7A-AA3C-4E8F-81BF-CAA8089958C7}" sibTransId="{897A6672-6A17-448F-B8EF-D3F82ECEA5C5}"/>
    <dgm:cxn modelId="{208F11DB-0F32-4584-9C1C-FFBDF39C71F0}" srcId="{EF9A7BF9-C0BD-4439-BE27-5C6BF1270A70}" destId="{6A4D0889-EE5A-4F73-89CF-A801E16D8A59}" srcOrd="6" destOrd="0" parTransId="{93654710-5EF0-40E5-AFDD-B6CE186C77FF}" sibTransId="{16392D34-8EBB-4626-B1EF-6764E0C54D02}"/>
    <dgm:cxn modelId="{F65A28DE-CF24-4EEB-B2F8-75FFCED84C42}" srcId="{EF9A7BF9-C0BD-4439-BE27-5C6BF1270A70}" destId="{6C2A06F9-035A-4CC6-A238-32A75E7C2B01}" srcOrd="5" destOrd="0" parTransId="{2C9994DB-B4A8-42A8-B76E-F37FE9A8E59B}" sibTransId="{B465F265-B3D5-483B-A520-45639F60C1F0}"/>
    <dgm:cxn modelId="{078E36F2-9719-4E4D-A075-0C4636946588}" type="presOf" srcId="{13960FCB-0209-4BC7-8EBA-D67DEAA3C6A1}" destId="{6187AB0C-51A1-40CE-BDB2-A31853F6BDE6}" srcOrd="0" destOrd="0" presId="urn:microsoft.com/office/officeart/2005/8/layout/vList2"/>
    <dgm:cxn modelId="{2D070E23-60B6-4ACE-8CC3-5736E6EC59A2}" type="presParOf" srcId="{E351CE03-33DF-4C58-BBCF-07B9CF898B01}" destId="{7244C1ED-9D97-4D20-808C-72534DEF9743}" srcOrd="0" destOrd="0" presId="urn:microsoft.com/office/officeart/2005/8/layout/vList2"/>
    <dgm:cxn modelId="{0C3F782C-53AC-4D9C-940C-CEC2534F2854}" type="presParOf" srcId="{E351CE03-33DF-4C58-BBCF-07B9CF898B01}" destId="{16FFDA40-0DFE-4523-9339-F38EE8A6DA6B}" srcOrd="1" destOrd="0" presId="urn:microsoft.com/office/officeart/2005/8/layout/vList2"/>
    <dgm:cxn modelId="{EB204A28-03D7-44B2-87F2-5BCEBCDAA0F0}" type="presParOf" srcId="{E351CE03-33DF-4C58-BBCF-07B9CF898B01}" destId="{DBB2C6D9-ABD6-4324-B4B0-08E2284D83CC}" srcOrd="2" destOrd="0" presId="urn:microsoft.com/office/officeart/2005/8/layout/vList2"/>
    <dgm:cxn modelId="{177C3C69-1C6B-4041-A5F2-969213EBF6C2}" type="presParOf" srcId="{E351CE03-33DF-4C58-BBCF-07B9CF898B01}" destId="{45587B31-C05D-4E10-BEE5-E6553615B89C}" srcOrd="3" destOrd="0" presId="urn:microsoft.com/office/officeart/2005/8/layout/vList2"/>
    <dgm:cxn modelId="{A4E88819-78EF-4E01-B037-26B5CA1261E9}" type="presParOf" srcId="{E351CE03-33DF-4C58-BBCF-07B9CF898B01}" destId="{6187AB0C-51A1-40CE-BDB2-A31853F6BDE6}" srcOrd="4" destOrd="0" presId="urn:microsoft.com/office/officeart/2005/8/layout/vList2"/>
    <dgm:cxn modelId="{A43C1B93-5B9D-492A-90F5-13A3B47C0166}" type="presParOf" srcId="{E351CE03-33DF-4C58-BBCF-07B9CF898B01}" destId="{9730FC8D-1D8C-4733-A2CD-DC82349504AD}" srcOrd="5" destOrd="0" presId="urn:microsoft.com/office/officeart/2005/8/layout/vList2"/>
    <dgm:cxn modelId="{C588CB9B-12A7-4229-8430-DBC830A1AD27}" type="presParOf" srcId="{E351CE03-33DF-4C58-BBCF-07B9CF898B01}" destId="{E6B2193E-F427-4A7E-A1E7-5D380C6B5191}" srcOrd="6" destOrd="0" presId="urn:microsoft.com/office/officeart/2005/8/layout/vList2"/>
    <dgm:cxn modelId="{03E0ABF9-9982-466A-A03A-8BF9431CB5F4}" type="presParOf" srcId="{E351CE03-33DF-4C58-BBCF-07B9CF898B01}" destId="{CDE43E08-C508-4DF3-8697-B6CD266A18C4}" srcOrd="7" destOrd="0" presId="urn:microsoft.com/office/officeart/2005/8/layout/vList2"/>
    <dgm:cxn modelId="{D0545AD9-1A3D-49D8-AA88-D4A2255CFF60}" type="presParOf" srcId="{E351CE03-33DF-4C58-BBCF-07B9CF898B01}" destId="{F618ADD0-FA6D-4C8B-A849-51B36E366AFD}" srcOrd="8" destOrd="0" presId="urn:microsoft.com/office/officeart/2005/8/layout/vList2"/>
    <dgm:cxn modelId="{7C5FF78E-C30A-4D4B-B63C-EABE771FE325}" type="presParOf" srcId="{E351CE03-33DF-4C58-BBCF-07B9CF898B01}" destId="{032CBD48-86D4-4216-87AC-ADE4B079C27C}" srcOrd="9" destOrd="0" presId="urn:microsoft.com/office/officeart/2005/8/layout/vList2"/>
    <dgm:cxn modelId="{3AF44CDF-C6F2-4E23-A1EA-0D6198D142D4}" type="presParOf" srcId="{E351CE03-33DF-4C58-BBCF-07B9CF898B01}" destId="{8A150238-1191-4B85-83EC-7231F1204AF5}" srcOrd="10" destOrd="0" presId="urn:microsoft.com/office/officeart/2005/8/layout/vList2"/>
    <dgm:cxn modelId="{B3542709-B666-4CD5-9633-6955B2FE3E39}" type="presParOf" srcId="{E351CE03-33DF-4C58-BBCF-07B9CF898B01}" destId="{760E7036-D768-4597-BAA2-9318D89F80C5}" srcOrd="11" destOrd="0" presId="urn:microsoft.com/office/officeart/2005/8/layout/vList2"/>
    <dgm:cxn modelId="{0F840786-0053-402C-9FE7-D11525187025}" type="presParOf" srcId="{E351CE03-33DF-4C58-BBCF-07B9CF898B01}" destId="{70F616F9-0A1C-4550-88DE-E82BC295FF8B}" srcOrd="12" destOrd="0" presId="urn:microsoft.com/office/officeart/2005/8/layout/vList2"/>
    <dgm:cxn modelId="{957F458A-6C77-4210-8E72-BFBF8419EEC8}" type="presParOf" srcId="{E351CE03-33DF-4C58-BBCF-07B9CF898B01}" destId="{617E9A02-A2EF-4BDF-9890-7206682FD5FF}" srcOrd="13" destOrd="0" presId="urn:microsoft.com/office/officeart/2005/8/layout/vList2"/>
    <dgm:cxn modelId="{311C6CC9-BC4A-4D3E-A492-5AD2FFCE81A1}" type="presParOf" srcId="{E351CE03-33DF-4C58-BBCF-07B9CF898B01}" destId="{DFEC7427-4425-464D-862A-05B3EDD5A4AD}"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BB56B0-E751-4362-B563-6309597DA86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A529C67-BCC8-4421-AAE9-138BC42446AB}">
      <dgm:prSet custT="1"/>
      <dgm:spPr/>
      <dgm:t>
        <a:bodyPr/>
        <a:lstStyle/>
        <a:p>
          <a:r>
            <a:rPr lang="en-US" sz="1600" b="1" i="0" baseline="0" dirty="0"/>
            <a:t>How Ultrasound Testing Detects Leaks</a:t>
          </a:r>
          <a:br>
            <a:rPr lang="en-US" sz="1600" b="0" i="0" baseline="0" dirty="0"/>
          </a:br>
          <a:r>
            <a:rPr lang="en-US" sz="1600" b="0" i="0" baseline="0" dirty="0" err="1"/>
            <a:t>Leaks</a:t>
          </a:r>
          <a:r>
            <a:rPr lang="en-US" sz="1600" b="0" i="0" baseline="0" dirty="0"/>
            <a:t> generate high-frequency sound waves that are inaudible to the human ear. Ultrasound detectors </a:t>
          </a:r>
          <a:endParaRPr lang="en-US" sz="1600" dirty="0"/>
        </a:p>
      </dgm:t>
    </dgm:pt>
    <dgm:pt modelId="{F5FCB550-7A01-4EB7-B15C-3726A22480C4}" type="parTrans" cxnId="{2B5E32E1-CD06-4105-B32B-053B1B3FC737}">
      <dgm:prSet/>
      <dgm:spPr/>
      <dgm:t>
        <a:bodyPr/>
        <a:lstStyle/>
        <a:p>
          <a:endParaRPr lang="en-US"/>
        </a:p>
      </dgm:t>
    </dgm:pt>
    <dgm:pt modelId="{656498F7-9432-4187-A4EF-0183B5EF8864}" type="sibTrans" cxnId="{2B5E32E1-CD06-4105-B32B-053B1B3FC737}">
      <dgm:prSet/>
      <dgm:spPr/>
      <dgm:t>
        <a:bodyPr/>
        <a:lstStyle/>
        <a:p>
          <a:endParaRPr lang="en-US"/>
        </a:p>
      </dgm:t>
    </dgm:pt>
    <dgm:pt modelId="{05430109-F0F9-4D60-A864-274DE37DE991}">
      <dgm:prSet custT="1"/>
      <dgm:spPr/>
      <dgm:t>
        <a:bodyPr/>
        <a:lstStyle/>
        <a:p>
          <a:r>
            <a:rPr lang="en-US" sz="1600" b="0" i="0" baseline="0" dirty="0"/>
            <a:t>convert these signals into audible sound, allowing precise location of the leak.</a:t>
          </a:r>
          <a:endParaRPr lang="en-US" sz="1600" dirty="0"/>
        </a:p>
      </dgm:t>
    </dgm:pt>
    <dgm:pt modelId="{532FA397-4DD0-4022-B5C3-1BFF0F8BD127}" type="parTrans" cxnId="{A266E7DD-A064-4C1C-B5F1-EFE59CD69D2E}">
      <dgm:prSet/>
      <dgm:spPr/>
      <dgm:t>
        <a:bodyPr/>
        <a:lstStyle/>
        <a:p>
          <a:endParaRPr lang="en-US"/>
        </a:p>
      </dgm:t>
    </dgm:pt>
    <dgm:pt modelId="{0305EF76-7BEE-4181-9239-31E1EF09823C}" type="sibTrans" cxnId="{A266E7DD-A064-4C1C-B5F1-EFE59CD69D2E}">
      <dgm:prSet/>
      <dgm:spPr/>
      <dgm:t>
        <a:bodyPr/>
        <a:lstStyle/>
        <a:p>
          <a:endParaRPr lang="en-US"/>
        </a:p>
      </dgm:t>
    </dgm:pt>
    <dgm:pt modelId="{03957BFA-4464-4922-BEDD-987AD6A51297}">
      <dgm:prSet custT="1"/>
      <dgm:spPr/>
      <dgm:t>
        <a:bodyPr/>
        <a:lstStyle/>
        <a:p>
          <a:r>
            <a:rPr lang="en-US" sz="1600" b="1" i="0" baseline="0" dirty="0"/>
            <a:t>Advantages of Ultrasound Leak Detection</a:t>
          </a:r>
          <a:endParaRPr lang="en-US" sz="1600" dirty="0"/>
        </a:p>
      </dgm:t>
    </dgm:pt>
    <dgm:pt modelId="{BA66B53A-B897-4DC9-8FAF-F7D2DCF81995}" type="parTrans" cxnId="{67B8B426-8B19-4D7F-AFFE-CEE932732552}">
      <dgm:prSet/>
      <dgm:spPr/>
      <dgm:t>
        <a:bodyPr/>
        <a:lstStyle/>
        <a:p>
          <a:endParaRPr lang="en-US"/>
        </a:p>
      </dgm:t>
    </dgm:pt>
    <dgm:pt modelId="{028BA13B-5106-4DD8-95F2-12C8A01F50F6}" type="sibTrans" cxnId="{67B8B426-8B19-4D7F-AFFE-CEE932732552}">
      <dgm:prSet/>
      <dgm:spPr/>
      <dgm:t>
        <a:bodyPr/>
        <a:lstStyle/>
        <a:p>
          <a:endParaRPr lang="en-US"/>
        </a:p>
      </dgm:t>
    </dgm:pt>
    <dgm:pt modelId="{DB16476B-C32B-4AE5-A808-4A1FD21F25E5}">
      <dgm:prSet custT="1"/>
      <dgm:spPr/>
      <dgm:t>
        <a:bodyPr/>
        <a:lstStyle/>
        <a:p>
          <a:r>
            <a:rPr lang="en-US" sz="1600" b="0" i="0" baseline="0" dirty="0"/>
            <a:t>Pinpoints exact leak location</a:t>
          </a:r>
          <a:endParaRPr lang="en-US" sz="1600" dirty="0"/>
        </a:p>
      </dgm:t>
    </dgm:pt>
    <dgm:pt modelId="{8B0ED509-741A-4A90-AEE2-83EEAA5E129E}" type="parTrans" cxnId="{B97EB54C-9097-48F3-AF50-8E7778B0BFF9}">
      <dgm:prSet/>
      <dgm:spPr/>
      <dgm:t>
        <a:bodyPr/>
        <a:lstStyle/>
        <a:p>
          <a:endParaRPr lang="en-US"/>
        </a:p>
      </dgm:t>
    </dgm:pt>
    <dgm:pt modelId="{69F1F991-5D7F-42FB-B8F5-1E15C6983419}" type="sibTrans" cxnId="{B97EB54C-9097-48F3-AF50-8E7778B0BFF9}">
      <dgm:prSet/>
      <dgm:spPr/>
      <dgm:t>
        <a:bodyPr/>
        <a:lstStyle/>
        <a:p>
          <a:endParaRPr lang="en-US"/>
        </a:p>
      </dgm:t>
    </dgm:pt>
    <dgm:pt modelId="{49F50A5E-B4F9-4744-8349-A9056AC1A36C}">
      <dgm:prSet custT="1"/>
      <dgm:spPr/>
      <dgm:t>
        <a:bodyPr/>
        <a:lstStyle/>
        <a:p>
          <a:r>
            <a:rPr lang="en-US" sz="1600" b="0" i="0" baseline="0"/>
            <a:t>Works even in noisy environments</a:t>
          </a:r>
          <a:endParaRPr lang="en-US" sz="1600"/>
        </a:p>
      </dgm:t>
    </dgm:pt>
    <dgm:pt modelId="{EAD662B3-A732-423A-8532-F5E7E3A2E90A}" type="parTrans" cxnId="{A6252389-326B-46EA-B49E-41BE15C21B42}">
      <dgm:prSet/>
      <dgm:spPr/>
      <dgm:t>
        <a:bodyPr/>
        <a:lstStyle/>
        <a:p>
          <a:endParaRPr lang="en-US"/>
        </a:p>
      </dgm:t>
    </dgm:pt>
    <dgm:pt modelId="{97A1C203-49D2-414E-8858-B7FC666F0AA3}" type="sibTrans" cxnId="{A6252389-326B-46EA-B49E-41BE15C21B42}">
      <dgm:prSet/>
      <dgm:spPr/>
      <dgm:t>
        <a:bodyPr/>
        <a:lstStyle/>
        <a:p>
          <a:endParaRPr lang="en-US"/>
        </a:p>
      </dgm:t>
    </dgm:pt>
    <dgm:pt modelId="{E4F94D17-5DD3-4288-AA71-2B6D2E6B9014}">
      <dgm:prSet custT="1"/>
      <dgm:spPr/>
      <dgm:t>
        <a:bodyPr/>
        <a:lstStyle/>
        <a:p>
          <a:r>
            <a:rPr lang="en-US" sz="1600" b="0" i="0" baseline="0" dirty="0"/>
            <a:t>Cost-effective and non-invasive</a:t>
          </a:r>
          <a:endParaRPr lang="en-US" sz="1600" dirty="0"/>
        </a:p>
      </dgm:t>
    </dgm:pt>
    <dgm:pt modelId="{4B7D5F24-30A8-4C3A-8709-217DC8C37234}" type="parTrans" cxnId="{D409A665-FF5C-4742-B920-9A867D027EA8}">
      <dgm:prSet/>
      <dgm:spPr/>
      <dgm:t>
        <a:bodyPr/>
        <a:lstStyle/>
        <a:p>
          <a:endParaRPr lang="en-US"/>
        </a:p>
      </dgm:t>
    </dgm:pt>
    <dgm:pt modelId="{1C10B097-2A5E-41AE-9C15-BC8D9781310A}" type="sibTrans" cxnId="{D409A665-FF5C-4742-B920-9A867D027EA8}">
      <dgm:prSet/>
      <dgm:spPr/>
      <dgm:t>
        <a:bodyPr/>
        <a:lstStyle/>
        <a:p>
          <a:endParaRPr lang="en-US"/>
        </a:p>
      </dgm:t>
    </dgm:pt>
    <dgm:pt modelId="{97F22339-360E-4993-8107-FD6137B8A7D3}">
      <dgm:prSet custT="1"/>
      <dgm:spPr/>
      <dgm:t>
        <a:bodyPr/>
        <a:lstStyle/>
        <a:p>
          <a:r>
            <a:rPr lang="en-US" sz="1600" b="0" i="0" baseline="0"/>
            <a:t>Suitable for both high- and low-pressure systems</a:t>
          </a:r>
          <a:endParaRPr lang="en-US" sz="1600"/>
        </a:p>
      </dgm:t>
    </dgm:pt>
    <dgm:pt modelId="{1A2BBE8F-F1B8-4846-A70A-EC23F151E869}" type="parTrans" cxnId="{660ADBCB-78A8-4530-82E6-5800948A5DFC}">
      <dgm:prSet/>
      <dgm:spPr/>
      <dgm:t>
        <a:bodyPr/>
        <a:lstStyle/>
        <a:p>
          <a:endParaRPr lang="en-US"/>
        </a:p>
      </dgm:t>
    </dgm:pt>
    <dgm:pt modelId="{47E9EACC-7331-49EF-AC91-4D5D55710D19}" type="sibTrans" cxnId="{660ADBCB-78A8-4530-82E6-5800948A5DFC}">
      <dgm:prSet/>
      <dgm:spPr/>
      <dgm:t>
        <a:bodyPr/>
        <a:lstStyle/>
        <a:p>
          <a:endParaRPr lang="en-US"/>
        </a:p>
      </dgm:t>
    </dgm:pt>
    <dgm:pt modelId="{A6BA7388-8F65-4BF2-8B1B-7D39DACE5A29}">
      <dgm:prSet custT="1"/>
      <dgm:spPr/>
      <dgm:t>
        <a:bodyPr/>
        <a:lstStyle/>
        <a:p>
          <a:r>
            <a:rPr lang="en-US" sz="1600" b="1" i="0" baseline="0"/>
            <a:t>Basic Procedure</a:t>
          </a:r>
          <a:endParaRPr lang="en-US" sz="1600"/>
        </a:p>
      </dgm:t>
    </dgm:pt>
    <dgm:pt modelId="{C056753F-F122-448C-908A-83AF0B1D11D8}" type="parTrans" cxnId="{E0C152D1-D5C5-4005-9DD0-5041AE11310A}">
      <dgm:prSet/>
      <dgm:spPr/>
      <dgm:t>
        <a:bodyPr/>
        <a:lstStyle/>
        <a:p>
          <a:endParaRPr lang="en-US"/>
        </a:p>
      </dgm:t>
    </dgm:pt>
    <dgm:pt modelId="{15894D0E-5FA0-4C23-BF3F-2370E0978436}" type="sibTrans" cxnId="{E0C152D1-D5C5-4005-9DD0-5041AE11310A}">
      <dgm:prSet/>
      <dgm:spPr/>
      <dgm:t>
        <a:bodyPr/>
        <a:lstStyle/>
        <a:p>
          <a:endParaRPr lang="en-US"/>
        </a:p>
      </dgm:t>
    </dgm:pt>
    <dgm:pt modelId="{0BB8F4B4-6CA1-40BE-BAA1-A971FB8BDDDF}">
      <dgm:prSet custT="1"/>
      <dgm:spPr/>
      <dgm:t>
        <a:bodyPr/>
        <a:lstStyle/>
        <a:p>
          <a:r>
            <a:rPr lang="en-US" sz="1600" b="0" i="0" baseline="0" dirty="0"/>
            <a:t>Survey the area with an ultrasound detector.</a:t>
          </a:r>
          <a:endParaRPr lang="en-US" sz="1600" dirty="0"/>
        </a:p>
      </dgm:t>
    </dgm:pt>
    <dgm:pt modelId="{FC6CA3BB-A684-4FAE-A878-231AB5574C21}" type="parTrans" cxnId="{81991567-558F-4280-B193-8E2CC3710504}">
      <dgm:prSet/>
      <dgm:spPr/>
      <dgm:t>
        <a:bodyPr/>
        <a:lstStyle/>
        <a:p>
          <a:endParaRPr lang="en-US"/>
        </a:p>
      </dgm:t>
    </dgm:pt>
    <dgm:pt modelId="{2ECFF266-87E2-4CFD-8494-476BFE415928}" type="sibTrans" cxnId="{81991567-558F-4280-B193-8E2CC3710504}">
      <dgm:prSet/>
      <dgm:spPr/>
      <dgm:t>
        <a:bodyPr/>
        <a:lstStyle/>
        <a:p>
          <a:endParaRPr lang="en-US"/>
        </a:p>
      </dgm:t>
    </dgm:pt>
    <dgm:pt modelId="{B8F5EA9D-88B7-4759-8515-D7F9FF7A783C}">
      <dgm:prSet custT="1"/>
      <dgm:spPr/>
      <dgm:t>
        <a:bodyPr/>
        <a:lstStyle/>
        <a:p>
          <a:r>
            <a:rPr lang="en-US" sz="1600" b="0" i="0" baseline="0"/>
            <a:t>Listen for the characteristic hiss or whistle of escaping air or gas.</a:t>
          </a:r>
          <a:endParaRPr lang="en-US" sz="1600"/>
        </a:p>
      </dgm:t>
    </dgm:pt>
    <dgm:pt modelId="{D0D6FBAA-DC7C-47E7-B07C-9239F8C12B8E}" type="parTrans" cxnId="{A88CDC6D-0061-407A-B3ED-6E5A5E78AF0D}">
      <dgm:prSet/>
      <dgm:spPr/>
      <dgm:t>
        <a:bodyPr/>
        <a:lstStyle/>
        <a:p>
          <a:endParaRPr lang="en-US"/>
        </a:p>
      </dgm:t>
    </dgm:pt>
    <dgm:pt modelId="{038A4FE9-24A1-43F4-B445-E82025A8F2D8}" type="sibTrans" cxnId="{A88CDC6D-0061-407A-B3ED-6E5A5E78AF0D}">
      <dgm:prSet/>
      <dgm:spPr/>
      <dgm:t>
        <a:bodyPr/>
        <a:lstStyle/>
        <a:p>
          <a:endParaRPr lang="en-US"/>
        </a:p>
      </dgm:t>
    </dgm:pt>
    <dgm:pt modelId="{27207F62-0464-461A-8B53-72830AC7782E}">
      <dgm:prSet custT="1"/>
      <dgm:spPr/>
      <dgm:t>
        <a:bodyPr/>
        <a:lstStyle/>
        <a:p>
          <a:r>
            <a:rPr lang="en-US" sz="1600" b="0" i="0" baseline="0" dirty="0"/>
            <a:t>Confirm the leak location by narrowing down the strongest signal.</a:t>
          </a:r>
          <a:endParaRPr lang="en-US" sz="1600" dirty="0"/>
        </a:p>
      </dgm:t>
    </dgm:pt>
    <dgm:pt modelId="{3ECC811D-974D-42D7-8510-1FAE6F1A0950}" type="parTrans" cxnId="{978B673D-91AA-4D85-A12B-BD2C36DC13FE}">
      <dgm:prSet/>
      <dgm:spPr/>
      <dgm:t>
        <a:bodyPr/>
        <a:lstStyle/>
        <a:p>
          <a:endParaRPr lang="en-US"/>
        </a:p>
      </dgm:t>
    </dgm:pt>
    <dgm:pt modelId="{D5609B14-552B-49E3-97B3-C3C6F8288DF5}" type="sibTrans" cxnId="{978B673D-91AA-4D85-A12B-BD2C36DC13FE}">
      <dgm:prSet/>
      <dgm:spPr/>
      <dgm:t>
        <a:bodyPr/>
        <a:lstStyle/>
        <a:p>
          <a:endParaRPr lang="en-US"/>
        </a:p>
      </dgm:t>
    </dgm:pt>
    <dgm:pt modelId="{3E2B94FE-5269-4EFA-AD7B-4389F2BE91F4}" type="pres">
      <dgm:prSet presAssocID="{BABB56B0-E751-4362-B563-6309597DA866}" presName="vert0" presStyleCnt="0">
        <dgm:presLayoutVars>
          <dgm:dir/>
          <dgm:animOne val="branch"/>
          <dgm:animLvl val="lvl"/>
        </dgm:presLayoutVars>
      </dgm:prSet>
      <dgm:spPr/>
    </dgm:pt>
    <dgm:pt modelId="{C4FE2165-BE32-4B4C-805C-6F575D3D649D}" type="pres">
      <dgm:prSet presAssocID="{FA529C67-BCC8-4421-AAE9-138BC42446AB}" presName="thickLine" presStyleLbl="alignNode1" presStyleIdx="0" presStyleCnt="11"/>
      <dgm:spPr/>
    </dgm:pt>
    <dgm:pt modelId="{F1B6C823-BFE4-47CD-AC9B-C25FE753EB32}" type="pres">
      <dgm:prSet presAssocID="{FA529C67-BCC8-4421-AAE9-138BC42446AB}" presName="horz1" presStyleCnt="0"/>
      <dgm:spPr/>
    </dgm:pt>
    <dgm:pt modelId="{9C490FE6-FFE9-4543-AC6A-AB35D6276F9D}" type="pres">
      <dgm:prSet presAssocID="{FA529C67-BCC8-4421-AAE9-138BC42446AB}" presName="tx1" presStyleLbl="revTx" presStyleIdx="0" presStyleCnt="11" custScaleY="185798"/>
      <dgm:spPr/>
    </dgm:pt>
    <dgm:pt modelId="{B373C6DB-F255-4EF8-8B6A-B022A69A6817}" type="pres">
      <dgm:prSet presAssocID="{FA529C67-BCC8-4421-AAE9-138BC42446AB}" presName="vert1" presStyleCnt="0"/>
      <dgm:spPr/>
    </dgm:pt>
    <dgm:pt modelId="{90481513-C002-446C-A82C-93A078FBD52B}" type="pres">
      <dgm:prSet presAssocID="{05430109-F0F9-4D60-A864-274DE37DE991}" presName="thickLine" presStyleLbl="alignNode1" presStyleIdx="1" presStyleCnt="11"/>
      <dgm:spPr/>
    </dgm:pt>
    <dgm:pt modelId="{64924E4F-096F-494A-A262-0D66AF582E9F}" type="pres">
      <dgm:prSet presAssocID="{05430109-F0F9-4D60-A864-274DE37DE991}" presName="horz1" presStyleCnt="0"/>
      <dgm:spPr/>
    </dgm:pt>
    <dgm:pt modelId="{26583C24-91FF-48F3-BBCD-79FC9E63F5A9}" type="pres">
      <dgm:prSet presAssocID="{05430109-F0F9-4D60-A864-274DE37DE991}" presName="tx1" presStyleLbl="revTx" presStyleIdx="1" presStyleCnt="11"/>
      <dgm:spPr/>
    </dgm:pt>
    <dgm:pt modelId="{57944F8D-9D00-4B2A-A740-FE1DBD7CA3A9}" type="pres">
      <dgm:prSet presAssocID="{05430109-F0F9-4D60-A864-274DE37DE991}" presName="vert1" presStyleCnt="0"/>
      <dgm:spPr/>
    </dgm:pt>
    <dgm:pt modelId="{8D0371F2-4651-4607-8E01-C46907BC7AD2}" type="pres">
      <dgm:prSet presAssocID="{03957BFA-4464-4922-BEDD-987AD6A51297}" presName="thickLine" presStyleLbl="alignNode1" presStyleIdx="2" presStyleCnt="11"/>
      <dgm:spPr/>
    </dgm:pt>
    <dgm:pt modelId="{6DE6C72A-1D46-45E4-8B09-A573CF5812AD}" type="pres">
      <dgm:prSet presAssocID="{03957BFA-4464-4922-BEDD-987AD6A51297}" presName="horz1" presStyleCnt="0"/>
      <dgm:spPr/>
    </dgm:pt>
    <dgm:pt modelId="{7846A609-FB58-4CEF-93EE-B075F901866B}" type="pres">
      <dgm:prSet presAssocID="{03957BFA-4464-4922-BEDD-987AD6A51297}" presName="tx1" presStyleLbl="revTx" presStyleIdx="2" presStyleCnt="11"/>
      <dgm:spPr/>
    </dgm:pt>
    <dgm:pt modelId="{4CA43D8D-64D4-4F8B-AF9C-F90A40A9384C}" type="pres">
      <dgm:prSet presAssocID="{03957BFA-4464-4922-BEDD-987AD6A51297}" presName="vert1" presStyleCnt="0"/>
      <dgm:spPr/>
    </dgm:pt>
    <dgm:pt modelId="{A72CD57D-B18F-43B3-BD45-D6E73C542AAB}" type="pres">
      <dgm:prSet presAssocID="{DB16476B-C32B-4AE5-A808-4A1FD21F25E5}" presName="thickLine" presStyleLbl="alignNode1" presStyleIdx="3" presStyleCnt="11"/>
      <dgm:spPr/>
    </dgm:pt>
    <dgm:pt modelId="{A65786C0-BA85-4159-B4DC-0AFE7DB6778F}" type="pres">
      <dgm:prSet presAssocID="{DB16476B-C32B-4AE5-A808-4A1FD21F25E5}" presName="horz1" presStyleCnt="0"/>
      <dgm:spPr/>
    </dgm:pt>
    <dgm:pt modelId="{10CBFB03-14EA-428F-A516-8F1EAE237596}" type="pres">
      <dgm:prSet presAssocID="{DB16476B-C32B-4AE5-A808-4A1FD21F25E5}" presName="tx1" presStyleLbl="revTx" presStyleIdx="3" presStyleCnt="11"/>
      <dgm:spPr/>
    </dgm:pt>
    <dgm:pt modelId="{6C74FFC7-ACDB-44BB-B72F-8A6A2FEA2A7E}" type="pres">
      <dgm:prSet presAssocID="{DB16476B-C32B-4AE5-A808-4A1FD21F25E5}" presName="vert1" presStyleCnt="0"/>
      <dgm:spPr/>
    </dgm:pt>
    <dgm:pt modelId="{A6C13B03-5E46-4290-9556-BACD3258AC57}" type="pres">
      <dgm:prSet presAssocID="{49F50A5E-B4F9-4744-8349-A9056AC1A36C}" presName="thickLine" presStyleLbl="alignNode1" presStyleIdx="4" presStyleCnt="11"/>
      <dgm:spPr/>
    </dgm:pt>
    <dgm:pt modelId="{F9B0C941-DDDD-43DB-A0F5-5DE5273CB3C4}" type="pres">
      <dgm:prSet presAssocID="{49F50A5E-B4F9-4744-8349-A9056AC1A36C}" presName="horz1" presStyleCnt="0"/>
      <dgm:spPr/>
    </dgm:pt>
    <dgm:pt modelId="{C2A4924D-D74B-4A4A-8F59-40419909AF3F}" type="pres">
      <dgm:prSet presAssocID="{49F50A5E-B4F9-4744-8349-A9056AC1A36C}" presName="tx1" presStyleLbl="revTx" presStyleIdx="4" presStyleCnt="11"/>
      <dgm:spPr/>
    </dgm:pt>
    <dgm:pt modelId="{1DA7584D-4799-4824-BF24-0E1FDCBD39FE}" type="pres">
      <dgm:prSet presAssocID="{49F50A5E-B4F9-4744-8349-A9056AC1A36C}" presName="vert1" presStyleCnt="0"/>
      <dgm:spPr/>
    </dgm:pt>
    <dgm:pt modelId="{E4ADC1AA-6976-440F-80CB-DFD8831DD414}" type="pres">
      <dgm:prSet presAssocID="{E4F94D17-5DD3-4288-AA71-2B6D2E6B9014}" presName="thickLine" presStyleLbl="alignNode1" presStyleIdx="5" presStyleCnt="11"/>
      <dgm:spPr/>
    </dgm:pt>
    <dgm:pt modelId="{EC7798A4-D6B1-4C5F-A3CC-C3B9EEEAB945}" type="pres">
      <dgm:prSet presAssocID="{E4F94D17-5DD3-4288-AA71-2B6D2E6B9014}" presName="horz1" presStyleCnt="0"/>
      <dgm:spPr/>
    </dgm:pt>
    <dgm:pt modelId="{79CED8E8-D572-4BFD-B2C2-EFCA958A493B}" type="pres">
      <dgm:prSet presAssocID="{E4F94D17-5DD3-4288-AA71-2B6D2E6B9014}" presName="tx1" presStyleLbl="revTx" presStyleIdx="5" presStyleCnt="11"/>
      <dgm:spPr/>
    </dgm:pt>
    <dgm:pt modelId="{739AC364-0557-4807-AD3C-7B7E398A30BD}" type="pres">
      <dgm:prSet presAssocID="{E4F94D17-5DD3-4288-AA71-2B6D2E6B9014}" presName="vert1" presStyleCnt="0"/>
      <dgm:spPr/>
    </dgm:pt>
    <dgm:pt modelId="{F3B06D5F-F3A4-49A1-8923-9217BE2F2AEE}" type="pres">
      <dgm:prSet presAssocID="{97F22339-360E-4993-8107-FD6137B8A7D3}" presName="thickLine" presStyleLbl="alignNode1" presStyleIdx="6" presStyleCnt="11"/>
      <dgm:spPr/>
    </dgm:pt>
    <dgm:pt modelId="{BB6D44FA-1BAE-4305-8633-2E38C41D7F20}" type="pres">
      <dgm:prSet presAssocID="{97F22339-360E-4993-8107-FD6137B8A7D3}" presName="horz1" presStyleCnt="0"/>
      <dgm:spPr/>
    </dgm:pt>
    <dgm:pt modelId="{670C2A3D-1F4B-45C6-BEF2-2EDF36F1350C}" type="pres">
      <dgm:prSet presAssocID="{97F22339-360E-4993-8107-FD6137B8A7D3}" presName="tx1" presStyleLbl="revTx" presStyleIdx="6" presStyleCnt="11"/>
      <dgm:spPr/>
    </dgm:pt>
    <dgm:pt modelId="{3F75E012-ACD9-4F04-981B-AA924661075D}" type="pres">
      <dgm:prSet presAssocID="{97F22339-360E-4993-8107-FD6137B8A7D3}" presName="vert1" presStyleCnt="0"/>
      <dgm:spPr/>
    </dgm:pt>
    <dgm:pt modelId="{FED769AE-89C2-4A6D-ADE4-2BCAA7A198F6}" type="pres">
      <dgm:prSet presAssocID="{A6BA7388-8F65-4BF2-8B1B-7D39DACE5A29}" presName="thickLine" presStyleLbl="alignNode1" presStyleIdx="7" presStyleCnt="11"/>
      <dgm:spPr/>
    </dgm:pt>
    <dgm:pt modelId="{155A41A8-F614-4817-9C43-2579784DB709}" type="pres">
      <dgm:prSet presAssocID="{A6BA7388-8F65-4BF2-8B1B-7D39DACE5A29}" presName="horz1" presStyleCnt="0"/>
      <dgm:spPr/>
    </dgm:pt>
    <dgm:pt modelId="{D29AD256-4F0E-48CA-8CCA-DFAA2920FE6E}" type="pres">
      <dgm:prSet presAssocID="{A6BA7388-8F65-4BF2-8B1B-7D39DACE5A29}" presName="tx1" presStyleLbl="revTx" presStyleIdx="7" presStyleCnt="11"/>
      <dgm:spPr/>
    </dgm:pt>
    <dgm:pt modelId="{3311498D-3139-42BE-A675-2CA938139D84}" type="pres">
      <dgm:prSet presAssocID="{A6BA7388-8F65-4BF2-8B1B-7D39DACE5A29}" presName="vert1" presStyleCnt="0"/>
      <dgm:spPr/>
    </dgm:pt>
    <dgm:pt modelId="{833B2CB8-C412-43DD-9820-9F7D91652004}" type="pres">
      <dgm:prSet presAssocID="{0BB8F4B4-6CA1-40BE-BAA1-A971FB8BDDDF}" presName="thickLine" presStyleLbl="alignNode1" presStyleIdx="8" presStyleCnt="11"/>
      <dgm:spPr/>
    </dgm:pt>
    <dgm:pt modelId="{9E8BCE70-7E5C-46FB-8D15-B780395EC617}" type="pres">
      <dgm:prSet presAssocID="{0BB8F4B4-6CA1-40BE-BAA1-A971FB8BDDDF}" presName="horz1" presStyleCnt="0"/>
      <dgm:spPr/>
    </dgm:pt>
    <dgm:pt modelId="{A97C2A6D-D997-44FA-9051-76910DD9D549}" type="pres">
      <dgm:prSet presAssocID="{0BB8F4B4-6CA1-40BE-BAA1-A971FB8BDDDF}" presName="tx1" presStyleLbl="revTx" presStyleIdx="8" presStyleCnt="11"/>
      <dgm:spPr/>
    </dgm:pt>
    <dgm:pt modelId="{D5D02BEA-44D6-4013-8812-B4739F22C12E}" type="pres">
      <dgm:prSet presAssocID="{0BB8F4B4-6CA1-40BE-BAA1-A971FB8BDDDF}" presName="vert1" presStyleCnt="0"/>
      <dgm:spPr/>
    </dgm:pt>
    <dgm:pt modelId="{B640FF7F-808C-4557-8CFF-4C8CD792B33F}" type="pres">
      <dgm:prSet presAssocID="{B8F5EA9D-88B7-4759-8515-D7F9FF7A783C}" presName="thickLine" presStyleLbl="alignNode1" presStyleIdx="9" presStyleCnt="11"/>
      <dgm:spPr/>
    </dgm:pt>
    <dgm:pt modelId="{C513BE0D-468B-48A3-ABC1-875A4E53669B}" type="pres">
      <dgm:prSet presAssocID="{B8F5EA9D-88B7-4759-8515-D7F9FF7A783C}" presName="horz1" presStyleCnt="0"/>
      <dgm:spPr/>
    </dgm:pt>
    <dgm:pt modelId="{06C58BF3-D0BB-4820-B661-2524CA77622F}" type="pres">
      <dgm:prSet presAssocID="{B8F5EA9D-88B7-4759-8515-D7F9FF7A783C}" presName="tx1" presStyleLbl="revTx" presStyleIdx="9" presStyleCnt="11"/>
      <dgm:spPr/>
    </dgm:pt>
    <dgm:pt modelId="{FDEF4083-67ED-40F3-8E5F-DECD3E376CDD}" type="pres">
      <dgm:prSet presAssocID="{B8F5EA9D-88B7-4759-8515-D7F9FF7A783C}" presName="vert1" presStyleCnt="0"/>
      <dgm:spPr/>
    </dgm:pt>
    <dgm:pt modelId="{61A97748-CFE2-4AA5-A0C4-55D533C697AF}" type="pres">
      <dgm:prSet presAssocID="{27207F62-0464-461A-8B53-72830AC7782E}" presName="thickLine" presStyleLbl="alignNode1" presStyleIdx="10" presStyleCnt="11"/>
      <dgm:spPr/>
    </dgm:pt>
    <dgm:pt modelId="{6E11E504-21A7-4708-A99F-A437FB7004F2}" type="pres">
      <dgm:prSet presAssocID="{27207F62-0464-461A-8B53-72830AC7782E}" presName="horz1" presStyleCnt="0"/>
      <dgm:spPr/>
    </dgm:pt>
    <dgm:pt modelId="{88C20906-0B34-472A-B26C-A895D602FF41}" type="pres">
      <dgm:prSet presAssocID="{27207F62-0464-461A-8B53-72830AC7782E}" presName="tx1" presStyleLbl="revTx" presStyleIdx="10" presStyleCnt="11"/>
      <dgm:spPr/>
    </dgm:pt>
    <dgm:pt modelId="{541D7499-8AE3-4BC1-A87D-1A875C88C8E2}" type="pres">
      <dgm:prSet presAssocID="{27207F62-0464-461A-8B53-72830AC7782E}" presName="vert1" presStyleCnt="0"/>
      <dgm:spPr/>
    </dgm:pt>
  </dgm:ptLst>
  <dgm:cxnLst>
    <dgm:cxn modelId="{775D980E-A05B-4BF8-8EB0-14ABD6A42D2B}" type="presOf" srcId="{49F50A5E-B4F9-4744-8349-A9056AC1A36C}" destId="{C2A4924D-D74B-4A4A-8F59-40419909AF3F}" srcOrd="0" destOrd="0" presId="urn:microsoft.com/office/officeart/2008/layout/LinedList"/>
    <dgm:cxn modelId="{0993D313-D6E0-4EF1-9B3C-8F038FDD8082}" type="presOf" srcId="{DB16476B-C32B-4AE5-A808-4A1FD21F25E5}" destId="{10CBFB03-14EA-428F-A516-8F1EAE237596}" srcOrd="0" destOrd="0" presId="urn:microsoft.com/office/officeart/2008/layout/LinedList"/>
    <dgm:cxn modelId="{67B8B426-8B19-4D7F-AFFE-CEE932732552}" srcId="{BABB56B0-E751-4362-B563-6309597DA866}" destId="{03957BFA-4464-4922-BEDD-987AD6A51297}" srcOrd="2" destOrd="0" parTransId="{BA66B53A-B897-4DC9-8FAF-F7D2DCF81995}" sibTransId="{028BA13B-5106-4DD8-95F2-12C8A01F50F6}"/>
    <dgm:cxn modelId="{978B673D-91AA-4D85-A12B-BD2C36DC13FE}" srcId="{BABB56B0-E751-4362-B563-6309597DA866}" destId="{27207F62-0464-461A-8B53-72830AC7782E}" srcOrd="10" destOrd="0" parTransId="{3ECC811D-974D-42D7-8510-1FAE6F1A0950}" sibTransId="{D5609B14-552B-49E3-97B3-C3C6F8288DF5}"/>
    <dgm:cxn modelId="{A3B5F85E-8F43-4052-BFD6-1CD9E68A8413}" type="presOf" srcId="{B8F5EA9D-88B7-4759-8515-D7F9FF7A783C}" destId="{06C58BF3-D0BB-4820-B661-2524CA77622F}" srcOrd="0" destOrd="0" presId="urn:microsoft.com/office/officeart/2008/layout/LinedList"/>
    <dgm:cxn modelId="{6726D660-1349-4E92-8643-90744C4CDB1D}" type="presOf" srcId="{05430109-F0F9-4D60-A864-274DE37DE991}" destId="{26583C24-91FF-48F3-BBCD-79FC9E63F5A9}" srcOrd="0" destOrd="0" presId="urn:microsoft.com/office/officeart/2008/layout/LinedList"/>
    <dgm:cxn modelId="{D409A665-FF5C-4742-B920-9A867D027EA8}" srcId="{BABB56B0-E751-4362-B563-6309597DA866}" destId="{E4F94D17-5DD3-4288-AA71-2B6D2E6B9014}" srcOrd="5" destOrd="0" parTransId="{4B7D5F24-30A8-4C3A-8709-217DC8C37234}" sibTransId="{1C10B097-2A5E-41AE-9C15-BC8D9781310A}"/>
    <dgm:cxn modelId="{622FD745-BABD-4CC8-84E0-B9246ABA0749}" type="presOf" srcId="{97F22339-360E-4993-8107-FD6137B8A7D3}" destId="{670C2A3D-1F4B-45C6-BEF2-2EDF36F1350C}" srcOrd="0" destOrd="0" presId="urn:microsoft.com/office/officeart/2008/layout/LinedList"/>
    <dgm:cxn modelId="{81991567-558F-4280-B193-8E2CC3710504}" srcId="{BABB56B0-E751-4362-B563-6309597DA866}" destId="{0BB8F4B4-6CA1-40BE-BAA1-A971FB8BDDDF}" srcOrd="8" destOrd="0" parTransId="{FC6CA3BB-A684-4FAE-A878-231AB5574C21}" sibTransId="{2ECFF266-87E2-4CFD-8494-476BFE415928}"/>
    <dgm:cxn modelId="{B97EB54C-9097-48F3-AF50-8E7778B0BFF9}" srcId="{BABB56B0-E751-4362-B563-6309597DA866}" destId="{DB16476B-C32B-4AE5-A808-4A1FD21F25E5}" srcOrd="3" destOrd="0" parTransId="{8B0ED509-741A-4A90-AEE2-83EEAA5E129E}" sibTransId="{69F1F991-5D7F-42FB-B8F5-1E15C6983419}"/>
    <dgm:cxn modelId="{A88CDC6D-0061-407A-B3ED-6E5A5E78AF0D}" srcId="{BABB56B0-E751-4362-B563-6309597DA866}" destId="{B8F5EA9D-88B7-4759-8515-D7F9FF7A783C}" srcOrd="9" destOrd="0" parTransId="{D0D6FBAA-DC7C-47E7-B07C-9239F8C12B8E}" sibTransId="{038A4FE9-24A1-43F4-B445-E82025A8F2D8}"/>
    <dgm:cxn modelId="{8EBB6750-8258-426B-9518-46EA0794A605}" type="presOf" srcId="{FA529C67-BCC8-4421-AAE9-138BC42446AB}" destId="{9C490FE6-FFE9-4543-AC6A-AB35D6276F9D}" srcOrd="0" destOrd="0" presId="urn:microsoft.com/office/officeart/2008/layout/LinedList"/>
    <dgm:cxn modelId="{CF7CFD88-9029-4B16-A556-A957729D70B8}" type="presOf" srcId="{03957BFA-4464-4922-BEDD-987AD6A51297}" destId="{7846A609-FB58-4CEF-93EE-B075F901866B}" srcOrd="0" destOrd="0" presId="urn:microsoft.com/office/officeart/2008/layout/LinedList"/>
    <dgm:cxn modelId="{A6252389-326B-46EA-B49E-41BE15C21B42}" srcId="{BABB56B0-E751-4362-B563-6309597DA866}" destId="{49F50A5E-B4F9-4744-8349-A9056AC1A36C}" srcOrd="4" destOrd="0" parTransId="{EAD662B3-A732-423A-8532-F5E7E3A2E90A}" sibTransId="{97A1C203-49D2-414E-8858-B7FC666F0AA3}"/>
    <dgm:cxn modelId="{BF936494-BA13-43B5-9AED-1C96D554F6CD}" type="presOf" srcId="{A6BA7388-8F65-4BF2-8B1B-7D39DACE5A29}" destId="{D29AD256-4F0E-48CA-8CCA-DFAA2920FE6E}" srcOrd="0" destOrd="0" presId="urn:microsoft.com/office/officeart/2008/layout/LinedList"/>
    <dgm:cxn modelId="{C1CCB599-AC47-4492-B779-8059090D6CCE}" type="presOf" srcId="{27207F62-0464-461A-8B53-72830AC7782E}" destId="{88C20906-0B34-472A-B26C-A895D602FF41}" srcOrd="0" destOrd="0" presId="urn:microsoft.com/office/officeart/2008/layout/LinedList"/>
    <dgm:cxn modelId="{660ADBCB-78A8-4530-82E6-5800948A5DFC}" srcId="{BABB56B0-E751-4362-B563-6309597DA866}" destId="{97F22339-360E-4993-8107-FD6137B8A7D3}" srcOrd="6" destOrd="0" parTransId="{1A2BBE8F-F1B8-4846-A70A-EC23F151E869}" sibTransId="{47E9EACC-7331-49EF-AC91-4D5D55710D19}"/>
    <dgm:cxn modelId="{E0C152D1-D5C5-4005-9DD0-5041AE11310A}" srcId="{BABB56B0-E751-4362-B563-6309597DA866}" destId="{A6BA7388-8F65-4BF2-8B1B-7D39DACE5A29}" srcOrd="7" destOrd="0" parTransId="{C056753F-F122-448C-908A-83AF0B1D11D8}" sibTransId="{15894D0E-5FA0-4C23-BF3F-2370E0978436}"/>
    <dgm:cxn modelId="{0B15F6DA-329D-4D57-B56C-2ECE79CA30E7}" type="presOf" srcId="{E4F94D17-5DD3-4288-AA71-2B6D2E6B9014}" destId="{79CED8E8-D572-4BFD-B2C2-EFCA958A493B}" srcOrd="0" destOrd="0" presId="urn:microsoft.com/office/officeart/2008/layout/LinedList"/>
    <dgm:cxn modelId="{A266E7DD-A064-4C1C-B5F1-EFE59CD69D2E}" srcId="{BABB56B0-E751-4362-B563-6309597DA866}" destId="{05430109-F0F9-4D60-A864-274DE37DE991}" srcOrd="1" destOrd="0" parTransId="{532FA397-4DD0-4022-B5C3-1BFF0F8BD127}" sibTransId="{0305EF76-7BEE-4181-9239-31E1EF09823C}"/>
    <dgm:cxn modelId="{2B5E32E1-CD06-4105-B32B-053B1B3FC737}" srcId="{BABB56B0-E751-4362-B563-6309597DA866}" destId="{FA529C67-BCC8-4421-AAE9-138BC42446AB}" srcOrd="0" destOrd="0" parTransId="{F5FCB550-7A01-4EB7-B15C-3726A22480C4}" sibTransId="{656498F7-9432-4187-A4EF-0183B5EF8864}"/>
    <dgm:cxn modelId="{88ABA9F4-9F90-45C2-A23A-A7D687B877DD}" type="presOf" srcId="{0BB8F4B4-6CA1-40BE-BAA1-A971FB8BDDDF}" destId="{A97C2A6D-D997-44FA-9051-76910DD9D549}" srcOrd="0" destOrd="0" presId="urn:microsoft.com/office/officeart/2008/layout/LinedList"/>
    <dgm:cxn modelId="{B9A4ACFC-5B64-48C4-9BA1-6C429303DBD4}" type="presOf" srcId="{BABB56B0-E751-4362-B563-6309597DA866}" destId="{3E2B94FE-5269-4EFA-AD7B-4389F2BE91F4}" srcOrd="0" destOrd="0" presId="urn:microsoft.com/office/officeart/2008/layout/LinedList"/>
    <dgm:cxn modelId="{DB395D08-7087-4933-9100-FAF08EBE2C4C}" type="presParOf" srcId="{3E2B94FE-5269-4EFA-AD7B-4389F2BE91F4}" destId="{C4FE2165-BE32-4B4C-805C-6F575D3D649D}" srcOrd="0" destOrd="0" presId="urn:microsoft.com/office/officeart/2008/layout/LinedList"/>
    <dgm:cxn modelId="{CB34E032-7AD9-499F-B1E8-2E00F5C01195}" type="presParOf" srcId="{3E2B94FE-5269-4EFA-AD7B-4389F2BE91F4}" destId="{F1B6C823-BFE4-47CD-AC9B-C25FE753EB32}" srcOrd="1" destOrd="0" presId="urn:microsoft.com/office/officeart/2008/layout/LinedList"/>
    <dgm:cxn modelId="{9C0FBB17-0F2E-4B46-A961-FD1354312CA3}" type="presParOf" srcId="{F1B6C823-BFE4-47CD-AC9B-C25FE753EB32}" destId="{9C490FE6-FFE9-4543-AC6A-AB35D6276F9D}" srcOrd="0" destOrd="0" presId="urn:microsoft.com/office/officeart/2008/layout/LinedList"/>
    <dgm:cxn modelId="{411F6E9D-E0D8-41A0-9F41-46EC1AFCA34E}" type="presParOf" srcId="{F1B6C823-BFE4-47CD-AC9B-C25FE753EB32}" destId="{B373C6DB-F255-4EF8-8B6A-B022A69A6817}" srcOrd="1" destOrd="0" presId="urn:microsoft.com/office/officeart/2008/layout/LinedList"/>
    <dgm:cxn modelId="{52FE6311-CA47-45E8-AC61-84CD212C0AB7}" type="presParOf" srcId="{3E2B94FE-5269-4EFA-AD7B-4389F2BE91F4}" destId="{90481513-C002-446C-A82C-93A078FBD52B}" srcOrd="2" destOrd="0" presId="urn:microsoft.com/office/officeart/2008/layout/LinedList"/>
    <dgm:cxn modelId="{881A6529-9471-4A02-9B0C-C06ECA79CDEC}" type="presParOf" srcId="{3E2B94FE-5269-4EFA-AD7B-4389F2BE91F4}" destId="{64924E4F-096F-494A-A262-0D66AF582E9F}" srcOrd="3" destOrd="0" presId="urn:microsoft.com/office/officeart/2008/layout/LinedList"/>
    <dgm:cxn modelId="{3AE6BD17-AA07-445F-A82B-6D895AFC3B64}" type="presParOf" srcId="{64924E4F-096F-494A-A262-0D66AF582E9F}" destId="{26583C24-91FF-48F3-BBCD-79FC9E63F5A9}" srcOrd="0" destOrd="0" presId="urn:microsoft.com/office/officeart/2008/layout/LinedList"/>
    <dgm:cxn modelId="{29B43589-2C21-4B7E-89B5-12BE54FA7E23}" type="presParOf" srcId="{64924E4F-096F-494A-A262-0D66AF582E9F}" destId="{57944F8D-9D00-4B2A-A740-FE1DBD7CA3A9}" srcOrd="1" destOrd="0" presId="urn:microsoft.com/office/officeart/2008/layout/LinedList"/>
    <dgm:cxn modelId="{DF7233C0-8BC0-4980-96C6-5B9A96F42891}" type="presParOf" srcId="{3E2B94FE-5269-4EFA-AD7B-4389F2BE91F4}" destId="{8D0371F2-4651-4607-8E01-C46907BC7AD2}" srcOrd="4" destOrd="0" presId="urn:microsoft.com/office/officeart/2008/layout/LinedList"/>
    <dgm:cxn modelId="{C5D60251-F250-4A8E-89DA-AE7D626C49D0}" type="presParOf" srcId="{3E2B94FE-5269-4EFA-AD7B-4389F2BE91F4}" destId="{6DE6C72A-1D46-45E4-8B09-A573CF5812AD}" srcOrd="5" destOrd="0" presId="urn:microsoft.com/office/officeart/2008/layout/LinedList"/>
    <dgm:cxn modelId="{E812F4BF-664E-4F9A-81B0-5D678C8D69BB}" type="presParOf" srcId="{6DE6C72A-1D46-45E4-8B09-A573CF5812AD}" destId="{7846A609-FB58-4CEF-93EE-B075F901866B}" srcOrd="0" destOrd="0" presId="urn:microsoft.com/office/officeart/2008/layout/LinedList"/>
    <dgm:cxn modelId="{EEAC3CC0-5B82-42CD-9001-CBF1C80722AC}" type="presParOf" srcId="{6DE6C72A-1D46-45E4-8B09-A573CF5812AD}" destId="{4CA43D8D-64D4-4F8B-AF9C-F90A40A9384C}" srcOrd="1" destOrd="0" presId="urn:microsoft.com/office/officeart/2008/layout/LinedList"/>
    <dgm:cxn modelId="{F57529EA-AC3D-49C0-A78E-E674C554A647}" type="presParOf" srcId="{3E2B94FE-5269-4EFA-AD7B-4389F2BE91F4}" destId="{A72CD57D-B18F-43B3-BD45-D6E73C542AAB}" srcOrd="6" destOrd="0" presId="urn:microsoft.com/office/officeart/2008/layout/LinedList"/>
    <dgm:cxn modelId="{11D84418-1795-40B6-B238-2B201DF5AF89}" type="presParOf" srcId="{3E2B94FE-5269-4EFA-AD7B-4389F2BE91F4}" destId="{A65786C0-BA85-4159-B4DC-0AFE7DB6778F}" srcOrd="7" destOrd="0" presId="urn:microsoft.com/office/officeart/2008/layout/LinedList"/>
    <dgm:cxn modelId="{6F2E816C-F0C5-4113-85DF-EE7EA0A02AEA}" type="presParOf" srcId="{A65786C0-BA85-4159-B4DC-0AFE7DB6778F}" destId="{10CBFB03-14EA-428F-A516-8F1EAE237596}" srcOrd="0" destOrd="0" presId="urn:microsoft.com/office/officeart/2008/layout/LinedList"/>
    <dgm:cxn modelId="{6B5B0734-BB65-4B79-9C3D-9E3A2E5343DF}" type="presParOf" srcId="{A65786C0-BA85-4159-B4DC-0AFE7DB6778F}" destId="{6C74FFC7-ACDB-44BB-B72F-8A6A2FEA2A7E}" srcOrd="1" destOrd="0" presId="urn:microsoft.com/office/officeart/2008/layout/LinedList"/>
    <dgm:cxn modelId="{4B78E8A7-AF27-4FF1-AE1C-3313EEDA1F99}" type="presParOf" srcId="{3E2B94FE-5269-4EFA-AD7B-4389F2BE91F4}" destId="{A6C13B03-5E46-4290-9556-BACD3258AC57}" srcOrd="8" destOrd="0" presId="urn:microsoft.com/office/officeart/2008/layout/LinedList"/>
    <dgm:cxn modelId="{48001CE8-2AC7-4F7B-A0F2-2803C831CE95}" type="presParOf" srcId="{3E2B94FE-5269-4EFA-AD7B-4389F2BE91F4}" destId="{F9B0C941-DDDD-43DB-A0F5-5DE5273CB3C4}" srcOrd="9" destOrd="0" presId="urn:microsoft.com/office/officeart/2008/layout/LinedList"/>
    <dgm:cxn modelId="{E741943A-C2FD-4F49-A059-85846B59C3B9}" type="presParOf" srcId="{F9B0C941-DDDD-43DB-A0F5-5DE5273CB3C4}" destId="{C2A4924D-D74B-4A4A-8F59-40419909AF3F}" srcOrd="0" destOrd="0" presId="urn:microsoft.com/office/officeart/2008/layout/LinedList"/>
    <dgm:cxn modelId="{C47F4C7F-12F4-4937-9F7B-C8F4AE14C16C}" type="presParOf" srcId="{F9B0C941-DDDD-43DB-A0F5-5DE5273CB3C4}" destId="{1DA7584D-4799-4824-BF24-0E1FDCBD39FE}" srcOrd="1" destOrd="0" presId="urn:microsoft.com/office/officeart/2008/layout/LinedList"/>
    <dgm:cxn modelId="{A6051C03-A5FB-43E4-AD03-04B0E729D438}" type="presParOf" srcId="{3E2B94FE-5269-4EFA-AD7B-4389F2BE91F4}" destId="{E4ADC1AA-6976-440F-80CB-DFD8831DD414}" srcOrd="10" destOrd="0" presId="urn:microsoft.com/office/officeart/2008/layout/LinedList"/>
    <dgm:cxn modelId="{34249865-50AC-4664-A634-3F2F2D78951E}" type="presParOf" srcId="{3E2B94FE-5269-4EFA-AD7B-4389F2BE91F4}" destId="{EC7798A4-D6B1-4C5F-A3CC-C3B9EEEAB945}" srcOrd="11" destOrd="0" presId="urn:microsoft.com/office/officeart/2008/layout/LinedList"/>
    <dgm:cxn modelId="{1A9AB943-A880-430C-AB6C-024579BD1F10}" type="presParOf" srcId="{EC7798A4-D6B1-4C5F-A3CC-C3B9EEEAB945}" destId="{79CED8E8-D572-4BFD-B2C2-EFCA958A493B}" srcOrd="0" destOrd="0" presId="urn:microsoft.com/office/officeart/2008/layout/LinedList"/>
    <dgm:cxn modelId="{24D3541C-AFBC-45D2-A531-DDD5C03D2E6D}" type="presParOf" srcId="{EC7798A4-D6B1-4C5F-A3CC-C3B9EEEAB945}" destId="{739AC364-0557-4807-AD3C-7B7E398A30BD}" srcOrd="1" destOrd="0" presId="urn:microsoft.com/office/officeart/2008/layout/LinedList"/>
    <dgm:cxn modelId="{74BC450A-42FE-467C-A2C8-595B54EDF2B9}" type="presParOf" srcId="{3E2B94FE-5269-4EFA-AD7B-4389F2BE91F4}" destId="{F3B06D5F-F3A4-49A1-8923-9217BE2F2AEE}" srcOrd="12" destOrd="0" presId="urn:microsoft.com/office/officeart/2008/layout/LinedList"/>
    <dgm:cxn modelId="{E28D8211-37E7-49A7-A8EA-42A0E1555AE2}" type="presParOf" srcId="{3E2B94FE-5269-4EFA-AD7B-4389F2BE91F4}" destId="{BB6D44FA-1BAE-4305-8633-2E38C41D7F20}" srcOrd="13" destOrd="0" presId="urn:microsoft.com/office/officeart/2008/layout/LinedList"/>
    <dgm:cxn modelId="{F4257DEC-5B5D-4355-A396-4ECD1B592474}" type="presParOf" srcId="{BB6D44FA-1BAE-4305-8633-2E38C41D7F20}" destId="{670C2A3D-1F4B-45C6-BEF2-2EDF36F1350C}" srcOrd="0" destOrd="0" presId="urn:microsoft.com/office/officeart/2008/layout/LinedList"/>
    <dgm:cxn modelId="{571B6CFB-7C05-442E-AC97-078927018F77}" type="presParOf" srcId="{BB6D44FA-1BAE-4305-8633-2E38C41D7F20}" destId="{3F75E012-ACD9-4F04-981B-AA924661075D}" srcOrd="1" destOrd="0" presId="urn:microsoft.com/office/officeart/2008/layout/LinedList"/>
    <dgm:cxn modelId="{697CDF4C-5CDA-4740-9FD5-F2D28F350FDF}" type="presParOf" srcId="{3E2B94FE-5269-4EFA-AD7B-4389F2BE91F4}" destId="{FED769AE-89C2-4A6D-ADE4-2BCAA7A198F6}" srcOrd="14" destOrd="0" presId="urn:microsoft.com/office/officeart/2008/layout/LinedList"/>
    <dgm:cxn modelId="{59F29A09-3478-4267-85F5-9EAB0E98CC16}" type="presParOf" srcId="{3E2B94FE-5269-4EFA-AD7B-4389F2BE91F4}" destId="{155A41A8-F614-4817-9C43-2579784DB709}" srcOrd="15" destOrd="0" presId="urn:microsoft.com/office/officeart/2008/layout/LinedList"/>
    <dgm:cxn modelId="{BA4C884F-572F-4A8B-9172-16BF7F3A3EA7}" type="presParOf" srcId="{155A41A8-F614-4817-9C43-2579784DB709}" destId="{D29AD256-4F0E-48CA-8CCA-DFAA2920FE6E}" srcOrd="0" destOrd="0" presId="urn:microsoft.com/office/officeart/2008/layout/LinedList"/>
    <dgm:cxn modelId="{DA1CF176-AF86-4288-9E18-C45519BF2BEE}" type="presParOf" srcId="{155A41A8-F614-4817-9C43-2579784DB709}" destId="{3311498D-3139-42BE-A675-2CA938139D84}" srcOrd="1" destOrd="0" presId="urn:microsoft.com/office/officeart/2008/layout/LinedList"/>
    <dgm:cxn modelId="{F94CB3BB-A3F9-42CD-9423-0B010EE8C20B}" type="presParOf" srcId="{3E2B94FE-5269-4EFA-AD7B-4389F2BE91F4}" destId="{833B2CB8-C412-43DD-9820-9F7D91652004}" srcOrd="16" destOrd="0" presId="urn:microsoft.com/office/officeart/2008/layout/LinedList"/>
    <dgm:cxn modelId="{C6FB5FD2-7609-4C22-B6E1-5C793AC06DCD}" type="presParOf" srcId="{3E2B94FE-5269-4EFA-AD7B-4389F2BE91F4}" destId="{9E8BCE70-7E5C-46FB-8D15-B780395EC617}" srcOrd="17" destOrd="0" presId="urn:microsoft.com/office/officeart/2008/layout/LinedList"/>
    <dgm:cxn modelId="{1490A642-8FBC-400C-A8D3-A53EFF4B92E0}" type="presParOf" srcId="{9E8BCE70-7E5C-46FB-8D15-B780395EC617}" destId="{A97C2A6D-D997-44FA-9051-76910DD9D549}" srcOrd="0" destOrd="0" presId="urn:microsoft.com/office/officeart/2008/layout/LinedList"/>
    <dgm:cxn modelId="{3EF05EA6-F2CF-4368-AEE6-2F171F7D1625}" type="presParOf" srcId="{9E8BCE70-7E5C-46FB-8D15-B780395EC617}" destId="{D5D02BEA-44D6-4013-8812-B4739F22C12E}" srcOrd="1" destOrd="0" presId="urn:microsoft.com/office/officeart/2008/layout/LinedList"/>
    <dgm:cxn modelId="{5A973CF0-F830-415D-ABFF-92DD935E803B}" type="presParOf" srcId="{3E2B94FE-5269-4EFA-AD7B-4389F2BE91F4}" destId="{B640FF7F-808C-4557-8CFF-4C8CD792B33F}" srcOrd="18" destOrd="0" presId="urn:microsoft.com/office/officeart/2008/layout/LinedList"/>
    <dgm:cxn modelId="{077CF33B-38DD-477D-A041-51C0A9546FC1}" type="presParOf" srcId="{3E2B94FE-5269-4EFA-AD7B-4389F2BE91F4}" destId="{C513BE0D-468B-48A3-ABC1-875A4E53669B}" srcOrd="19" destOrd="0" presId="urn:microsoft.com/office/officeart/2008/layout/LinedList"/>
    <dgm:cxn modelId="{1ABC1A8E-17F9-4C08-9A1B-3F3942374B39}" type="presParOf" srcId="{C513BE0D-468B-48A3-ABC1-875A4E53669B}" destId="{06C58BF3-D0BB-4820-B661-2524CA77622F}" srcOrd="0" destOrd="0" presId="urn:microsoft.com/office/officeart/2008/layout/LinedList"/>
    <dgm:cxn modelId="{05F85584-503D-44A5-9E8C-B12747FE9235}" type="presParOf" srcId="{C513BE0D-468B-48A3-ABC1-875A4E53669B}" destId="{FDEF4083-67ED-40F3-8E5F-DECD3E376CDD}" srcOrd="1" destOrd="0" presId="urn:microsoft.com/office/officeart/2008/layout/LinedList"/>
    <dgm:cxn modelId="{7F9FFAED-3358-47B7-9AD8-C43EFBD0974F}" type="presParOf" srcId="{3E2B94FE-5269-4EFA-AD7B-4389F2BE91F4}" destId="{61A97748-CFE2-4AA5-A0C4-55D533C697AF}" srcOrd="20" destOrd="0" presId="urn:microsoft.com/office/officeart/2008/layout/LinedList"/>
    <dgm:cxn modelId="{366258EB-0FF9-4FC3-8334-0D20B1E67F93}" type="presParOf" srcId="{3E2B94FE-5269-4EFA-AD7B-4389F2BE91F4}" destId="{6E11E504-21A7-4708-A99F-A437FB7004F2}" srcOrd="21" destOrd="0" presId="urn:microsoft.com/office/officeart/2008/layout/LinedList"/>
    <dgm:cxn modelId="{E42F3305-37F6-4920-9A49-77562216894B}" type="presParOf" srcId="{6E11E504-21A7-4708-A99F-A437FB7004F2}" destId="{88C20906-0B34-472A-B26C-A895D602FF41}" srcOrd="0" destOrd="0" presId="urn:microsoft.com/office/officeart/2008/layout/LinedList"/>
    <dgm:cxn modelId="{AAFE4935-F88F-4BBF-AD4C-42F7563429F2}" type="presParOf" srcId="{6E11E504-21A7-4708-A99F-A437FB7004F2}" destId="{541D7499-8AE3-4BC1-A87D-1A875C88C8E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A1007F-EB5B-43CF-A67E-3CD286019CA6}"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968582A1-D579-41DC-9DA2-3FC2193D2EE4}">
      <dgm:prSet/>
      <dgm:spPr/>
      <dgm:t>
        <a:bodyPr/>
        <a:lstStyle/>
        <a:p>
          <a:pPr algn="ctr"/>
          <a:r>
            <a:rPr lang="en-US" b="1"/>
            <a:t>Applications &amp; Benefits</a:t>
          </a:r>
          <a:endParaRPr lang="en-US"/>
        </a:p>
      </dgm:t>
    </dgm:pt>
    <dgm:pt modelId="{1DDC2066-E930-4EC4-AA16-1A05D911B703}" type="parTrans" cxnId="{D1492413-093C-4415-895D-49C0B8B001DC}">
      <dgm:prSet/>
      <dgm:spPr/>
      <dgm:t>
        <a:bodyPr/>
        <a:lstStyle/>
        <a:p>
          <a:endParaRPr lang="en-US"/>
        </a:p>
      </dgm:t>
    </dgm:pt>
    <dgm:pt modelId="{531DA02B-25B4-4AE6-BC89-BF3123B2A036}" type="sibTrans" cxnId="{D1492413-093C-4415-895D-49C0B8B001DC}">
      <dgm:prSet/>
      <dgm:spPr/>
      <dgm:t>
        <a:bodyPr/>
        <a:lstStyle/>
        <a:p>
          <a:endParaRPr lang="en-US"/>
        </a:p>
      </dgm:t>
    </dgm:pt>
    <dgm:pt modelId="{324912C9-7608-4608-95CD-F78F542DF028}">
      <dgm:prSet/>
      <dgm:spPr/>
      <dgm:t>
        <a:bodyPr/>
        <a:lstStyle/>
        <a:p>
          <a:r>
            <a:rPr lang="en-US" b="1"/>
            <a:t>Key Applications</a:t>
          </a:r>
          <a:endParaRPr lang="en-US"/>
        </a:p>
      </dgm:t>
    </dgm:pt>
    <dgm:pt modelId="{C02C6E75-1818-482B-A832-37703D31E671}" type="parTrans" cxnId="{E6ADA6E7-2859-4482-BB0F-EADBB97478B0}">
      <dgm:prSet/>
      <dgm:spPr/>
      <dgm:t>
        <a:bodyPr/>
        <a:lstStyle/>
        <a:p>
          <a:endParaRPr lang="en-US"/>
        </a:p>
      </dgm:t>
    </dgm:pt>
    <dgm:pt modelId="{C5C24429-46E7-4B88-86C3-881C3015EA91}" type="sibTrans" cxnId="{E6ADA6E7-2859-4482-BB0F-EADBB97478B0}">
      <dgm:prSet/>
      <dgm:spPr/>
      <dgm:t>
        <a:bodyPr/>
        <a:lstStyle/>
        <a:p>
          <a:endParaRPr lang="en-US"/>
        </a:p>
      </dgm:t>
    </dgm:pt>
    <dgm:pt modelId="{4924D3F1-C306-49A2-B584-22E56F6BCC3E}">
      <dgm:prSet/>
      <dgm:spPr/>
      <dgm:t>
        <a:bodyPr/>
        <a:lstStyle/>
        <a:p>
          <a:r>
            <a:rPr lang="en-US"/>
            <a:t>Compressed air systems</a:t>
          </a:r>
        </a:p>
      </dgm:t>
    </dgm:pt>
    <dgm:pt modelId="{B1266332-96EF-4456-A4B4-40E1751AB7BC}" type="parTrans" cxnId="{6F54C5F9-8CC1-400F-8C86-13ED611672F4}">
      <dgm:prSet/>
      <dgm:spPr/>
      <dgm:t>
        <a:bodyPr/>
        <a:lstStyle/>
        <a:p>
          <a:endParaRPr lang="en-US"/>
        </a:p>
      </dgm:t>
    </dgm:pt>
    <dgm:pt modelId="{BFC8A9FF-DE3F-46FB-BCA4-1C3BB2C78618}" type="sibTrans" cxnId="{6F54C5F9-8CC1-400F-8C86-13ED611672F4}">
      <dgm:prSet/>
      <dgm:spPr/>
      <dgm:t>
        <a:bodyPr/>
        <a:lstStyle/>
        <a:p>
          <a:endParaRPr lang="en-US"/>
        </a:p>
      </dgm:t>
    </dgm:pt>
    <dgm:pt modelId="{FFBB44C1-5361-460B-9537-EC2669A55ACF}">
      <dgm:prSet/>
      <dgm:spPr/>
      <dgm:t>
        <a:bodyPr/>
        <a:lstStyle/>
        <a:p>
          <a:r>
            <a:rPr lang="en-US"/>
            <a:t>Refrigeration systems</a:t>
          </a:r>
        </a:p>
      </dgm:t>
    </dgm:pt>
    <dgm:pt modelId="{B44EB265-FF0F-4604-AAEC-C943DEFC7FC7}" type="parTrans" cxnId="{1E05F06D-875B-44A3-B476-53843716E442}">
      <dgm:prSet/>
      <dgm:spPr/>
      <dgm:t>
        <a:bodyPr/>
        <a:lstStyle/>
        <a:p>
          <a:endParaRPr lang="en-US"/>
        </a:p>
      </dgm:t>
    </dgm:pt>
    <dgm:pt modelId="{927BFFFA-E81D-411C-B862-C74A3BAE1300}" type="sibTrans" cxnId="{1E05F06D-875B-44A3-B476-53843716E442}">
      <dgm:prSet/>
      <dgm:spPr/>
      <dgm:t>
        <a:bodyPr/>
        <a:lstStyle/>
        <a:p>
          <a:endParaRPr lang="en-US"/>
        </a:p>
      </dgm:t>
    </dgm:pt>
    <dgm:pt modelId="{4BDF3768-F906-448F-BC4F-50250368AC48}">
      <dgm:prSet/>
      <dgm:spPr/>
      <dgm:t>
        <a:bodyPr/>
        <a:lstStyle/>
        <a:p>
          <a:r>
            <a:rPr lang="en-US"/>
            <a:t>Vacuum systems</a:t>
          </a:r>
        </a:p>
      </dgm:t>
    </dgm:pt>
    <dgm:pt modelId="{55263A44-A090-423C-9EE5-AEB061B3F93C}" type="parTrans" cxnId="{AFCB7BAE-400B-4A8D-82DB-C2B65C80F633}">
      <dgm:prSet/>
      <dgm:spPr/>
      <dgm:t>
        <a:bodyPr/>
        <a:lstStyle/>
        <a:p>
          <a:endParaRPr lang="en-US"/>
        </a:p>
      </dgm:t>
    </dgm:pt>
    <dgm:pt modelId="{F6320179-A042-49F7-8F35-022559FD2A5B}" type="sibTrans" cxnId="{AFCB7BAE-400B-4A8D-82DB-C2B65C80F633}">
      <dgm:prSet/>
      <dgm:spPr/>
      <dgm:t>
        <a:bodyPr/>
        <a:lstStyle/>
        <a:p>
          <a:endParaRPr lang="en-US"/>
        </a:p>
      </dgm:t>
    </dgm:pt>
    <dgm:pt modelId="{9FF72F8D-0B67-43B1-9BE8-11C25D680AD7}">
      <dgm:prSet/>
      <dgm:spPr/>
      <dgm:t>
        <a:bodyPr/>
        <a:lstStyle/>
        <a:p>
          <a:r>
            <a:rPr lang="en-US"/>
            <a:t>Gas pipelines</a:t>
          </a:r>
        </a:p>
      </dgm:t>
    </dgm:pt>
    <dgm:pt modelId="{6F0A14F9-8F94-4DC7-9043-DAC13CA78092}" type="parTrans" cxnId="{1B5ADEB1-73AC-45FA-8E22-A899F6AA47CD}">
      <dgm:prSet/>
      <dgm:spPr/>
      <dgm:t>
        <a:bodyPr/>
        <a:lstStyle/>
        <a:p>
          <a:endParaRPr lang="en-US"/>
        </a:p>
      </dgm:t>
    </dgm:pt>
    <dgm:pt modelId="{C734C44B-977D-4E86-BB7A-11679556D1E0}" type="sibTrans" cxnId="{1B5ADEB1-73AC-45FA-8E22-A899F6AA47CD}">
      <dgm:prSet/>
      <dgm:spPr/>
      <dgm:t>
        <a:bodyPr/>
        <a:lstStyle/>
        <a:p>
          <a:endParaRPr lang="en-US"/>
        </a:p>
      </dgm:t>
    </dgm:pt>
    <dgm:pt modelId="{2132AFD3-8EC2-4A49-A000-15F27DB64AA1}">
      <dgm:prSet/>
      <dgm:spPr/>
      <dgm:t>
        <a:bodyPr/>
        <a:lstStyle/>
        <a:p>
          <a:r>
            <a:rPr lang="en-US" b="1"/>
            <a:t>Benefits of Early Leak Detection</a:t>
          </a:r>
          <a:endParaRPr lang="en-US"/>
        </a:p>
      </dgm:t>
    </dgm:pt>
    <dgm:pt modelId="{7AD86840-F4BB-4CD1-A524-794D78F65A90}" type="parTrans" cxnId="{CE2D3E32-58E4-4597-AF59-D5EF99B8112C}">
      <dgm:prSet/>
      <dgm:spPr/>
      <dgm:t>
        <a:bodyPr/>
        <a:lstStyle/>
        <a:p>
          <a:endParaRPr lang="en-US"/>
        </a:p>
      </dgm:t>
    </dgm:pt>
    <dgm:pt modelId="{1B6AB301-2540-4991-BDCC-092C5011D99D}" type="sibTrans" cxnId="{CE2D3E32-58E4-4597-AF59-D5EF99B8112C}">
      <dgm:prSet/>
      <dgm:spPr/>
      <dgm:t>
        <a:bodyPr/>
        <a:lstStyle/>
        <a:p>
          <a:endParaRPr lang="en-US"/>
        </a:p>
      </dgm:t>
    </dgm:pt>
    <dgm:pt modelId="{8F192F0C-9123-427B-A056-3D9AD35EC2B2}">
      <dgm:prSet/>
      <dgm:spPr/>
      <dgm:t>
        <a:bodyPr/>
        <a:lstStyle/>
        <a:p>
          <a:r>
            <a:rPr lang="en-US" b="1"/>
            <a:t>Energy Savings</a:t>
          </a:r>
          <a:r>
            <a:rPr lang="en-US"/>
            <a:t>: Identifying and fixing leaks reduces energy losses.</a:t>
          </a:r>
        </a:p>
      </dgm:t>
    </dgm:pt>
    <dgm:pt modelId="{4A6DD69E-334D-4F0B-8D90-854CBC76C074}" type="parTrans" cxnId="{9444A7F8-DDE9-4E4C-A52E-0E7576801365}">
      <dgm:prSet/>
      <dgm:spPr/>
      <dgm:t>
        <a:bodyPr/>
        <a:lstStyle/>
        <a:p>
          <a:endParaRPr lang="en-US"/>
        </a:p>
      </dgm:t>
    </dgm:pt>
    <dgm:pt modelId="{703FB743-2795-4EA0-A2FF-549AAE80127E}" type="sibTrans" cxnId="{9444A7F8-DDE9-4E4C-A52E-0E7576801365}">
      <dgm:prSet/>
      <dgm:spPr/>
      <dgm:t>
        <a:bodyPr/>
        <a:lstStyle/>
        <a:p>
          <a:endParaRPr lang="en-US"/>
        </a:p>
      </dgm:t>
    </dgm:pt>
    <dgm:pt modelId="{8A554231-FF18-4501-8643-1A92189D5F6A}">
      <dgm:prSet/>
      <dgm:spPr/>
      <dgm:t>
        <a:bodyPr/>
        <a:lstStyle/>
        <a:p>
          <a:r>
            <a:rPr lang="en-US" b="1"/>
            <a:t>Enhanced Safety</a:t>
          </a:r>
          <a:r>
            <a:rPr lang="en-US"/>
            <a:t>: Prevents hazardous gas leaks, reducing the risk of explosions or environmental damage.</a:t>
          </a:r>
        </a:p>
      </dgm:t>
    </dgm:pt>
    <dgm:pt modelId="{7A0EE50D-28AB-44F8-A48B-07FFF0489287}" type="parTrans" cxnId="{D93486B4-D61B-4F4E-A70D-C128B6CD668F}">
      <dgm:prSet/>
      <dgm:spPr/>
      <dgm:t>
        <a:bodyPr/>
        <a:lstStyle/>
        <a:p>
          <a:endParaRPr lang="en-US"/>
        </a:p>
      </dgm:t>
    </dgm:pt>
    <dgm:pt modelId="{E9D291CF-C0B1-4D3B-AA42-7D21A3E9D463}" type="sibTrans" cxnId="{D93486B4-D61B-4F4E-A70D-C128B6CD668F}">
      <dgm:prSet/>
      <dgm:spPr/>
      <dgm:t>
        <a:bodyPr/>
        <a:lstStyle/>
        <a:p>
          <a:endParaRPr lang="en-US"/>
        </a:p>
      </dgm:t>
    </dgm:pt>
    <dgm:pt modelId="{198E745F-B9C7-4C4D-90AF-182DE4163FBF}">
      <dgm:prSet/>
      <dgm:spPr/>
      <dgm:t>
        <a:bodyPr/>
        <a:lstStyle/>
        <a:p>
          <a:r>
            <a:rPr lang="en-US" b="1"/>
            <a:t>Reduced Maintenance Costs</a:t>
          </a:r>
          <a:r>
            <a:rPr lang="en-US"/>
            <a:t>: Early detection helps avoid costly breakdowns and equipment damage.</a:t>
          </a:r>
        </a:p>
      </dgm:t>
    </dgm:pt>
    <dgm:pt modelId="{F4ED03FC-D940-476A-AE18-08EED9E88248}" type="parTrans" cxnId="{D124ABCF-9DCE-48DC-8C5B-8E230AB26439}">
      <dgm:prSet/>
      <dgm:spPr/>
      <dgm:t>
        <a:bodyPr/>
        <a:lstStyle/>
        <a:p>
          <a:endParaRPr lang="en-US"/>
        </a:p>
      </dgm:t>
    </dgm:pt>
    <dgm:pt modelId="{8B1619E9-31AA-4756-8C28-1F14C0863117}" type="sibTrans" cxnId="{D124ABCF-9DCE-48DC-8C5B-8E230AB26439}">
      <dgm:prSet/>
      <dgm:spPr/>
      <dgm:t>
        <a:bodyPr/>
        <a:lstStyle/>
        <a:p>
          <a:endParaRPr lang="en-US"/>
        </a:p>
      </dgm:t>
    </dgm:pt>
    <dgm:pt modelId="{2C34CD33-ADF3-4DBC-A40F-902D09FE3072}" type="pres">
      <dgm:prSet presAssocID="{C3A1007F-EB5B-43CF-A67E-3CD286019CA6}" presName="linear" presStyleCnt="0">
        <dgm:presLayoutVars>
          <dgm:dir/>
          <dgm:animLvl val="lvl"/>
          <dgm:resizeHandles val="exact"/>
        </dgm:presLayoutVars>
      </dgm:prSet>
      <dgm:spPr/>
    </dgm:pt>
    <dgm:pt modelId="{579911F8-01C8-4B93-A18B-8461F1025C5E}" type="pres">
      <dgm:prSet presAssocID="{968582A1-D579-41DC-9DA2-3FC2193D2EE4}" presName="parentLin" presStyleCnt="0"/>
      <dgm:spPr/>
    </dgm:pt>
    <dgm:pt modelId="{27DEF62E-29B8-4991-A237-8110DF806111}" type="pres">
      <dgm:prSet presAssocID="{968582A1-D579-41DC-9DA2-3FC2193D2EE4}" presName="parentLeftMargin" presStyleLbl="node1" presStyleIdx="0" presStyleCnt="3"/>
      <dgm:spPr/>
    </dgm:pt>
    <dgm:pt modelId="{2663DD81-28D9-413B-931C-3EC3DC38F73F}" type="pres">
      <dgm:prSet presAssocID="{968582A1-D579-41DC-9DA2-3FC2193D2EE4}" presName="parentText" presStyleLbl="node1" presStyleIdx="0" presStyleCnt="3">
        <dgm:presLayoutVars>
          <dgm:chMax val="0"/>
          <dgm:bulletEnabled val="1"/>
        </dgm:presLayoutVars>
      </dgm:prSet>
      <dgm:spPr/>
    </dgm:pt>
    <dgm:pt modelId="{183998AC-BF4F-4C71-A4FD-AAF8097C3F5D}" type="pres">
      <dgm:prSet presAssocID="{968582A1-D579-41DC-9DA2-3FC2193D2EE4}" presName="negativeSpace" presStyleCnt="0"/>
      <dgm:spPr/>
    </dgm:pt>
    <dgm:pt modelId="{BB89262D-356C-426A-B7E9-9663F707B0F0}" type="pres">
      <dgm:prSet presAssocID="{968582A1-D579-41DC-9DA2-3FC2193D2EE4}" presName="childText" presStyleLbl="conFgAcc1" presStyleIdx="0" presStyleCnt="3">
        <dgm:presLayoutVars>
          <dgm:bulletEnabled val="1"/>
        </dgm:presLayoutVars>
      </dgm:prSet>
      <dgm:spPr/>
    </dgm:pt>
    <dgm:pt modelId="{8C7D2796-3070-41A0-9790-292FD532487D}" type="pres">
      <dgm:prSet presAssocID="{531DA02B-25B4-4AE6-BC89-BF3123B2A036}" presName="spaceBetweenRectangles" presStyleCnt="0"/>
      <dgm:spPr/>
    </dgm:pt>
    <dgm:pt modelId="{82439874-6E61-4E9C-AD8C-C7D93F2D9A93}" type="pres">
      <dgm:prSet presAssocID="{324912C9-7608-4608-95CD-F78F542DF028}" presName="parentLin" presStyleCnt="0"/>
      <dgm:spPr/>
    </dgm:pt>
    <dgm:pt modelId="{1A229DA4-F8FC-494C-A27A-CDA4E8B19358}" type="pres">
      <dgm:prSet presAssocID="{324912C9-7608-4608-95CD-F78F542DF028}" presName="parentLeftMargin" presStyleLbl="node1" presStyleIdx="0" presStyleCnt="3"/>
      <dgm:spPr/>
    </dgm:pt>
    <dgm:pt modelId="{61DA2646-B19A-4FD8-9F01-39BBD08AD8C6}" type="pres">
      <dgm:prSet presAssocID="{324912C9-7608-4608-95CD-F78F542DF028}" presName="parentText" presStyleLbl="node1" presStyleIdx="1" presStyleCnt="3">
        <dgm:presLayoutVars>
          <dgm:chMax val="0"/>
          <dgm:bulletEnabled val="1"/>
        </dgm:presLayoutVars>
      </dgm:prSet>
      <dgm:spPr/>
    </dgm:pt>
    <dgm:pt modelId="{DE645DC5-436F-408F-894D-99DF7FFDE864}" type="pres">
      <dgm:prSet presAssocID="{324912C9-7608-4608-95CD-F78F542DF028}" presName="negativeSpace" presStyleCnt="0"/>
      <dgm:spPr/>
    </dgm:pt>
    <dgm:pt modelId="{507970D5-6202-421B-80CD-FA200B61D34C}" type="pres">
      <dgm:prSet presAssocID="{324912C9-7608-4608-95CD-F78F542DF028}" presName="childText" presStyleLbl="conFgAcc1" presStyleIdx="1" presStyleCnt="3">
        <dgm:presLayoutVars>
          <dgm:bulletEnabled val="1"/>
        </dgm:presLayoutVars>
      </dgm:prSet>
      <dgm:spPr/>
    </dgm:pt>
    <dgm:pt modelId="{3CAF9608-632F-42C0-819E-9EF0A71092E4}" type="pres">
      <dgm:prSet presAssocID="{C5C24429-46E7-4B88-86C3-881C3015EA91}" presName="spaceBetweenRectangles" presStyleCnt="0"/>
      <dgm:spPr/>
    </dgm:pt>
    <dgm:pt modelId="{AB5C78BB-2834-47B9-9543-C260E9718897}" type="pres">
      <dgm:prSet presAssocID="{2132AFD3-8EC2-4A49-A000-15F27DB64AA1}" presName="parentLin" presStyleCnt="0"/>
      <dgm:spPr/>
    </dgm:pt>
    <dgm:pt modelId="{22F9EFE1-3741-4998-98DF-1D703EDC386E}" type="pres">
      <dgm:prSet presAssocID="{2132AFD3-8EC2-4A49-A000-15F27DB64AA1}" presName="parentLeftMargin" presStyleLbl="node1" presStyleIdx="1" presStyleCnt="3"/>
      <dgm:spPr/>
    </dgm:pt>
    <dgm:pt modelId="{86E14CB1-F509-4634-964A-66CC43A052AE}" type="pres">
      <dgm:prSet presAssocID="{2132AFD3-8EC2-4A49-A000-15F27DB64AA1}" presName="parentText" presStyleLbl="node1" presStyleIdx="2" presStyleCnt="3">
        <dgm:presLayoutVars>
          <dgm:chMax val="0"/>
          <dgm:bulletEnabled val="1"/>
        </dgm:presLayoutVars>
      </dgm:prSet>
      <dgm:spPr/>
    </dgm:pt>
    <dgm:pt modelId="{73884A35-FDF4-440F-B523-C888DF01294A}" type="pres">
      <dgm:prSet presAssocID="{2132AFD3-8EC2-4A49-A000-15F27DB64AA1}" presName="negativeSpace" presStyleCnt="0"/>
      <dgm:spPr/>
    </dgm:pt>
    <dgm:pt modelId="{49BDD84F-147D-43C9-8221-663D3FA945EA}" type="pres">
      <dgm:prSet presAssocID="{2132AFD3-8EC2-4A49-A000-15F27DB64AA1}" presName="childText" presStyleLbl="conFgAcc1" presStyleIdx="2" presStyleCnt="3">
        <dgm:presLayoutVars>
          <dgm:bulletEnabled val="1"/>
        </dgm:presLayoutVars>
      </dgm:prSet>
      <dgm:spPr/>
    </dgm:pt>
  </dgm:ptLst>
  <dgm:cxnLst>
    <dgm:cxn modelId="{3F2E1806-7B17-44FB-8F51-ADB4EDCA8FB1}" type="presOf" srcId="{324912C9-7608-4608-95CD-F78F542DF028}" destId="{1A229DA4-F8FC-494C-A27A-CDA4E8B19358}" srcOrd="0" destOrd="0" presId="urn:microsoft.com/office/officeart/2005/8/layout/list1"/>
    <dgm:cxn modelId="{D1492413-093C-4415-895D-49C0B8B001DC}" srcId="{C3A1007F-EB5B-43CF-A67E-3CD286019CA6}" destId="{968582A1-D579-41DC-9DA2-3FC2193D2EE4}" srcOrd="0" destOrd="0" parTransId="{1DDC2066-E930-4EC4-AA16-1A05D911B703}" sibTransId="{531DA02B-25B4-4AE6-BC89-BF3123B2A036}"/>
    <dgm:cxn modelId="{B68E3423-FFBB-46B1-BD1B-B0FC7F9F13F1}" type="presOf" srcId="{FFBB44C1-5361-460B-9537-EC2669A55ACF}" destId="{507970D5-6202-421B-80CD-FA200B61D34C}" srcOrd="0" destOrd="1" presId="urn:microsoft.com/office/officeart/2005/8/layout/list1"/>
    <dgm:cxn modelId="{CE2D3E32-58E4-4597-AF59-D5EF99B8112C}" srcId="{C3A1007F-EB5B-43CF-A67E-3CD286019CA6}" destId="{2132AFD3-8EC2-4A49-A000-15F27DB64AA1}" srcOrd="2" destOrd="0" parTransId="{7AD86840-F4BB-4CD1-A524-794D78F65A90}" sibTransId="{1B6AB301-2540-4991-BDCC-092C5011D99D}"/>
    <dgm:cxn modelId="{AC3FD032-04BF-43C0-8F70-81D3AE484B8F}" type="presOf" srcId="{9FF72F8D-0B67-43B1-9BE8-11C25D680AD7}" destId="{507970D5-6202-421B-80CD-FA200B61D34C}" srcOrd="0" destOrd="3" presId="urn:microsoft.com/office/officeart/2005/8/layout/list1"/>
    <dgm:cxn modelId="{54D01445-13F8-4147-BDE8-09AF7991E23B}" type="presOf" srcId="{968582A1-D579-41DC-9DA2-3FC2193D2EE4}" destId="{27DEF62E-29B8-4991-A237-8110DF806111}" srcOrd="0" destOrd="0" presId="urn:microsoft.com/office/officeart/2005/8/layout/list1"/>
    <dgm:cxn modelId="{18069C66-4A32-411E-8E03-05AC0928D4FC}" type="presOf" srcId="{324912C9-7608-4608-95CD-F78F542DF028}" destId="{61DA2646-B19A-4FD8-9F01-39BBD08AD8C6}" srcOrd="1" destOrd="0" presId="urn:microsoft.com/office/officeart/2005/8/layout/list1"/>
    <dgm:cxn modelId="{40822A6C-438A-44F6-8181-BB6FF6DBB1C3}" type="presOf" srcId="{2132AFD3-8EC2-4A49-A000-15F27DB64AA1}" destId="{86E14CB1-F509-4634-964A-66CC43A052AE}" srcOrd="1" destOrd="0" presId="urn:microsoft.com/office/officeart/2005/8/layout/list1"/>
    <dgm:cxn modelId="{1E05F06D-875B-44A3-B476-53843716E442}" srcId="{324912C9-7608-4608-95CD-F78F542DF028}" destId="{FFBB44C1-5361-460B-9537-EC2669A55ACF}" srcOrd="1" destOrd="0" parTransId="{B44EB265-FF0F-4604-AAEC-C943DEFC7FC7}" sibTransId="{927BFFFA-E81D-411C-B862-C74A3BAE1300}"/>
    <dgm:cxn modelId="{A3219D7E-5A05-463B-AEEA-B157193348AA}" type="presOf" srcId="{8A554231-FF18-4501-8643-1A92189D5F6A}" destId="{49BDD84F-147D-43C9-8221-663D3FA945EA}" srcOrd="0" destOrd="1" presId="urn:microsoft.com/office/officeart/2005/8/layout/list1"/>
    <dgm:cxn modelId="{3BC33C82-7224-4397-A04C-E42906EA5118}" type="presOf" srcId="{198E745F-B9C7-4C4D-90AF-182DE4163FBF}" destId="{49BDD84F-147D-43C9-8221-663D3FA945EA}" srcOrd="0" destOrd="2" presId="urn:microsoft.com/office/officeart/2005/8/layout/list1"/>
    <dgm:cxn modelId="{5BC9C386-F33D-454E-8998-C4EDB038FE82}" type="presOf" srcId="{C3A1007F-EB5B-43CF-A67E-3CD286019CA6}" destId="{2C34CD33-ADF3-4DBC-A40F-902D09FE3072}" srcOrd="0" destOrd="0" presId="urn:microsoft.com/office/officeart/2005/8/layout/list1"/>
    <dgm:cxn modelId="{9C9A3B90-2726-44EE-9DDB-8E5B74A0CC77}" type="presOf" srcId="{968582A1-D579-41DC-9DA2-3FC2193D2EE4}" destId="{2663DD81-28D9-413B-931C-3EC3DC38F73F}" srcOrd="1" destOrd="0" presId="urn:microsoft.com/office/officeart/2005/8/layout/list1"/>
    <dgm:cxn modelId="{AFCB7BAE-400B-4A8D-82DB-C2B65C80F633}" srcId="{324912C9-7608-4608-95CD-F78F542DF028}" destId="{4BDF3768-F906-448F-BC4F-50250368AC48}" srcOrd="2" destOrd="0" parTransId="{55263A44-A090-423C-9EE5-AEB061B3F93C}" sibTransId="{F6320179-A042-49F7-8F35-022559FD2A5B}"/>
    <dgm:cxn modelId="{27D167B0-5A4A-45E9-A9D7-A594074FB027}" type="presOf" srcId="{4924D3F1-C306-49A2-B584-22E56F6BCC3E}" destId="{507970D5-6202-421B-80CD-FA200B61D34C}" srcOrd="0" destOrd="0" presId="urn:microsoft.com/office/officeart/2005/8/layout/list1"/>
    <dgm:cxn modelId="{1B5ADEB1-73AC-45FA-8E22-A899F6AA47CD}" srcId="{324912C9-7608-4608-95CD-F78F542DF028}" destId="{9FF72F8D-0B67-43B1-9BE8-11C25D680AD7}" srcOrd="3" destOrd="0" parTransId="{6F0A14F9-8F94-4DC7-9043-DAC13CA78092}" sibTransId="{C734C44B-977D-4E86-BB7A-11679556D1E0}"/>
    <dgm:cxn modelId="{D93486B4-D61B-4F4E-A70D-C128B6CD668F}" srcId="{2132AFD3-8EC2-4A49-A000-15F27DB64AA1}" destId="{8A554231-FF18-4501-8643-1A92189D5F6A}" srcOrd="1" destOrd="0" parTransId="{7A0EE50D-28AB-44F8-A48B-07FFF0489287}" sibTransId="{E9D291CF-C0B1-4D3B-AA42-7D21A3E9D463}"/>
    <dgm:cxn modelId="{D124ABCF-9DCE-48DC-8C5B-8E230AB26439}" srcId="{2132AFD3-8EC2-4A49-A000-15F27DB64AA1}" destId="{198E745F-B9C7-4C4D-90AF-182DE4163FBF}" srcOrd="2" destOrd="0" parTransId="{F4ED03FC-D940-476A-AE18-08EED9E88248}" sibTransId="{8B1619E9-31AA-4756-8C28-1F14C0863117}"/>
    <dgm:cxn modelId="{FCF655D3-D0A5-4E59-B833-AE963AEE0E1D}" type="presOf" srcId="{4BDF3768-F906-448F-BC4F-50250368AC48}" destId="{507970D5-6202-421B-80CD-FA200B61D34C}" srcOrd="0" destOrd="2" presId="urn:microsoft.com/office/officeart/2005/8/layout/list1"/>
    <dgm:cxn modelId="{DF0D19E2-1A79-4BF4-8A82-5EC589FF22BE}" type="presOf" srcId="{2132AFD3-8EC2-4A49-A000-15F27DB64AA1}" destId="{22F9EFE1-3741-4998-98DF-1D703EDC386E}" srcOrd="0" destOrd="0" presId="urn:microsoft.com/office/officeart/2005/8/layout/list1"/>
    <dgm:cxn modelId="{DE5A6AE7-C05E-436E-AE66-C16C90DE718B}" type="presOf" srcId="{8F192F0C-9123-427B-A056-3D9AD35EC2B2}" destId="{49BDD84F-147D-43C9-8221-663D3FA945EA}" srcOrd="0" destOrd="0" presId="urn:microsoft.com/office/officeart/2005/8/layout/list1"/>
    <dgm:cxn modelId="{E6ADA6E7-2859-4482-BB0F-EADBB97478B0}" srcId="{C3A1007F-EB5B-43CF-A67E-3CD286019CA6}" destId="{324912C9-7608-4608-95CD-F78F542DF028}" srcOrd="1" destOrd="0" parTransId="{C02C6E75-1818-482B-A832-37703D31E671}" sibTransId="{C5C24429-46E7-4B88-86C3-881C3015EA91}"/>
    <dgm:cxn modelId="{9444A7F8-DDE9-4E4C-A52E-0E7576801365}" srcId="{2132AFD3-8EC2-4A49-A000-15F27DB64AA1}" destId="{8F192F0C-9123-427B-A056-3D9AD35EC2B2}" srcOrd="0" destOrd="0" parTransId="{4A6DD69E-334D-4F0B-8D90-854CBC76C074}" sibTransId="{703FB743-2795-4EA0-A2FF-549AAE80127E}"/>
    <dgm:cxn modelId="{6F54C5F9-8CC1-400F-8C86-13ED611672F4}" srcId="{324912C9-7608-4608-95CD-F78F542DF028}" destId="{4924D3F1-C306-49A2-B584-22E56F6BCC3E}" srcOrd="0" destOrd="0" parTransId="{B1266332-96EF-4456-A4B4-40E1751AB7BC}" sibTransId="{BFC8A9FF-DE3F-46FB-BCA4-1C3BB2C78618}"/>
    <dgm:cxn modelId="{322F07EC-9519-4C9D-B931-9F2D97853069}" type="presParOf" srcId="{2C34CD33-ADF3-4DBC-A40F-902D09FE3072}" destId="{579911F8-01C8-4B93-A18B-8461F1025C5E}" srcOrd="0" destOrd="0" presId="urn:microsoft.com/office/officeart/2005/8/layout/list1"/>
    <dgm:cxn modelId="{4D1A5D33-BE6B-4CEF-BEF2-C976C745D547}" type="presParOf" srcId="{579911F8-01C8-4B93-A18B-8461F1025C5E}" destId="{27DEF62E-29B8-4991-A237-8110DF806111}" srcOrd="0" destOrd="0" presId="urn:microsoft.com/office/officeart/2005/8/layout/list1"/>
    <dgm:cxn modelId="{D5BF6D31-50B1-4CFE-AA2B-C9A4D6E244D2}" type="presParOf" srcId="{579911F8-01C8-4B93-A18B-8461F1025C5E}" destId="{2663DD81-28D9-413B-931C-3EC3DC38F73F}" srcOrd="1" destOrd="0" presId="urn:microsoft.com/office/officeart/2005/8/layout/list1"/>
    <dgm:cxn modelId="{4B87CC9E-B189-4564-9B95-0B123AB5D0F6}" type="presParOf" srcId="{2C34CD33-ADF3-4DBC-A40F-902D09FE3072}" destId="{183998AC-BF4F-4C71-A4FD-AAF8097C3F5D}" srcOrd="1" destOrd="0" presId="urn:microsoft.com/office/officeart/2005/8/layout/list1"/>
    <dgm:cxn modelId="{29AFAE9C-B537-4ACD-B631-7627808E007D}" type="presParOf" srcId="{2C34CD33-ADF3-4DBC-A40F-902D09FE3072}" destId="{BB89262D-356C-426A-B7E9-9663F707B0F0}" srcOrd="2" destOrd="0" presId="urn:microsoft.com/office/officeart/2005/8/layout/list1"/>
    <dgm:cxn modelId="{2140413B-118B-4057-8B3F-E7B3081CDEFA}" type="presParOf" srcId="{2C34CD33-ADF3-4DBC-A40F-902D09FE3072}" destId="{8C7D2796-3070-41A0-9790-292FD532487D}" srcOrd="3" destOrd="0" presId="urn:microsoft.com/office/officeart/2005/8/layout/list1"/>
    <dgm:cxn modelId="{F5F71ED1-027C-4D17-ACD3-5A2D7D1A8F48}" type="presParOf" srcId="{2C34CD33-ADF3-4DBC-A40F-902D09FE3072}" destId="{82439874-6E61-4E9C-AD8C-C7D93F2D9A93}" srcOrd="4" destOrd="0" presId="urn:microsoft.com/office/officeart/2005/8/layout/list1"/>
    <dgm:cxn modelId="{607D63C3-869E-4DB5-9FB2-6AAE071B18F9}" type="presParOf" srcId="{82439874-6E61-4E9C-AD8C-C7D93F2D9A93}" destId="{1A229DA4-F8FC-494C-A27A-CDA4E8B19358}" srcOrd="0" destOrd="0" presId="urn:microsoft.com/office/officeart/2005/8/layout/list1"/>
    <dgm:cxn modelId="{AAE28711-6671-4AFC-ACD5-8DED9EBFE985}" type="presParOf" srcId="{82439874-6E61-4E9C-AD8C-C7D93F2D9A93}" destId="{61DA2646-B19A-4FD8-9F01-39BBD08AD8C6}" srcOrd="1" destOrd="0" presId="urn:microsoft.com/office/officeart/2005/8/layout/list1"/>
    <dgm:cxn modelId="{C275CE66-AA46-4711-AC1F-A1439AD70FEF}" type="presParOf" srcId="{2C34CD33-ADF3-4DBC-A40F-902D09FE3072}" destId="{DE645DC5-436F-408F-894D-99DF7FFDE864}" srcOrd="5" destOrd="0" presId="urn:microsoft.com/office/officeart/2005/8/layout/list1"/>
    <dgm:cxn modelId="{99C25B82-B947-4CC7-A484-34D568DF25E4}" type="presParOf" srcId="{2C34CD33-ADF3-4DBC-A40F-902D09FE3072}" destId="{507970D5-6202-421B-80CD-FA200B61D34C}" srcOrd="6" destOrd="0" presId="urn:microsoft.com/office/officeart/2005/8/layout/list1"/>
    <dgm:cxn modelId="{FA975D2B-8C04-4786-87B5-96511B056D3C}" type="presParOf" srcId="{2C34CD33-ADF3-4DBC-A40F-902D09FE3072}" destId="{3CAF9608-632F-42C0-819E-9EF0A71092E4}" srcOrd="7" destOrd="0" presId="urn:microsoft.com/office/officeart/2005/8/layout/list1"/>
    <dgm:cxn modelId="{C917AC3B-9F54-4545-8366-DBC5BEFC6344}" type="presParOf" srcId="{2C34CD33-ADF3-4DBC-A40F-902D09FE3072}" destId="{AB5C78BB-2834-47B9-9543-C260E9718897}" srcOrd="8" destOrd="0" presId="urn:microsoft.com/office/officeart/2005/8/layout/list1"/>
    <dgm:cxn modelId="{AB55EEB5-5596-4978-8E9C-32F469C771D6}" type="presParOf" srcId="{AB5C78BB-2834-47B9-9543-C260E9718897}" destId="{22F9EFE1-3741-4998-98DF-1D703EDC386E}" srcOrd="0" destOrd="0" presId="urn:microsoft.com/office/officeart/2005/8/layout/list1"/>
    <dgm:cxn modelId="{A59740D8-6718-4B70-A3E1-F0477D58363B}" type="presParOf" srcId="{AB5C78BB-2834-47B9-9543-C260E9718897}" destId="{86E14CB1-F509-4634-964A-66CC43A052AE}" srcOrd="1" destOrd="0" presId="urn:microsoft.com/office/officeart/2005/8/layout/list1"/>
    <dgm:cxn modelId="{9C53B030-1C8A-4F56-B7FF-1F54851B7D55}" type="presParOf" srcId="{2C34CD33-ADF3-4DBC-A40F-902D09FE3072}" destId="{73884A35-FDF4-440F-B523-C888DF01294A}" srcOrd="9" destOrd="0" presId="urn:microsoft.com/office/officeart/2005/8/layout/list1"/>
    <dgm:cxn modelId="{405FCDA8-F653-4D53-9DBC-577C3C5372D4}" type="presParOf" srcId="{2C34CD33-ADF3-4DBC-A40F-902D09FE3072}" destId="{49BDD84F-147D-43C9-8221-663D3FA945E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EF366F-7906-4439-B716-59293DAC122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751AAE1-2FFF-42D8-8BD1-990C83A29D5A}">
      <dgm:prSet custT="1"/>
      <dgm:spPr/>
      <dgm:t>
        <a:bodyPr/>
        <a:lstStyle/>
        <a:p>
          <a:pPr algn="ctr"/>
          <a:r>
            <a:rPr lang="en-US" sz="2000" b="1" dirty="0"/>
            <a:t>Benefits and Applications of Steam Trap Testing</a:t>
          </a:r>
          <a:endParaRPr lang="en-US" sz="2000" dirty="0"/>
        </a:p>
      </dgm:t>
    </dgm:pt>
    <dgm:pt modelId="{E6721B1B-193A-4159-9AAC-860B92B26796}" type="parTrans" cxnId="{24F4AC55-4F32-4850-BE8A-AEF8BA10EC44}">
      <dgm:prSet/>
      <dgm:spPr/>
      <dgm:t>
        <a:bodyPr/>
        <a:lstStyle/>
        <a:p>
          <a:endParaRPr lang="en-US"/>
        </a:p>
      </dgm:t>
    </dgm:pt>
    <dgm:pt modelId="{60D76A16-9A0E-4E04-85B9-7E2F93AA6F98}" type="sibTrans" cxnId="{24F4AC55-4F32-4850-BE8A-AEF8BA10EC44}">
      <dgm:prSet/>
      <dgm:spPr/>
      <dgm:t>
        <a:bodyPr/>
        <a:lstStyle/>
        <a:p>
          <a:endParaRPr lang="en-US"/>
        </a:p>
      </dgm:t>
    </dgm:pt>
    <dgm:pt modelId="{A63B8364-5CB4-4B70-AF9D-A5C5397BA567}">
      <dgm:prSet custT="1"/>
      <dgm:spPr/>
      <dgm:t>
        <a:bodyPr/>
        <a:lstStyle/>
        <a:p>
          <a:r>
            <a:rPr lang="en-US" sz="2000" b="1"/>
            <a:t>Key Applications</a:t>
          </a:r>
          <a:endParaRPr lang="en-US" sz="2000"/>
        </a:p>
      </dgm:t>
    </dgm:pt>
    <dgm:pt modelId="{E14EA77D-CBD7-44F4-9301-B33CE9045D11}" type="parTrans" cxnId="{BBF39730-E8DC-4145-836F-8B7169BB642C}">
      <dgm:prSet/>
      <dgm:spPr/>
      <dgm:t>
        <a:bodyPr/>
        <a:lstStyle/>
        <a:p>
          <a:endParaRPr lang="en-US"/>
        </a:p>
      </dgm:t>
    </dgm:pt>
    <dgm:pt modelId="{3D1F86D3-791A-4456-AE94-9BF5183B1AB8}" type="sibTrans" cxnId="{BBF39730-E8DC-4145-836F-8B7169BB642C}">
      <dgm:prSet/>
      <dgm:spPr/>
      <dgm:t>
        <a:bodyPr/>
        <a:lstStyle/>
        <a:p>
          <a:endParaRPr lang="en-US"/>
        </a:p>
      </dgm:t>
    </dgm:pt>
    <dgm:pt modelId="{2D34A513-AECC-47DE-8444-60B487CC142D}">
      <dgm:prSet custT="1"/>
      <dgm:spPr/>
      <dgm:t>
        <a:bodyPr/>
        <a:lstStyle/>
        <a:p>
          <a:r>
            <a:rPr lang="en-US" sz="2000" dirty="0"/>
            <a:t>Power generation plants</a:t>
          </a:r>
        </a:p>
      </dgm:t>
    </dgm:pt>
    <dgm:pt modelId="{33D7729C-DB98-4191-8B75-5F93C6F1980F}" type="parTrans" cxnId="{A1085C38-E68A-45FD-B738-16FA7867A132}">
      <dgm:prSet/>
      <dgm:spPr/>
      <dgm:t>
        <a:bodyPr/>
        <a:lstStyle/>
        <a:p>
          <a:endParaRPr lang="en-US"/>
        </a:p>
      </dgm:t>
    </dgm:pt>
    <dgm:pt modelId="{7188A6C2-9298-44D6-B80A-11C9164395A5}" type="sibTrans" cxnId="{A1085C38-E68A-45FD-B738-16FA7867A132}">
      <dgm:prSet/>
      <dgm:spPr/>
      <dgm:t>
        <a:bodyPr/>
        <a:lstStyle/>
        <a:p>
          <a:endParaRPr lang="en-US"/>
        </a:p>
      </dgm:t>
    </dgm:pt>
    <dgm:pt modelId="{19264048-37C7-4C56-809F-D4A77C8848EE}">
      <dgm:prSet custT="1"/>
      <dgm:spPr/>
      <dgm:t>
        <a:bodyPr/>
        <a:lstStyle/>
        <a:p>
          <a:r>
            <a:rPr lang="en-US" sz="2000" dirty="0"/>
            <a:t>Food processing industries</a:t>
          </a:r>
        </a:p>
      </dgm:t>
    </dgm:pt>
    <dgm:pt modelId="{9BD9086F-C497-4E56-A276-0997203A289B}" type="parTrans" cxnId="{F4832DC2-1D26-49B1-8FF0-79F91ECB5820}">
      <dgm:prSet/>
      <dgm:spPr/>
      <dgm:t>
        <a:bodyPr/>
        <a:lstStyle/>
        <a:p>
          <a:endParaRPr lang="en-US"/>
        </a:p>
      </dgm:t>
    </dgm:pt>
    <dgm:pt modelId="{9579E90A-72AF-494A-8C68-946FCDD43F6E}" type="sibTrans" cxnId="{F4832DC2-1D26-49B1-8FF0-79F91ECB5820}">
      <dgm:prSet/>
      <dgm:spPr/>
      <dgm:t>
        <a:bodyPr/>
        <a:lstStyle/>
        <a:p>
          <a:endParaRPr lang="en-US"/>
        </a:p>
      </dgm:t>
    </dgm:pt>
    <dgm:pt modelId="{C6715CAE-0A67-429B-ABF1-835B0985134E}">
      <dgm:prSet custT="1"/>
      <dgm:spPr/>
      <dgm:t>
        <a:bodyPr/>
        <a:lstStyle/>
        <a:p>
          <a:r>
            <a:rPr lang="en-US" sz="2000" dirty="0"/>
            <a:t>Chemical plants</a:t>
          </a:r>
        </a:p>
      </dgm:t>
    </dgm:pt>
    <dgm:pt modelId="{C3C0371B-4CDE-4CF8-B4C1-4AFB41C5E2EB}" type="parTrans" cxnId="{68DE201D-FA74-4A9C-B4CD-740BE5C38DC4}">
      <dgm:prSet/>
      <dgm:spPr/>
      <dgm:t>
        <a:bodyPr/>
        <a:lstStyle/>
        <a:p>
          <a:endParaRPr lang="en-US"/>
        </a:p>
      </dgm:t>
    </dgm:pt>
    <dgm:pt modelId="{86E5463A-15CC-40C0-9D2F-CDE493D7022C}" type="sibTrans" cxnId="{68DE201D-FA74-4A9C-B4CD-740BE5C38DC4}">
      <dgm:prSet/>
      <dgm:spPr/>
      <dgm:t>
        <a:bodyPr/>
        <a:lstStyle/>
        <a:p>
          <a:endParaRPr lang="en-US"/>
        </a:p>
      </dgm:t>
    </dgm:pt>
    <dgm:pt modelId="{AB5A04E4-DA67-49FA-8AB1-9C51052E8381}">
      <dgm:prSet custT="1"/>
      <dgm:spPr/>
      <dgm:t>
        <a:bodyPr/>
        <a:lstStyle/>
        <a:p>
          <a:r>
            <a:rPr lang="en-US" sz="2000"/>
            <a:t>Refineries</a:t>
          </a:r>
        </a:p>
      </dgm:t>
    </dgm:pt>
    <dgm:pt modelId="{9FC817C6-04E8-496C-83C4-6F2B59F02464}" type="parTrans" cxnId="{845D4032-BB56-4A18-96D1-8ECD882EAA11}">
      <dgm:prSet/>
      <dgm:spPr/>
      <dgm:t>
        <a:bodyPr/>
        <a:lstStyle/>
        <a:p>
          <a:endParaRPr lang="en-US"/>
        </a:p>
      </dgm:t>
    </dgm:pt>
    <dgm:pt modelId="{14B665B1-7755-4690-AA5B-8F27394AFA39}" type="sibTrans" cxnId="{845D4032-BB56-4A18-96D1-8ECD882EAA11}">
      <dgm:prSet/>
      <dgm:spPr/>
      <dgm:t>
        <a:bodyPr/>
        <a:lstStyle/>
        <a:p>
          <a:endParaRPr lang="en-US"/>
        </a:p>
      </dgm:t>
    </dgm:pt>
    <dgm:pt modelId="{C71C6208-FF28-4D43-9881-56115E6A354F}">
      <dgm:prSet custT="1"/>
      <dgm:spPr/>
      <dgm:t>
        <a:bodyPr/>
        <a:lstStyle/>
        <a:p>
          <a:r>
            <a:rPr lang="en-US" sz="2000" b="1" dirty="0"/>
            <a:t>Benefits of Regular Steam Trap Testing</a:t>
          </a:r>
          <a:endParaRPr lang="en-US" sz="2000" dirty="0"/>
        </a:p>
      </dgm:t>
    </dgm:pt>
    <dgm:pt modelId="{7649A598-402A-4F8A-9B58-C83B35A8A96D}" type="parTrans" cxnId="{CC0294C0-0299-4499-B965-4EB0E81DCDAC}">
      <dgm:prSet/>
      <dgm:spPr/>
      <dgm:t>
        <a:bodyPr/>
        <a:lstStyle/>
        <a:p>
          <a:endParaRPr lang="en-US"/>
        </a:p>
      </dgm:t>
    </dgm:pt>
    <dgm:pt modelId="{478CE1C6-E69B-4CDB-8968-26B4E8F2288F}" type="sibTrans" cxnId="{CC0294C0-0299-4499-B965-4EB0E81DCDAC}">
      <dgm:prSet/>
      <dgm:spPr/>
      <dgm:t>
        <a:bodyPr/>
        <a:lstStyle/>
        <a:p>
          <a:endParaRPr lang="en-US"/>
        </a:p>
      </dgm:t>
    </dgm:pt>
    <dgm:pt modelId="{8148415A-C474-4419-8B4A-CCC97B073544}">
      <dgm:prSet custT="1"/>
      <dgm:spPr/>
      <dgm:t>
        <a:bodyPr/>
        <a:lstStyle/>
        <a:p>
          <a:r>
            <a:rPr lang="en-US" sz="2000" b="1" dirty="0"/>
            <a:t>Energy Efficiency</a:t>
          </a:r>
          <a:r>
            <a:rPr lang="en-US" sz="2000" dirty="0"/>
            <a:t>: Detecting and fixing faulty steam traps minimizes energy losses.</a:t>
          </a:r>
        </a:p>
      </dgm:t>
    </dgm:pt>
    <dgm:pt modelId="{5695B908-2CBF-4AC3-BA59-C6BA0141E3EE}" type="parTrans" cxnId="{85996D1C-0A4E-448D-90DC-8634573801E9}">
      <dgm:prSet/>
      <dgm:spPr/>
      <dgm:t>
        <a:bodyPr/>
        <a:lstStyle/>
        <a:p>
          <a:endParaRPr lang="en-US"/>
        </a:p>
      </dgm:t>
    </dgm:pt>
    <dgm:pt modelId="{2A36704C-A88B-4AA1-BDD8-934A162111E1}" type="sibTrans" cxnId="{85996D1C-0A4E-448D-90DC-8634573801E9}">
      <dgm:prSet/>
      <dgm:spPr/>
      <dgm:t>
        <a:bodyPr/>
        <a:lstStyle/>
        <a:p>
          <a:endParaRPr lang="en-US"/>
        </a:p>
      </dgm:t>
    </dgm:pt>
    <dgm:pt modelId="{7819B1A5-2676-4EF0-B99A-DEB326491FE8}">
      <dgm:prSet custT="1"/>
      <dgm:spPr/>
      <dgm:t>
        <a:bodyPr/>
        <a:lstStyle/>
        <a:p>
          <a:r>
            <a:rPr lang="en-US" sz="2000" b="1" dirty="0"/>
            <a:t>Reduced Downtime</a:t>
          </a:r>
          <a:r>
            <a:rPr lang="en-US" sz="2000" dirty="0"/>
            <a:t>: Early detection of issues prevents larger system failures.</a:t>
          </a:r>
        </a:p>
      </dgm:t>
    </dgm:pt>
    <dgm:pt modelId="{347D1708-529A-4DAC-BE63-07FAA6F544EE}" type="parTrans" cxnId="{4DD61BF3-F6B8-42FF-8AD1-05565A7C5B82}">
      <dgm:prSet/>
      <dgm:spPr/>
      <dgm:t>
        <a:bodyPr/>
        <a:lstStyle/>
        <a:p>
          <a:endParaRPr lang="en-US"/>
        </a:p>
      </dgm:t>
    </dgm:pt>
    <dgm:pt modelId="{AA671A4D-792B-446E-B088-931916BBC7DE}" type="sibTrans" cxnId="{4DD61BF3-F6B8-42FF-8AD1-05565A7C5B82}">
      <dgm:prSet/>
      <dgm:spPr/>
      <dgm:t>
        <a:bodyPr/>
        <a:lstStyle/>
        <a:p>
          <a:endParaRPr lang="en-US"/>
        </a:p>
      </dgm:t>
    </dgm:pt>
    <dgm:pt modelId="{FBB8DB4C-5C5E-47D5-B8DC-3375FDD1198F}">
      <dgm:prSet custT="1"/>
      <dgm:spPr/>
      <dgm:t>
        <a:bodyPr/>
        <a:lstStyle/>
        <a:p>
          <a:r>
            <a:rPr lang="en-US" sz="2000" b="1" dirty="0"/>
            <a:t>Cost Savings</a:t>
          </a:r>
          <a:r>
            <a:rPr lang="en-US" sz="2000" dirty="0"/>
            <a:t>: Prevents expensive steam loss and reduces operational costs.</a:t>
          </a:r>
        </a:p>
      </dgm:t>
    </dgm:pt>
    <dgm:pt modelId="{3FD80313-ED15-468E-8A18-84A0AAB3751D}" type="parTrans" cxnId="{429ABE5B-5CDC-47E2-8850-6E39C91FFAA0}">
      <dgm:prSet/>
      <dgm:spPr/>
      <dgm:t>
        <a:bodyPr/>
        <a:lstStyle/>
        <a:p>
          <a:endParaRPr lang="en-US"/>
        </a:p>
      </dgm:t>
    </dgm:pt>
    <dgm:pt modelId="{68885CDA-79D4-41D1-A3CA-5222A09E1FA7}" type="sibTrans" cxnId="{429ABE5B-5CDC-47E2-8850-6E39C91FFAA0}">
      <dgm:prSet/>
      <dgm:spPr/>
      <dgm:t>
        <a:bodyPr/>
        <a:lstStyle/>
        <a:p>
          <a:endParaRPr lang="en-US"/>
        </a:p>
      </dgm:t>
    </dgm:pt>
    <dgm:pt modelId="{47EE7B06-E46A-43FE-BBBB-B246BCC79C5E}">
      <dgm:prSet custT="1"/>
      <dgm:spPr/>
      <dgm:t>
        <a:bodyPr/>
        <a:lstStyle/>
        <a:p>
          <a:r>
            <a:rPr lang="en-US" sz="2000" b="1" dirty="0"/>
            <a:t>Environmental Benefits</a:t>
          </a:r>
          <a:r>
            <a:rPr lang="en-US" sz="2000" dirty="0"/>
            <a:t>: Reduces emissions from steam losses.</a:t>
          </a:r>
        </a:p>
      </dgm:t>
    </dgm:pt>
    <dgm:pt modelId="{AC31584C-A16F-4ED5-AE2F-C2C94BF2FB01}" type="parTrans" cxnId="{8B8B190D-39C1-47BE-897D-F74E3549FEB9}">
      <dgm:prSet/>
      <dgm:spPr/>
      <dgm:t>
        <a:bodyPr/>
        <a:lstStyle/>
        <a:p>
          <a:endParaRPr lang="en-US"/>
        </a:p>
      </dgm:t>
    </dgm:pt>
    <dgm:pt modelId="{36DC0BA5-4414-4515-817F-4BA72FECB343}" type="sibTrans" cxnId="{8B8B190D-39C1-47BE-897D-F74E3549FEB9}">
      <dgm:prSet/>
      <dgm:spPr/>
      <dgm:t>
        <a:bodyPr/>
        <a:lstStyle/>
        <a:p>
          <a:endParaRPr lang="en-US"/>
        </a:p>
      </dgm:t>
    </dgm:pt>
    <dgm:pt modelId="{90BC6E64-EFA0-43CE-A28C-F34EE53C30CF}" type="pres">
      <dgm:prSet presAssocID="{B7EF366F-7906-4439-B716-59293DAC1228}" presName="linear" presStyleCnt="0">
        <dgm:presLayoutVars>
          <dgm:animLvl val="lvl"/>
          <dgm:resizeHandles val="exact"/>
        </dgm:presLayoutVars>
      </dgm:prSet>
      <dgm:spPr/>
    </dgm:pt>
    <dgm:pt modelId="{956B963E-996E-49CB-89A3-3CA3F2C89F4C}" type="pres">
      <dgm:prSet presAssocID="{C751AAE1-2FFF-42D8-8BD1-990C83A29D5A}" presName="parentText" presStyleLbl="node1" presStyleIdx="0" presStyleCnt="3">
        <dgm:presLayoutVars>
          <dgm:chMax val="0"/>
          <dgm:bulletEnabled val="1"/>
        </dgm:presLayoutVars>
      </dgm:prSet>
      <dgm:spPr/>
    </dgm:pt>
    <dgm:pt modelId="{8369D135-C488-4143-B0F1-9BE492287B6C}" type="pres">
      <dgm:prSet presAssocID="{60D76A16-9A0E-4E04-85B9-7E2F93AA6F98}" presName="spacer" presStyleCnt="0"/>
      <dgm:spPr/>
    </dgm:pt>
    <dgm:pt modelId="{37185D2B-1AEE-40E9-8A00-F0C2CAD903A5}" type="pres">
      <dgm:prSet presAssocID="{A63B8364-5CB4-4B70-AF9D-A5C5397BA567}" presName="parentText" presStyleLbl="node1" presStyleIdx="1" presStyleCnt="3">
        <dgm:presLayoutVars>
          <dgm:chMax val="0"/>
          <dgm:bulletEnabled val="1"/>
        </dgm:presLayoutVars>
      </dgm:prSet>
      <dgm:spPr/>
    </dgm:pt>
    <dgm:pt modelId="{310D0C4D-1BE6-4206-8D34-2544AB0F7D4F}" type="pres">
      <dgm:prSet presAssocID="{A63B8364-5CB4-4B70-AF9D-A5C5397BA567}" presName="childText" presStyleLbl="revTx" presStyleIdx="0" presStyleCnt="2">
        <dgm:presLayoutVars>
          <dgm:bulletEnabled val="1"/>
        </dgm:presLayoutVars>
      </dgm:prSet>
      <dgm:spPr/>
    </dgm:pt>
    <dgm:pt modelId="{ED659B4F-4197-47C3-B20D-380E1D72E944}" type="pres">
      <dgm:prSet presAssocID="{C71C6208-FF28-4D43-9881-56115E6A354F}" presName="parentText" presStyleLbl="node1" presStyleIdx="2" presStyleCnt="3">
        <dgm:presLayoutVars>
          <dgm:chMax val="0"/>
          <dgm:bulletEnabled val="1"/>
        </dgm:presLayoutVars>
      </dgm:prSet>
      <dgm:spPr/>
    </dgm:pt>
    <dgm:pt modelId="{F9529B66-392F-455F-BE01-BD45D3D84495}" type="pres">
      <dgm:prSet presAssocID="{C71C6208-FF28-4D43-9881-56115E6A354F}" presName="childText" presStyleLbl="revTx" presStyleIdx="1" presStyleCnt="2">
        <dgm:presLayoutVars>
          <dgm:bulletEnabled val="1"/>
        </dgm:presLayoutVars>
      </dgm:prSet>
      <dgm:spPr/>
    </dgm:pt>
  </dgm:ptLst>
  <dgm:cxnLst>
    <dgm:cxn modelId="{5BC01B03-AE91-4C6A-A49B-2A0B67DEA4AF}" type="presOf" srcId="{A63B8364-5CB4-4B70-AF9D-A5C5397BA567}" destId="{37185D2B-1AEE-40E9-8A00-F0C2CAD903A5}" srcOrd="0" destOrd="0" presId="urn:microsoft.com/office/officeart/2005/8/layout/vList2"/>
    <dgm:cxn modelId="{8B8B190D-39C1-47BE-897D-F74E3549FEB9}" srcId="{C71C6208-FF28-4D43-9881-56115E6A354F}" destId="{47EE7B06-E46A-43FE-BBBB-B246BCC79C5E}" srcOrd="3" destOrd="0" parTransId="{AC31584C-A16F-4ED5-AE2F-C2C94BF2FB01}" sibTransId="{36DC0BA5-4414-4515-817F-4BA72FECB343}"/>
    <dgm:cxn modelId="{85996D1C-0A4E-448D-90DC-8634573801E9}" srcId="{C71C6208-FF28-4D43-9881-56115E6A354F}" destId="{8148415A-C474-4419-8B4A-CCC97B073544}" srcOrd="0" destOrd="0" parTransId="{5695B908-2CBF-4AC3-BA59-C6BA0141E3EE}" sibTransId="{2A36704C-A88B-4AA1-BDD8-934A162111E1}"/>
    <dgm:cxn modelId="{68DE201D-FA74-4A9C-B4CD-740BE5C38DC4}" srcId="{A63B8364-5CB4-4B70-AF9D-A5C5397BA567}" destId="{C6715CAE-0A67-429B-ABF1-835B0985134E}" srcOrd="2" destOrd="0" parTransId="{C3C0371B-4CDE-4CF8-B4C1-4AFB41C5E2EB}" sibTransId="{86E5463A-15CC-40C0-9D2F-CDE493D7022C}"/>
    <dgm:cxn modelId="{BBF39730-E8DC-4145-836F-8B7169BB642C}" srcId="{B7EF366F-7906-4439-B716-59293DAC1228}" destId="{A63B8364-5CB4-4B70-AF9D-A5C5397BA567}" srcOrd="1" destOrd="0" parTransId="{E14EA77D-CBD7-44F4-9301-B33CE9045D11}" sibTransId="{3D1F86D3-791A-4456-AE94-9BF5183B1AB8}"/>
    <dgm:cxn modelId="{845D4032-BB56-4A18-96D1-8ECD882EAA11}" srcId="{A63B8364-5CB4-4B70-AF9D-A5C5397BA567}" destId="{AB5A04E4-DA67-49FA-8AB1-9C51052E8381}" srcOrd="3" destOrd="0" parTransId="{9FC817C6-04E8-496C-83C4-6F2B59F02464}" sibTransId="{14B665B1-7755-4690-AA5B-8F27394AFA39}"/>
    <dgm:cxn modelId="{A1085C38-E68A-45FD-B738-16FA7867A132}" srcId="{A63B8364-5CB4-4B70-AF9D-A5C5397BA567}" destId="{2D34A513-AECC-47DE-8444-60B487CC142D}" srcOrd="0" destOrd="0" parTransId="{33D7729C-DB98-4191-8B75-5F93C6F1980F}" sibTransId="{7188A6C2-9298-44D6-B80A-11C9164395A5}"/>
    <dgm:cxn modelId="{429ABE5B-5CDC-47E2-8850-6E39C91FFAA0}" srcId="{C71C6208-FF28-4D43-9881-56115E6A354F}" destId="{FBB8DB4C-5C5E-47D5-B8DC-3375FDD1198F}" srcOrd="2" destOrd="0" parTransId="{3FD80313-ED15-468E-8A18-84A0AAB3751D}" sibTransId="{68885CDA-79D4-41D1-A3CA-5222A09E1FA7}"/>
    <dgm:cxn modelId="{7DDABA5C-BB58-4A58-8D8F-63476420D6E5}" type="presOf" srcId="{C71C6208-FF28-4D43-9881-56115E6A354F}" destId="{ED659B4F-4197-47C3-B20D-380E1D72E944}" srcOrd="0" destOrd="0" presId="urn:microsoft.com/office/officeart/2005/8/layout/vList2"/>
    <dgm:cxn modelId="{7D964943-D875-467C-AB3A-2689E2BBCAD0}" type="presOf" srcId="{FBB8DB4C-5C5E-47D5-B8DC-3375FDD1198F}" destId="{F9529B66-392F-455F-BE01-BD45D3D84495}" srcOrd="0" destOrd="2" presId="urn:microsoft.com/office/officeart/2005/8/layout/vList2"/>
    <dgm:cxn modelId="{05147772-6FDA-418A-89B3-9FA18ABEF85C}" type="presOf" srcId="{47EE7B06-E46A-43FE-BBBB-B246BCC79C5E}" destId="{F9529B66-392F-455F-BE01-BD45D3D84495}" srcOrd="0" destOrd="3" presId="urn:microsoft.com/office/officeart/2005/8/layout/vList2"/>
    <dgm:cxn modelId="{24F4AC55-4F32-4850-BE8A-AEF8BA10EC44}" srcId="{B7EF366F-7906-4439-B716-59293DAC1228}" destId="{C751AAE1-2FFF-42D8-8BD1-990C83A29D5A}" srcOrd="0" destOrd="0" parTransId="{E6721B1B-193A-4159-9AAC-860B92B26796}" sibTransId="{60D76A16-9A0E-4E04-85B9-7E2F93AA6F98}"/>
    <dgm:cxn modelId="{C4804A7A-FF6F-4AB9-A3DC-7606B5A35B02}" type="presOf" srcId="{AB5A04E4-DA67-49FA-8AB1-9C51052E8381}" destId="{310D0C4D-1BE6-4206-8D34-2544AB0F7D4F}" srcOrd="0" destOrd="3" presId="urn:microsoft.com/office/officeart/2005/8/layout/vList2"/>
    <dgm:cxn modelId="{7C64A780-5728-4844-9638-67A1002063D4}" type="presOf" srcId="{B7EF366F-7906-4439-B716-59293DAC1228}" destId="{90BC6E64-EFA0-43CE-A28C-F34EE53C30CF}" srcOrd="0" destOrd="0" presId="urn:microsoft.com/office/officeart/2005/8/layout/vList2"/>
    <dgm:cxn modelId="{B0A3C985-4BCB-420E-9D36-3C6274FA72A9}" type="presOf" srcId="{C6715CAE-0A67-429B-ABF1-835B0985134E}" destId="{310D0C4D-1BE6-4206-8D34-2544AB0F7D4F}" srcOrd="0" destOrd="2" presId="urn:microsoft.com/office/officeart/2005/8/layout/vList2"/>
    <dgm:cxn modelId="{70A64AA2-5A39-42B2-8598-C1D687FB02CE}" type="presOf" srcId="{2D34A513-AECC-47DE-8444-60B487CC142D}" destId="{310D0C4D-1BE6-4206-8D34-2544AB0F7D4F}" srcOrd="0" destOrd="0" presId="urn:microsoft.com/office/officeart/2005/8/layout/vList2"/>
    <dgm:cxn modelId="{628FE1BD-04CE-4F0C-9408-F37B2D27F5B9}" type="presOf" srcId="{19264048-37C7-4C56-809F-D4A77C8848EE}" destId="{310D0C4D-1BE6-4206-8D34-2544AB0F7D4F}" srcOrd="0" destOrd="1" presId="urn:microsoft.com/office/officeart/2005/8/layout/vList2"/>
    <dgm:cxn modelId="{CC0294C0-0299-4499-B965-4EB0E81DCDAC}" srcId="{B7EF366F-7906-4439-B716-59293DAC1228}" destId="{C71C6208-FF28-4D43-9881-56115E6A354F}" srcOrd="2" destOrd="0" parTransId="{7649A598-402A-4F8A-9B58-C83B35A8A96D}" sibTransId="{478CE1C6-E69B-4CDB-8968-26B4E8F2288F}"/>
    <dgm:cxn modelId="{F4832DC2-1D26-49B1-8FF0-79F91ECB5820}" srcId="{A63B8364-5CB4-4B70-AF9D-A5C5397BA567}" destId="{19264048-37C7-4C56-809F-D4A77C8848EE}" srcOrd="1" destOrd="0" parTransId="{9BD9086F-C497-4E56-A276-0997203A289B}" sibTransId="{9579E90A-72AF-494A-8C68-946FCDD43F6E}"/>
    <dgm:cxn modelId="{5F5C01C7-AB9D-4D9C-ABEF-CCBABDAB5351}" type="presOf" srcId="{8148415A-C474-4419-8B4A-CCC97B073544}" destId="{F9529B66-392F-455F-BE01-BD45D3D84495}" srcOrd="0" destOrd="0" presId="urn:microsoft.com/office/officeart/2005/8/layout/vList2"/>
    <dgm:cxn modelId="{45E0A1EA-1B11-43CE-8D14-3040EDADB1AB}" type="presOf" srcId="{C751AAE1-2FFF-42D8-8BD1-990C83A29D5A}" destId="{956B963E-996E-49CB-89A3-3CA3F2C89F4C}" srcOrd="0" destOrd="0" presId="urn:microsoft.com/office/officeart/2005/8/layout/vList2"/>
    <dgm:cxn modelId="{88DCFCEE-073A-4D22-A812-2C004B94EA51}" type="presOf" srcId="{7819B1A5-2676-4EF0-B99A-DEB326491FE8}" destId="{F9529B66-392F-455F-BE01-BD45D3D84495}" srcOrd="0" destOrd="1" presId="urn:microsoft.com/office/officeart/2005/8/layout/vList2"/>
    <dgm:cxn modelId="{4DD61BF3-F6B8-42FF-8AD1-05565A7C5B82}" srcId="{C71C6208-FF28-4D43-9881-56115E6A354F}" destId="{7819B1A5-2676-4EF0-B99A-DEB326491FE8}" srcOrd="1" destOrd="0" parTransId="{347D1708-529A-4DAC-BE63-07FAA6F544EE}" sibTransId="{AA671A4D-792B-446E-B088-931916BBC7DE}"/>
    <dgm:cxn modelId="{2618B898-6B34-495C-AAC5-32CEB8B867C4}" type="presParOf" srcId="{90BC6E64-EFA0-43CE-A28C-F34EE53C30CF}" destId="{956B963E-996E-49CB-89A3-3CA3F2C89F4C}" srcOrd="0" destOrd="0" presId="urn:microsoft.com/office/officeart/2005/8/layout/vList2"/>
    <dgm:cxn modelId="{5C4D0AB2-BF70-4A58-8527-19D60E7CFB32}" type="presParOf" srcId="{90BC6E64-EFA0-43CE-A28C-F34EE53C30CF}" destId="{8369D135-C488-4143-B0F1-9BE492287B6C}" srcOrd="1" destOrd="0" presId="urn:microsoft.com/office/officeart/2005/8/layout/vList2"/>
    <dgm:cxn modelId="{E131B03D-E959-44B5-BBC4-D8B1301B00E4}" type="presParOf" srcId="{90BC6E64-EFA0-43CE-A28C-F34EE53C30CF}" destId="{37185D2B-1AEE-40E9-8A00-F0C2CAD903A5}" srcOrd="2" destOrd="0" presId="urn:microsoft.com/office/officeart/2005/8/layout/vList2"/>
    <dgm:cxn modelId="{5ED8B538-7FE1-480C-A99A-04A9CAEAEF01}" type="presParOf" srcId="{90BC6E64-EFA0-43CE-A28C-F34EE53C30CF}" destId="{310D0C4D-1BE6-4206-8D34-2544AB0F7D4F}" srcOrd="3" destOrd="0" presId="urn:microsoft.com/office/officeart/2005/8/layout/vList2"/>
    <dgm:cxn modelId="{FDC2906F-43A7-44FB-B4B2-E699395147D0}" type="presParOf" srcId="{90BC6E64-EFA0-43CE-A28C-F34EE53C30CF}" destId="{ED659B4F-4197-47C3-B20D-380E1D72E944}" srcOrd="4" destOrd="0" presId="urn:microsoft.com/office/officeart/2005/8/layout/vList2"/>
    <dgm:cxn modelId="{46D1F787-A078-44E3-BC8D-D4A2F231FA76}" type="presParOf" srcId="{90BC6E64-EFA0-43CE-A28C-F34EE53C30CF}" destId="{F9529B66-392F-455F-BE01-BD45D3D8449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9CDE1B-3F15-4C29-812B-1FDC6544320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A7ED020-35BD-4634-BA15-4CB40172806F}">
      <dgm:prSet/>
      <dgm:spPr/>
      <dgm:t>
        <a:bodyPr/>
        <a:lstStyle/>
        <a:p>
          <a:r>
            <a:rPr lang="en-US" b="1" u="sng"/>
            <a:t>Introduction to Valves and Ultrasound Testing</a:t>
          </a:r>
          <a:endParaRPr lang="en-US"/>
        </a:p>
      </dgm:t>
    </dgm:pt>
    <dgm:pt modelId="{4FE04F1B-7D17-46A9-9748-649DE2C9CFBD}" type="parTrans" cxnId="{3194BAE8-6A50-427F-A06E-3FEFCDB4C936}">
      <dgm:prSet/>
      <dgm:spPr/>
      <dgm:t>
        <a:bodyPr/>
        <a:lstStyle/>
        <a:p>
          <a:endParaRPr lang="en-US"/>
        </a:p>
      </dgm:t>
    </dgm:pt>
    <dgm:pt modelId="{7948DEC5-8A05-4A23-94EB-405EF99DD314}" type="sibTrans" cxnId="{3194BAE8-6A50-427F-A06E-3FEFCDB4C936}">
      <dgm:prSet/>
      <dgm:spPr/>
      <dgm:t>
        <a:bodyPr/>
        <a:lstStyle/>
        <a:p>
          <a:endParaRPr lang="en-US"/>
        </a:p>
      </dgm:t>
    </dgm:pt>
    <dgm:pt modelId="{04A9AF30-6193-4786-B0DB-9493F659BDC7}">
      <dgm:prSet/>
      <dgm:spPr/>
      <dgm:t>
        <a:bodyPr/>
        <a:lstStyle/>
        <a:p>
          <a:r>
            <a:rPr lang="en-US" b="1"/>
            <a:t>Valves in Industry</a:t>
          </a:r>
          <a:r>
            <a:rPr lang="en-US"/>
            <a:t>: Critical components used to regulate, direct, or control the flow of fluids in pipelines.</a:t>
          </a:r>
        </a:p>
      </dgm:t>
    </dgm:pt>
    <dgm:pt modelId="{3CC302CA-D337-4FB9-84F9-11B191FB4559}" type="parTrans" cxnId="{E7C11720-E4E0-42D5-9766-36FCFF20794D}">
      <dgm:prSet/>
      <dgm:spPr/>
      <dgm:t>
        <a:bodyPr/>
        <a:lstStyle/>
        <a:p>
          <a:endParaRPr lang="en-US"/>
        </a:p>
      </dgm:t>
    </dgm:pt>
    <dgm:pt modelId="{5C96BE36-F94D-4E46-B068-FC5B513CABAA}" type="sibTrans" cxnId="{E7C11720-E4E0-42D5-9766-36FCFF20794D}">
      <dgm:prSet/>
      <dgm:spPr/>
      <dgm:t>
        <a:bodyPr/>
        <a:lstStyle/>
        <a:p>
          <a:endParaRPr lang="en-US"/>
        </a:p>
      </dgm:t>
    </dgm:pt>
    <dgm:pt modelId="{DA7AE1D2-32A0-470B-ACA7-E53D29EF0548}">
      <dgm:prSet/>
      <dgm:spPr/>
      <dgm:t>
        <a:bodyPr/>
        <a:lstStyle/>
        <a:p>
          <a:r>
            <a:rPr lang="en-US" b="1"/>
            <a:t>Common Types</a:t>
          </a:r>
          <a:r>
            <a:rPr lang="en-US"/>
            <a:t>: Gate valves, ball valves, butterfly valves, check valves, and globe valves.</a:t>
          </a:r>
        </a:p>
      </dgm:t>
    </dgm:pt>
    <dgm:pt modelId="{6DBC28BB-D490-4306-8BE4-D50C8108D5D0}" type="parTrans" cxnId="{1C3ECCC4-1072-4FF1-98CF-81FA55E8444E}">
      <dgm:prSet/>
      <dgm:spPr/>
      <dgm:t>
        <a:bodyPr/>
        <a:lstStyle/>
        <a:p>
          <a:endParaRPr lang="en-US"/>
        </a:p>
      </dgm:t>
    </dgm:pt>
    <dgm:pt modelId="{D5940836-F109-4DEC-8F5D-BF788E62D5DE}" type="sibTrans" cxnId="{1C3ECCC4-1072-4FF1-98CF-81FA55E8444E}">
      <dgm:prSet/>
      <dgm:spPr/>
      <dgm:t>
        <a:bodyPr/>
        <a:lstStyle/>
        <a:p>
          <a:endParaRPr lang="en-US"/>
        </a:p>
      </dgm:t>
    </dgm:pt>
    <dgm:pt modelId="{AFCB5AAC-2B6F-49B0-BCFC-38BF3ACBB5B2}">
      <dgm:prSet/>
      <dgm:spPr/>
      <dgm:t>
        <a:bodyPr/>
        <a:lstStyle/>
        <a:p>
          <a:r>
            <a:rPr lang="en-US" b="1"/>
            <a:t>Importance of Testing</a:t>
          </a:r>
          <a:r>
            <a:rPr lang="en-US"/>
            <a:t>: Valves operate under high pressure and stress, requiring regular testing to ensure safety and functionality.</a:t>
          </a:r>
        </a:p>
      </dgm:t>
    </dgm:pt>
    <dgm:pt modelId="{199E846E-9497-482A-960D-ED0FB5133381}" type="parTrans" cxnId="{84FE2DFB-9CE8-4505-B607-2F4DED953E62}">
      <dgm:prSet/>
      <dgm:spPr/>
      <dgm:t>
        <a:bodyPr/>
        <a:lstStyle/>
        <a:p>
          <a:endParaRPr lang="en-US"/>
        </a:p>
      </dgm:t>
    </dgm:pt>
    <dgm:pt modelId="{C5168CF4-D722-4D85-8841-FEC441CDC611}" type="sibTrans" cxnId="{84FE2DFB-9CE8-4505-B607-2F4DED953E62}">
      <dgm:prSet/>
      <dgm:spPr/>
      <dgm:t>
        <a:bodyPr/>
        <a:lstStyle/>
        <a:p>
          <a:endParaRPr lang="en-US"/>
        </a:p>
      </dgm:t>
    </dgm:pt>
    <dgm:pt modelId="{8CF9E299-72B7-4591-A155-6D675933B98C}">
      <dgm:prSet/>
      <dgm:spPr/>
      <dgm:t>
        <a:bodyPr/>
        <a:lstStyle/>
        <a:p>
          <a:r>
            <a:rPr lang="en-US" b="1"/>
            <a:t>Ultrasound Testing</a:t>
          </a:r>
          <a:r>
            <a:rPr lang="en-US"/>
            <a:t>: A non-destructive method (NDT) to detect flaws, thickness variations, and internal defects in valves.</a:t>
          </a:r>
        </a:p>
      </dgm:t>
    </dgm:pt>
    <dgm:pt modelId="{6AD3596B-9710-491F-8716-7E453977BBC1}" type="parTrans" cxnId="{E471FF4B-0814-4546-9D68-3661CE23CE96}">
      <dgm:prSet/>
      <dgm:spPr/>
      <dgm:t>
        <a:bodyPr/>
        <a:lstStyle/>
        <a:p>
          <a:endParaRPr lang="en-US"/>
        </a:p>
      </dgm:t>
    </dgm:pt>
    <dgm:pt modelId="{AEAF7BFD-0757-4E9B-A2BB-F372C7107481}" type="sibTrans" cxnId="{E471FF4B-0814-4546-9D68-3661CE23CE96}">
      <dgm:prSet/>
      <dgm:spPr/>
      <dgm:t>
        <a:bodyPr/>
        <a:lstStyle/>
        <a:p>
          <a:endParaRPr lang="en-US"/>
        </a:p>
      </dgm:t>
    </dgm:pt>
    <dgm:pt modelId="{15BE3011-C7A9-492F-BECD-58DD55BFE605}" type="pres">
      <dgm:prSet presAssocID="{6B9CDE1B-3F15-4C29-812B-1FDC6544320B}" presName="vert0" presStyleCnt="0">
        <dgm:presLayoutVars>
          <dgm:dir/>
          <dgm:animOne val="branch"/>
          <dgm:animLvl val="lvl"/>
        </dgm:presLayoutVars>
      </dgm:prSet>
      <dgm:spPr/>
    </dgm:pt>
    <dgm:pt modelId="{6498E907-0FE2-4677-96E9-79517C50A7A2}" type="pres">
      <dgm:prSet presAssocID="{9A7ED020-35BD-4634-BA15-4CB40172806F}" presName="thickLine" presStyleLbl="alignNode1" presStyleIdx="0" presStyleCnt="5"/>
      <dgm:spPr/>
    </dgm:pt>
    <dgm:pt modelId="{54774B8C-B0F3-497E-B9F9-B3C9C5C8EF79}" type="pres">
      <dgm:prSet presAssocID="{9A7ED020-35BD-4634-BA15-4CB40172806F}" presName="horz1" presStyleCnt="0"/>
      <dgm:spPr/>
    </dgm:pt>
    <dgm:pt modelId="{F4646B67-3BF6-4A0A-BB65-5706A2139FD9}" type="pres">
      <dgm:prSet presAssocID="{9A7ED020-35BD-4634-BA15-4CB40172806F}" presName="tx1" presStyleLbl="revTx" presStyleIdx="0" presStyleCnt="5"/>
      <dgm:spPr/>
    </dgm:pt>
    <dgm:pt modelId="{E0F4EF75-0072-48CB-9ECF-5F92173F75CD}" type="pres">
      <dgm:prSet presAssocID="{9A7ED020-35BD-4634-BA15-4CB40172806F}" presName="vert1" presStyleCnt="0"/>
      <dgm:spPr/>
    </dgm:pt>
    <dgm:pt modelId="{F79B5AB2-3895-4A4D-BB2B-BC424EDD8ADD}" type="pres">
      <dgm:prSet presAssocID="{04A9AF30-6193-4786-B0DB-9493F659BDC7}" presName="thickLine" presStyleLbl="alignNode1" presStyleIdx="1" presStyleCnt="5"/>
      <dgm:spPr/>
    </dgm:pt>
    <dgm:pt modelId="{65F8C73C-48F6-46EF-A9BB-BD2E11CD2BAF}" type="pres">
      <dgm:prSet presAssocID="{04A9AF30-6193-4786-B0DB-9493F659BDC7}" presName="horz1" presStyleCnt="0"/>
      <dgm:spPr/>
    </dgm:pt>
    <dgm:pt modelId="{FC2D5C01-2351-4B5D-ADB9-E9AE80B56FCF}" type="pres">
      <dgm:prSet presAssocID="{04A9AF30-6193-4786-B0DB-9493F659BDC7}" presName="tx1" presStyleLbl="revTx" presStyleIdx="1" presStyleCnt="5"/>
      <dgm:spPr/>
    </dgm:pt>
    <dgm:pt modelId="{B1403705-844B-4C7D-903D-17195997347B}" type="pres">
      <dgm:prSet presAssocID="{04A9AF30-6193-4786-B0DB-9493F659BDC7}" presName="vert1" presStyleCnt="0"/>
      <dgm:spPr/>
    </dgm:pt>
    <dgm:pt modelId="{871225E6-1459-4083-8AAB-C87CDC7D3C29}" type="pres">
      <dgm:prSet presAssocID="{DA7AE1D2-32A0-470B-ACA7-E53D29EF0548}" presName="thickLine" presStyleLbl="alignNode1" presStyleIdx="2" presStyleCnt="5"/>
      <dgm:spPr/>
    </dgm:pt>
    <dgm:pt modelId="{1E39DF19-F90D-4CE2-8995-6741741DF8D9}" type="pres">
      <dgm:prSet presAssocID="{DA7AE1D2-32A0-470B-ACA7-E53D29EF0548}" presName="horz1" presStyleCnt="0"/>
      <dgm:spPr/>
    </dgm:pt>
    <dgm:pt modelId="{9E60EF54-4D52-41DC-8982-72258FE7A546}" type="pres">
      <dgm:prSet presAssocID="{DA7AE1D2-32A0-470B-ACA7-E53D29EF0548}" presName="tx1" presStyleLbl="revTx" presStyleIdx="2" presStyleCnt="5"/>
      <dgm:spPr/>
    </dgm:pt>
    <dgm:pt modelId="{39E449B6-FA0E-41D7-BF4B-D0743FC7BBDE}" type="pres">
      <dgm:prSet presAssocID="{DA7AE1D2-32A0-470B-ACA7-E53D29EF0548}" presName="vert1" presStyleCnt="0"/>
      <dgm:spPr/>
    </dgm:pt>
    <dgm:pt modelId="{2313780D-C430-41A0-ACC2-C0C0FB737F12}" type="pres">
      <dgm:prSet presAssocID="{AFCB5AAC-2B6F-49B0-BCFC-38BF3ACBB5B2}" presName="thickLine" presStyleLbl="alignNode1" presStyleIdx="3" presStyleCnt="5"/>
      <dgm:spPr/>
    </dgm:pt>
    <dgm:pt modelId="{2A1D19C9-591F-4CD6-92F8-BBB8BD6686F7}" type="pres">
      <dgm:prSet presAssocID="{AFCB5AAC-2B6F-49B0-BCFC-38BF3ACBB5B2}" presName="horz1" presStyleCnt="0"/>
      <dgm:spPr/>
    </dgm:pt>
    <dgm:pt modelId="{3CA6146F-3436-4A8E-8971-D6E02A7190A7}" type="pres">
      <dgm:prSet presAssocID="{AFCB5AAC-2B6F-49B0-BCFC-38BF3ACBB5B2}" presName="tx1" presStyleLbl="revTx" presStyleIdx="3" presStyleCnt="5"/>
      <dgm:spPr/>
    </dgm:pt>
    <dgm:pt modelId="{DA60DEE9-232D-4AB8-B2DB-5B923120E2FB}" type="pres">
      <dgm:prSet presAssocID="{AFCB5AAC-2B6F-49B0-BCFC-38BF3ACBB5B2}" presName="vert1" presStyleCnt="0"/>
      <dgm:spPr/>
    </dgm:pt>
    <dgm:pt modelId="{048B7A28-1A39-4106-8638-DC1C0554E02B}" type="pres">
      <dgm:prSet presAssocID="{8CF9E299-72B7-4591-A155-6D675933B98C}" presName="thickLine" presStyleLbl="alignNode1" presStyleIdx="4" presStyleCnt="5"/>
      <dgm:spPr/>
    </dgm:pt>
    <dgm:pt modelId="{66289527-40B5-4456-838A-F74B628F6448}" type="pres">
      <dgm:prSet presAssocID="{8CF9E299-72B7-4591-A155-6D675933B98C}" presName="horz1" presStyleCnt="0"/>
      <dgm:spPr/>
    </dgm:pt>
    <dgm:pt modelId="{64C052AB-D0AD-4486-9A78-9C9F0B9F7443}" type="pres">
      <dgm:prSet presAssocID="{8CF9E299-72B7-4591-A155-6D675933B98C}" presName="tx1" presStyleLbl="revTx" presStyleIdx="4" presStyleCnt="5"/>
      <dgm:spPr/>
    </dgm:pt>
    <dgm:pt modelId="{C02C93E0-46F5-4A2A-B84A-92A35FD54AEC}" type="pres">
      <dgm:prSet presAssocID="{8CF9E299-72B7-4591-A155-6D675933B98C}" presName="vert1" presStyleCnt="0"/>
      <dgm:spPr/>
    </dgm:pt>
  </dgm:ptLst>
  <dgm:cxnLst>
    <dgm:cxn modelId="{10B5170C-333F-4FBE-A9A5-51F4119DC6B1}" type="presOf" srcId="{6B9CDE1B-3F15-4C29-812B-1FDC6544320B}" destId="{15BE3011-C7A9-492F-BECD-58DD55BFE605}" srcOrd="0" destOrd="0" presId="urn:microsoft.com/office/officeart/2008/layout/LinedList"/>
    <dgm:cxn modelId="{E7C11720-E4E0-42D5-9766-36FCFF20794D}" srcId="{6B9CDE1B-3F15-4C29-812B-1FDC6544320B}" destId="{04A9AF30-6193-4786-B0DB-9493F659BDC7}" srcOrd="1" destOrd="0" parTransId="{3CC302CA-D337-4FB9-84F9-11B191FB4559}" sibTransId="{5C96BE36-F94D-4E46-B068-FC5B513CABAA}"/>
    <dgm:cxn modelId="{E471FF4B-0814-4546-9D68-3661CE23CE96}" srcId="{6B9CDE1B-3F15-4C29-812B-1FDC6544320B}" destId="{8CF9E299-72B7-4591-A155-6D675933B98C}" srcOrd="4" destOrd="0" parTransId="{6AD3596B-9710-491F-8716-7E453977BBC1}" sibTransId="{AEAF7BFD-0757-4E9B-A2BB-F372C7107481}"/>
    <dgm:cxn modelId="{74792975-01B9-4E4C-A986-8BDB3B574144}" type="presOf" srcId="{AFCB5AAC-2B6F-49B0-BCFC-38BF3ACBB5B2}" destId="{3CA6146F-3436-4A8E-8971-D6E02A7190A7}" srcOrd="0" destOrd="0" presId="urn:microsoft.com/office/officeart/2008/layout/LinedList"/>
    <dgm:cxn modelId="{FB1FC87E-CECB-4EFE-9764-5EABB3EE8A95}" type="presOf" srcId="{8CF9E299-72B7-4591-A155-6D675933B98C}" destId="{64C052AB-D0AD-4486-9A78-9C9F0B9F7443}" srcOrd="0" destOrd="0" presId="urn:microsoft.com/office/officeart/2008/layout/LinedList"/>
    <dgm:cxn modelId="{E61042B4-CF48-4C60-99F1-27B2DA0D6319}" type="presOf" srcId="{04A9AF30-6193-4786-B0DB-9493F659BDC7}" destId="{FC2D5C01-2351-4B5D-ADB9-E9AE80B56FCF}" srcOrd="0" destOrd="0" presId="urn:microsoft.com/office/officeart/2008/layout/LinedList"/>
    <dgm:cxn modelId="{1C3ECCC4-1072-4FF1-98CF-81FA55E8444E}" srcId="{6B9CDE1B-3F15-4C29-812B-1FDC6544320B}" destId="{DA7AE1D2-32A0-470B-ACA7-E53D29EF0548}" srcOrd="2" destOrd="0" parTransId="{6DBC28BB-D490-4306-8BE4-D50C8108D5D0}" sibTransId="{D5940836-F109-4DEC-8F5D-BF788E62D5DE}"/>
    <dgm:cxn modelId="{63959ACC-CCB6-40F1-8D61-C336E9C7DA2C}" type="presOf" srcId="{9A7ED020-35BD-4634-BA15-4CB40172806F}" destId="{F4646B67-3BF6-4A0A-BB65-5706A2139FD9}" srcOrd="0" destOrd="0" presId="urn:microsoft.com/office/officeart/2008/layout/LinedList"/>
    <dgm:cxn modelId="{3194BAE8-6A50-427F-A06E-3FEFCDB4C936}" srcId="{6B9CDE1B-3F15-4C29-812B-1FDC6544320B}" destId="{9A7ED020-35BD-4634-BA15-4CB40172806F}" srcOrd="0" destOrd="0" parTransId="{4FE04F1B-7D17-46A9-9748-649DE2C9CFBD}" sibTransId="{7948DEC5-8A05-4A23-94EB-405EF99DD314}"/>
    <dgm:cxn modelId="{3FF0F2ED-C38A-4747-9E29-E54DC5461955}" type="presOf" srcId="{DA7AE1D2-32A0-470B-ACA7-E53D29EF0548}" destId="{9E60EF54-4D52-41DC-8982-72258FE7A546}" srcOrd="0" destOrd="0" presId="urn:microsoft.com/office/officeart/2008/layout/LinedList"/>
    <dgm:cxn modelId="{84FE2DFB-9CE8-4505-B607-2F4DED953E62}" srcId="{6B9CDE1B-3F15-4C29-812B-1FDC6544320B}" destId="{AFCB5AAC-2B6F-49B0-BCFC-38BF3ACBB5B2}" srcOrd="3" destOrd="0" parTransId="{199E846E-9497-482A-960D-ED0FB5133381}" sibTransId="{C5168CF4-D722-4D85-8841-FEC441CDC611}"/>
    <dgm:cxn modelId="{49AADC39-964A-44AB-BEBD-DB2BBF759A0C}" type="presParOf" srcId="{15BE3011-C7A9-492F-BECD-58DD55BFE605}" destId="{6498E907-0FE2-4677-96E9-79517C50A7A2}" srcOrd="0" destOrd="0" presId="urn:microsoft.com/office/officeart/2008/layout/LinedList"/>
    <dgm:cxn modelId="{8EB2F33A-0FD6-40FE-B1EF-9EF5C053516B}" type="presParOf" srcId="{15BE3011-C7A9-492F-BECD-58DD55BFE605}" destId="{54774B8C-B0F3-497E-B9F9-B3C9C5C8EF79}" srcOrd="1" destOrd="0" presId="urn:microsoft.com/office/officeart/2008/layout/LinedList"/>
    <dgm:cxn modelId="{EB30B37A-A76F-4DCC-9795-A5F67885FAA2}" type="presParOf" srcId="{54774B8C-B0F3-497E-B9F9-B3C9C5C8EF79}" destId="{F4646B67-3BF6-4A0A-BB65-5706A2139FD9}" srcOrd="0" destOrd="0" presId="urn:microsoft.com/office/officeart/2008/layout/LinedList"/>
    <dgm:cxn modelId="{4E2813E1-A96F-46DB-83CE-66700C83634F}" type="presParOf" srcId="{54774B8C-B0F3-497E-B9F9-B3C9C5C8EF79}" destId="{E0F4EF75-0072-48CB-9ECF-5F92173F75CD}" srcOrd="1" destOrd="0" presId="urn:microsoft.com/office/officeart/2008/layout/LinedList"/>
    <dgm:cxn modelId="{1FC4CAC2-48F5-4B03-AEE6-C149B5EA4722}" type="presParOf" srcId="{15BE3011-C7A9-492F-BECD-58DD55BFE605}" destId="{F79B5AB2-3895-4A4D-BB2B-BC424EDD8ADD}" srcOrd="2" destOrd="0" presId="urn:microsoft.com/office/officeart/2008/layout/LinedList"/>
    <dgm:cxn modelId="{8EBA8DC3-705C-4CFF-A4EA-6C17F8597DB3}" type="presParOf" srcId="{15BE3011-C7A9-492F-BECD-58DD55BFE605}" destId="{65F8C73C-48F6-46EF-A9BB-BD2E11CD2BAF}" srcOrd="3" destOrd="0" presId="urn:microsoft.com/office/officeart/2008/layout/LinedList"/>
    <dgm:cxn modelId="{3D93D26C-8CFA-49BB-A24E-87B48EDC411E}" type="presParOf" srcId="{65F8C73C-48F6-46EF-A9BB-BD2E11CD2BAF}" destId="{FC2D5C01-2351-4B5D-ADB9-E9AE80B56FCF}" srcOrd="0" destOrd="0" presId="urn:microsoft.com/office/officeart/2008/layout/LinedList"/>
    <dgm:cxn modelId="{FA1BED5E-6FD9-4971-A262-A875E3000BD1}" type="presParOf" srcId="{65F8C73C-48F6-46EF-A9BB-BD2E11CD2BAF}" destId="{B1403705-844B-4C7D-903D-17195997347B}" srcOrd="1" destOrd="0" presId="urn:microsoft.com/office/officeart/2008/layout/LinedList"/>
    <dgm:cxn modelId="{F65794E5-6D4A-42E9-871B-624FFB4CA0F7}" type="presParOf" srcId="{15BE3011-C7A9-492F-BECD-58DD55BFE605}" destId="{871225E6-1459-4083-8AAB-C87CDC7D3C29}" srcOrd="4" destOrd="0" presId="urn:microsoft.com/office/officeart/2008/layout/LinedList"/>
    <dgm:cxn modelId="{A1609AF4-99BC-4B86-B3D0-CC3FF8CE32E4}" type="presParOf" srcId="{15BE3011-C7A9-492F-BECD-58DD55BFE605}" destId="{1E39DF19-F90D-4CE2-8995-6741741DF8D9}" srcOrd="5" destOrd="0" presId="urn:microsoft.com/office/officeart/2008/layout/LinedList"/>
    <dgm:cxn modelId="{0D03493F-2D30-45DE-A368-B4BA743AB85B}" type="presParOf" srcId="{1E39DF19-F90D-4CE2-8995-6741741DF8D9}" destId="{9E60EF54-4D52-41DC-8982-72258FE7A546}" srcOrd="0" destOrd="0" presId="urn:microsoft.com/office/officeart/2008/layout/LinedList"/>
    <dgm:cxn modelId="{2B92DADB-972A-4CB0-B0DC-3AE1C06E6A4B}" type="presParOf" srcId="{1E39DF19-F90D-4CE2-8995-6741741DF8D9}" destId="{39E449B6-FA0E-41D7-BF4B-D0743FC7BBDE}" srcOrd="1" destOrd="0" presId="urn:microsoft.com/office/officeart/2008/layout/LinedList"/>
    <dgm:cxn modelId="{70548AFC-FA84-410B-A2F5-240363128DE9}" type="presParOf" srcId="{15BE3011-C7A9-492F-BECD-58DD55BFE605}" destId="{2313780D-C430-41A0-ACC2-C0C0FB737F12}" srcOrd="6" destOrd="0" presId="urn:microsoft.com/office/officeart/2008/layout/LinedList"/>
    <dgm:cxn modelId="{AEE2E9DE-D1A5-4879-8CCB-DFE0C58B31A9}" type="presParOf" srcId="{15BE3011-C7A9-492F-BECD-58DD55BFE605}" destId="{2A1D19C9-591F-4CD6-92F8-BBB8BD6686F7}" srcOrd="7" destOrd="0" presId="urn:microsoft.com/office/officeart/2008/layout/LinedList"/>
    <dgm:cxn modelId="{90AD7984-5FE4-4F6D-A0AB-8192FC4EBA2F}" type="presParOf" srcId="{2A1D19C9-591F-4CD6-92F8-BBB8BD6686F7}" destId="{3CA6146F-3436-4A8E-8971-D6E02A7190A7}" srcOrd="0" destOrd="0" presId="urn:microsoft.com/office/officeart/2008/layout/LinedList"/>
    <dgm:cxn modelId="{FC89B97D-222F-43E9-826B-A3537BBFFC0B}" type="presParOf" srcId="{2A1D19C9-591F-4CD6-92F8-BBB8BD6686F7}" destId="{DA60DEE9-232D-4AB8-B2DB-5B923120E2FB}" srcOrd="1" destOrd="0" presId="urn:microsoft.com/office/officeart/2008/layout/LinedList"/>
    <dgm:cxn modelId="{D50C3C57-D39B-4543-AC65-7B516C7741CB}" type="presParOf" srcId="{15BE3011-C7A9-492F-BECD-58DD55BFE605}" destId="{048B7A28-1A39-4106-8638-DC1C0554E02B}" srcOrd="8" destOrd="0" presId="urn:microsoft.com/office/officeart/2008/layout/LinedList"/>
    <dgm:cxn modelId="{6D9388C8-DAA4-497A-B845-392829B5BA8D}" type="presParOf" srcId="{15BE3011-C7A9-492F-BECD-58DD55BFE605}" destId="{66289527-40B5-4456-838A-F74B628F6448}" srcOrd="9" destOrd="0" presId="urn:microsoft.com/office/officeart/2008/layout/LinedList"/>
    <dgm:cxn modelId="{05A4EC10-53C8-4065-B648-180FDE39A949}" type="presParOf" srcId="{66289527-40B5-4456-838A-F74B628F6448}" destId="{64C052AB-D0AD-4486-9A78-9C9F0B9F7443}" srcOrd="0" destOrd="0" presId="urn:microsoft.com/office/officeart/2008/layout/LinedList"/>
    <dgm:cxn modelId="{5447EE31-0168-43C8-94EE-9EAFB72C515C}" type="presParOf" srcId="{66289527-40B5-4456-838A-F74B628F6448}" destId="{C02C93E0-46F5-4A2A-B84A-92A35FD54AE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4F86DC-FEE9-4BEA-BC80-CFA099DD431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2A0077B-E9DB-4B58-9C7F-8E23DF2156D7}">
      <dgm:prSet/>
      <dgm:spPr/>
      <dgm:t>
        <a:bodyPr/>
        <a:lstStyle/>
        <a:p>
          <a:r>
            <a:rPr lang="en-US" b="1" u="sng"/>
            <a:t>Introduction to Hydraulics and Hydraulic Systems</a:t>
          </a:r>
          <a:endParaRPr lang="en-US"/>
        </a:p>
      </dgm:t>
    </dgm:pt>
    <dgm:pt modelId="{7BEEA4E8-6027-474C-85A8-8638C37FC07F}" type="parTrans" cxnId="{A4C841FC-9925-4A96-9FA8-157DB6D83E91}">
      <dgm:prSet/>
      <dgm:spPr/>
      <dgm:t>
        <a:bodyPr/>
        <a:lstStyle/>
        <a:p>
          <a:endParaRPr lang="en-US"/>
        </a:p>
      </dgm:t>
    </dgm:pt>
    <dgm:pt modelId="{D90EE9E2-37A8-4281-9A90-F150A1C6A4D9}" type="sibTrans" cxnId="{A4C841FC-9925-4A96-9FA8-157DB6D83E91}">
      <dgm:prSet/>
      <dgm:spPr/>
      <dgm:t>
        <a:bodyPr/>
        <a:lstStyle/>
        <a:p>
          <a:endParaRPr lang="en-US"/>
        </a:p>
      </dgm:t>
    </dgm:pt>
    <dgm:pt modelId="{21DE9175-FD84-49B5-8CBF-0D1EBC675627}">
      <dgm:prSet/>
      <dgm:spPr/>
      <dgm:t>
        <a:bodyPr/>
        <a:lstStyle/>
        <a:p>
          <a:r>
            <a:rPr lang="en-US" b="1"/>
            <a:t>Hydraulic Systems</a:t>
          </a:r>
          <a:r>
            <a:rPr lang="en-US"/>
            <a:t>: Use pressurized fluid to power machinery and perform work (e.g., lifting, moving, or pressing).</a:t>
          </a:r>
        </a:p>
      </dgm:t>
    </dgm:pt>
    <dgm:pt modelId="{FE05931D-C645-4F6C-8D90-8F35BEFC225D}" type="parTrans" cxnId="{0A6FF9B2-CAB8-487F-929A-A5AA71D06228}">
      <dgm:prSet/>
      <dgm:spPr/>
      <dgm:t>
        <a:bodyPr/>
        <a:lstStyle/>
        <a:p>
          <a:endParaRPr lang="en-US"/>
        </a:p>
      </dgm:t>
    </dgm:pt>
    <dgm:pt modelId="{1340B992-259D-49E0-8E66-F56C7E11B0F1}" type="sibTrans" cxnId="{0A6FF9B2-CAB8-487F-929A-A5AA71D06228}">
      <dgm:prSet/>
      <dgm:spPr/>
      <dgm:t>
        <a:bodyPr/>
        <a:lstStyle/>
        <a:p>
          <a:endParaRPr lang="en-US"/>
        </a:p>
      </dgm:t>
    </dgm:pt>
    <dgm:pt modelId="{FE2222D4-8F46-40B2-961D-0DBA332618DD}">
      <dgm:prSet/>
      <dgm:spPr/>
      <dgm:t>
        <a:bodyPr/>
        <a:lstStyle/>
        <a:p>
          <a:r>
            <a:rPr lang="en-US" b="1"/>
            <a:t>Key Components</a:t>
          </a:r>
          <a:r>
            <a:rPr lang="en-US"/>
            <a:t>: Hydraulic pumps, cylinders, valves, hoses, and actuators.</a:t>
          </a:r>
        </a:p>
      </dgm:t>
    </dgm:pt>
    <dgm:pt modelId="{CE9A9EA4-6FCB-4270-990C-0E72D526FE36}" type="parTrans" cxnId="{2D2DEAB5-0CF5-4708-BE4A-919511A3C2E5}">
      <dgm:prSet/>
      <dgm:spPr/>
      <dgm:t>
        <a:bodyPr/>
        <a:lstStyle/>
        <a:p>
          <a:endParaRPr lang="en-US"/>
        </a:p>
      </dgm:t>
    </dgm:pt>
    <dgm:pt modelId="{6D9F509B-6BBF-470B-9836-4680D7F8B53B}" type="sibTrans" cxnId="{2D2DEAB5-0CF5-4708-BE4A-919511A3C2E5}">
      <dgm:prSet/>
      <dgm:spPr/>
      <dgm:t>
        <a:bodyPr/>
        <a:lstStyle/>
        <a:p>
          <a:endParaRPr lang="en-US"/>
        </a:p>
      </dgm:t>
    </dgm:pt>
    <dgm:pt modelId="{255A5E46-80A4-4278-AB4B-5C32B3D4978A}">
      <dgm:prSet/>
      <dgm:spPr/>
      <dgm:t>
        <a:bodyPr/>
        <a:lstStyle/>
        <a:p>
          <a:r>
            <a:rPr lang="en-US" b="1"/>
            <a:t>Importance of Testing</a:t>
          </a:r>
          <a:r>
            <a:rPr lang="en-US"/>
            <a:t>: Hydraulic systems are prone to leaks, blockages, and wear, which can lead to inefficiency or failure.</a:t>
          </a:r>
        </a:p>
      </dgm:t>
    </dgm:pt>
    <dgm:pt modelId="{9FD6408A-0A39-46D8-9E6F-995739B223B2}" type="parTrans" cxnId="{DBB7402A-18CB-491A-98B5-F8968308D19A}">
      <dgm:prSet/>
      <dgm:spPr/>
      <dgm:t>
        <a:bodyPr/>
        <a:lstStyle/>
        <a:p>
          <a:endParaRPr lang="en-US"/>
        </a:p>
      </dgm:t>
    </dgm:pt>
    <dgm:pt modelId="{14F5319D-05B3-4D86-A5C9-C8EEA283BD2C}" type="sibTrans" cxnId="{DBB7402A-18CB-491A-98B5-F8968308D19A}">
      <dgm:prSet/>
      <dgm:spPr/>
      <dgm:t>
        <a:bodyPr/>
        <a:lstStyle/>
        <a:p>
          <a:endParaRPr lang="en-US"/>
        </a:p>
      </dgm:t>
    </dgm:pt>
    <dgm:pt modelId="{7BBC37A6-2A28-4EE0-BF8C-B3F417E24A8B}">
      <dgm:prSet/>
      <dgm:spPr/>
      <dgm:t>
        <a:bodyPr/>
        <a:lstStyle/>
        <a:p>
          <a:r>
            <a:rPr lang="en-US" b="1"/>
            <a:t>Ultrasound Testing</a:t>
          </a:r>
          <a:r>
            <a:rPr lang="en-US"/>
            <a:t>: A non-invasive, non-destructive method (NDT) to detect issues within hydraulic systems such as leaks, cavitation, and pressure drops.</a:t>
          </a:r>
        </a:p>
      </dgm:t>
    </dgm:pt>
    <dgm:pt modelId="{E4DAF17F-1754-4DBB-85D0-B7B4333F66C0}" type="parTrans" cxnId="{8891690B-A7BA-48CC-8801-1B078E6166EE}">
      <dgm:prSet/>
      <dgm:spPr/>
      <dgm:t>
        <a:bodyPr/>
        <a:lstStyle/>
        <a:p>
          <a:endParaRPr lang="en-US"/>
        </a:p>
      </dgm:t>
    </dgm:pt>
    <dgm:pt modelId="{22B7F3FB-B3B8-4ED5-90CD-0C32078729F5}" type="sibTrans" cxnId="{8891690B-A7BA-48CC-8801-1B078E6166EE}">
      <dgm:prSet/>
      <dgm:spPr/>
      <dgm:t>
        <a:bodyPr/>
        <a:lstStyle/>
        <a:p>
          <a:endParaRPr lang="en-US"/>
        </a:p>
      </dgm:t>
    </dgm:pt>
    <dgm:pt modelId="{EFA4D2F8-0246-47E2-AAB3-84C49DAF2C8E}" type="pres">
      <dgm:prSet presAssocID="{3B4F86DC-FEE9-4BEA-BC80-CFA099DD431E}" presName="vert0" presStyleCnt="0">
        <dgm:presLayoutVars>
          <dgm:dir/>
          <dgm:animOne val="branch"/>
          <dgm:animLvl val="lvl"/>
        </dgm:presLayoutVars>
      </dgm:prSet>
      <dgm:spPr/>
    </dgm:pt>
    <dgm:pt modelId="{A37678F0-16EE-4036-A8D1-C3CB90539B85}" type="pres">
      <dgm:prSet presAssocID="{C2A0077B-E9DB-4B58-9C7F-8E23DF2156D7}" presName="thickLine" presStyleLbl="alignNode1" presStyleIdx="0" presStyleCnt="5"/>
      <dgm:spPr/>
    </dgm:pt>
    <dgm:pt modelId="{4ADFA28E-9B7D-4A61-B776-AC082CF811B9}" type="pres">
      <dgm:prSet presAssocID="{C2A0077B-E9DB-4B58-9C7F-8E23DF2156D7}" presName="horz1" presStyleCnt="0"/>
      <dgm:spPr/>
    </dgm:pt>
    <dgm:pt modelId="{5293C0E1-56FE-4127-8351-EBA28F0A657B}" type="pres">
      <dgm:prSet presAssocID="{C2A0077B-E9DB-4B58-9C7F-8E23DF2156D7}" presName="tx1" presStyleLbl="revTx" presStyleIdx="0" presStyleCnt="5"/>
      <dgm:spPr/>
    </dgm:pt>
    <dgm:pt modelId="{83413FEA-67BE-415B-8E11-549C3D465480}" type="pres">
      <dgm:prSet presAssocID="{C2A0077B-E9DB-4B58-9C7F-8E23DF2156D7}" presName="vert1" presStyleCnt="0"/>
      <dgm:spPr/>
    </dgm:pt>
    <dgm:pt modelId="{093E3F6F-C5A2-4D83-B06C-D8EF6C1C9AD0}" type="pres">
      <dgm:prSet presAssocID="{21DE9175-FD84-49B5-8CBF-0D1EBC675627}" presName="thickLine" presStyleLbl="alignNode1" presStyleIdx="1" presStyleCnt="5"/>
      <dgm:spPr/>
    </dgm:pt>
    <dgm:pt modelId="{38E2A432-3E7B-40F4-AEBC-E8FA14CAC2EC}" type="pres">
      <dgm:prSet presAssocID="{21DE9175-FD84-49B5-8CBF-0D1EBC675627}" presName="horz1" presStyleCnt="0"/>
      <dgm:spPr/>
    </dgm:pt>
    <dgm:pt modelId="{C9F8777C-591E-4234-8527-4CDC542BDABA}" type="pres">
      <dgm:prSet presAssocID="{21DE9175-FD84-49B5-8CBF-0D1EBC675627}" presName="tx1" presStyleLbl="revTx" presStyleIdx="1" presStyleCnt="5"/>
      <dgm:spPr/>
    </dgm:pt>
    <dgm:pt modelId="{AF043A64-E38B-4649-8038-8222B9004450}" type="pres">
      <dgm:prSet presAssocID="{21DE9175-FD84-49B5-8CBF-0D1EBC675627}" presName="vert1" presStyleCnt="0"/>
      <dgm:spPr/>
    </dgm:pt>
    <dgm:pt modelId="{60FF9B0C-38D6-41CF-828A-8A9A7E27781B}" type="pres">
      <dgm:prSet presAssocID="{FE2222D4-8F46-40B2-961D-0DBA332618DD}" presName="thickLine" presStyleLbl="alignNode1" presStyleIdx="2" presStyleCnt="5"/>
      <dgm:spPr/>
    </dgm:pt>
    <dgm:pt modelId="{26A83A3B-885F-40C7-95AB-0A05817E8CC5}" type="pres">
      <dgm:prSet presAssocID="{FE2222D4-8F46-40B2-961D-0DBA332618DD}" presName="horz1" presStyleCnt="0"/>
      <dgm:spPr/>
    </dgm:pt>
    <dgm:pt modelId="{F36CFB7E-C5F2-475F-9D2E-A7222FEBC223}" type="pres">
      <dgm:prSet presAssocID="{FE2222D4-8F46-40B2-961D-0DBA332618DD}" presName="tx1" presStyleLbl="revTx" presStyleIdx="2" presStyleCnt="5"/>
      <dgm:spPr/>
    </dgm:pt>
    <dgm:pt modelId="{2D8BACE2-F14A-4859-B64B-B47E64BAEEF5}" type="pres">
      <dgm:prSet presAssocID="{FE2222D4-8F46-40B2-961D-0DBA332618DD}" presName="vert1" presStyleCnt="0"/>
      <dgm:spPr/>
    </dgm:pt>
    <dgm:pt modelId="{1B90B13E-205D-49D0-9D7A-06238C97DC17}" type="pres">
      <dgm:prSet presAssocID="{255A5E46-80A4-4278-AB4B-5C32B3D4978A}" presName="thickLine" presStyleLbl="alignNode1" presStyleIdx="3" presStyleCnt="5"/>
      <dgm:spPr/>
    </dgm:pt>
    <dgm:pt modelId="{40E09AFF-E802-4665-981E-B4C7322FF0ED}" type="pres">
      <dgm:prSet presAssocID="{255A5E46-80A4-4278-AB4B-5C32B3D4978A}" presName="horz1" presStyleCnt="0"/>
      <dgm:spPr/>
    </dgm:pt>
    <dgm:pt modelId="{56F98D13-AAF3-4087-8F25-8D39BF4815A2}" type="pres">
      <dgm:prSet presAssocID="{255A5E46-80A4-4278-AB4B-5C32B3D4978A}" presName="tx1" presStyleLbl="revTx" presStyleIdx="3" presStyleCnt="5"/>
      <dgm:spPr/>
    </dgm:pt>
    <dgm:pt modelId="{92305579-7833-42EC-823E-06E0D1876942}" type="pres">
      <dgm:prSet presAssocID="{255A5E46-80A4-4278-AB4B-5C32B3D4978A}" presName="vert1" presStyleCnt="0"/>
      <dgm:spPr/>
    </dgm:pt>
    <dgm:pt modelId="{64DE28F1-105D-42E2-9765-C27D8B41E636}" type="pres">
      <dgm:prSet presAssocID="{7BBC37A6-2A28-4EE0-BF8C-B3F417E24A8B}" presName="thickLine" presStyleLbl="alignNode1" presStyleIdx="4" presStyleCnt="5"/>
      <dgm:spPr/>
    </dgm:pt>
    <dgm:pt modelId="{95E41014-707F-40F9-8558-4847C8419C8D}" type="pres">
      <dgm:prSet presAssocID="{7BBC37A6-2A28-4EE0-BF8C-B3F417E24A8B}" presName="horz1" presStyleCnt="0"/>
      <dgm:spPr/>
    </dgm:pt>
    <dgm:pt modelId="{5E1C01DB-0A57-4EC3-BAEA-B4D618A026D4}" type="pres">
      <dgm:prSet presAssocID="{7BBC37A6-2A28-4EE0-BF8C-B3F417E24A8B}" presName="tx1" presStyleLbl="revTx" presStyleIdx="4" presStyleCnt="5"/>
      <dgm:spPr/>
    </dgm:pt>
    <dgm:pt modelId="{B5084F0D-673B-46D4-8CEC-47C833F1319C}" type="pres">
      <dgm:prSet presAssocID="{7BBC37A6-2A28-4EE0-BF8C-B3F417E24A8B}" presName="vert1" presStyleCnt="0"/>
      <dgm:spPr/>
    </dgm:pt>
  </dgm:ptLst>
  <dgm:cxnLst>
    <dgm:cxn modelId="{8891690B-A7BA-48CC-8801-1B078E6166EE}" srcId="{3B4F86DC-FEE9-4BEA-BC80-CFA099DD431E}" destId="{7BBC37A6-2A28-4EE0-BF8C-B3F417E24A8B}" srcOrd="4" destOrd="0" parTransId="{E4DAF17F-1754-4DBB-85D0-B7B4333F66C0}" sibTransId="{22B7F3FB-B3B8-4ED5-90CD-0C32078729F5}"/>
    <dgm:cxn modelId="{612F450F-F380-48FF-91C5-C744C06D36F0}" type="presOf" srcId="{21DE9175-FD84-49B5-8CBF-0D1EBC675627}" destId="{C9F8777C-591E-4234-8527-4CDC542BDABA}" srcOrd="0" destOrd="0" presId="urn:microsoft.com/office/officeart/2008/layout/LinedList"/>
    <dgm:cxn modelId="{A6564813-D664-4D29-A988-912EDD328D9E}" type="presOf" srcId="{255A5E46-80A4-4278-AB4B-5C32B3D4978A}" destId="{56F98D13-AAF3-4087-8F25-8D39BF4815A2}" srcOrd="0" destOrd="0" presId="urn:microsoft.com/office/officeart/2008/layout/LinedList"/>
    <dgm:cxn modelId="{2CE29127-0B88-49BB-888A-D2ECC69EC1CF}" type="presOf" srcId="{FE2222D4-8F46-40B2-961D-0DBA332618DD}" destId="{F36CFB7E-C5F2-475F-9D2E-A7222FEBC223}" srcOrd="0" destOrd="0" presId="urn:microsoft.com/office/officeart/2008/layout/LinedList"/>
    <dgm:cxn modelId="{DBB7402A-18CB-491A-98B5-F8968308D19A}" srcId="{3B4F86DC-FEE9-4BEA-BC80-CFA099DD431E}" destId="{255A5E46-80A4-4278-AB4B-5C32B3D4978A}" srcOrd="3" destOrd="0" parTransId="{9FD6408A-0A39-46D8-9E6F-995739B223B2}" sibTransId="{14F5319D-05B3-4D86-A5C9-C8EEA283BD2C}"/>
    <dgm:cxn modelId="{0DA9BD3F-0DDC-4F60-9569-6766A3A92003}" type="presOf" srcId="{C2A0077B-E9DB-4B58-9C7F-8E23DF2156D7}" destId="{5293C0E1-56FE-4127-8351-EBA28F0A657B}" srcOrd="0" destOrd="0" presId="urn:microsoft.com/office/officeart/2008/layout/LinedList"/>
    <dgm:cxn modelId="{337ACA75-521E-45F6-B34B-2D5FD0659976}" type="presOf" srcId="{3B4F86DC-FEE9-4BEA-BC80-CFA099DD431E}" destId="{EFA4D2F8-0246-47E2-AAB3-84C49DAF2C8E}" srcOrd="0" destOrd="0" presId="urn:microsoft.com/office/officeart/2008/layout/LinedList"/>
    <dgm:cxn modelId="{4A651E7A-C9CE-409B-A2EB-0CE1261EE947}" type="presOf" srcId="{7BBC37A6-2A28-4EE0-BF8C-B3F417E24A8B}" destId="{5E1C01DB-0A57-4EC3-BAEA-B4D618A026D4}" srcOrd="0" destOrd="0" presId="urn:microsoft.com/office/officeart/2008/layout/LinedList"/>
    <dgm:cxn modelId="{0A6FF9B2-CAB8-487F-929A-A5AA71D06228}" srcId="{3B4F86DC-FEE9-4BEA-BC80-CFA099DD431E}" destId="{21DE9175-FD84-49B5-8CBF-0D1EBC675627}" srcOrd="1" destOrd="0" parTransId="{FE05931D-C645-4F6C-8D90-8F35BEFC225D}" sibTransId="{1340B992-259D-49E0-8E66-F56C7E11B0F1}"/>
    <dgm:cxn modelId="{2D2DEAB5-0CF5-4708-BE4A-919511A3C2E5}" srcId="{3B4F86DC-FEE9-4BEA-BC80-CFA099DD431E}" destId="{FE2222D4-8F46-40B2-961D-0DBA332618DD}" srcOrd="2" destOrd="0" parTransId="{CE9A9EA4-6FCB-4270-990C-0E72D526FE36}" sibTransId="{6D9F509B-6BBF-470B-9836-4680D7F8B53B}"/>
    <dgm:cxn modelId="{A4C841FC-9925-4A96-9FA8-157DB6D83E91}" srcId="{3B4F86DC-FEE9-4BEA-BC80-CFA099DD431E}" destId="{C2A0077B-E9DB-4B58-9C7F-8E23DF2156D7}" srcOrd="0" destOrd="0" parTransId="{7BEEA4E8-6027-474C-85A8-8638C37FC07F}" sibTransId="{D90EE9E2-37A8-4281-9A90-F150A1C6A4D9}"/>
    <dgm:cxn modelId="{F07F109B-72E9-4AA5-AC9F-2CCC21E53B16}" type="presParOf" srcId="{EFA4D2F8-0246-47E2-AAB3-84C49DAF2C8E}" destId="{A37678F0-16EE-4036-A8D1-C3CB90539B85}" srcOrd="0" destOrd="0" presId="urn:microsoft.com/office/officeart/2008/layout/LinedList"/>
    <dgm:cxn modelId="{3769245B-5D31-4B5B-9C8F-7D39C6634824}" type="presParOf" srcId="{EFA4D2F8-0246-47E2-AAB3-84C49DAF2C8E}" destId="{4ADFA28E-9B7D-4A61-B776-AC082CF811B9}" srcOrd="1" destOrd="0" presId="urn:microsoft.com/office/officeart/2008/layout/LinedList"/>
    <dgm:cxn modelId="{8702EDD1-7B76-457F-B1B7-7416A64EE7FA}" type="presParOf" srcId="{4ADFA28E-9B7D-4A61-B776-AC082CF811B9}" destId="{5293C0E1-56FE-4127-8351-EBA28F0A657B}" srcOrd="0" destOrd="0" presId="urn:microsoft.com/office/officeart/2008/layout/LinedList"/>
    <dgm:cxn modelId="{8E159461-883C-4138-BE20-4F48B982DAE3}" type="presParOf" srcId="{4ADFA28E-9B7D-4A61-B776-AC082CF811B9}" destId="{83413FEA-67BE-415B-8E11-549C3D465480}" srcOrd="1" destOrd="0" presId="urn:microsoft.com/office/officeart/2008/layout/LinedList"/>
    <dgm:cxn modelId="{851C1AED-CE85-4EED-8F52-C7A65215A244}" type="presParOf" srcId="{EFA4D2F8-0246-47E2-AAB3-84C49DAF2C8E}" destId="{093E3F6F-C5A2-4D83-B06C-D8EF6C1C9AD0}" srcOrd="2" destOrd="0" presId="urn:microsoft.com/office/officeart/2008/layout/LinedList"/>
    <dgm:cxn modelId="{EC1B655F-064F-4C00-A858-A5DA9D879401}" type="presParOf" srcId="{EFA4D2F8-0246-47E2-AAB3-84C49DAF2C8E}" destId="{38E2A432-3E7B-40F4-AEBC-E8FA14CAC2EC}" srcOrd="3" destOrd="0" presId="urn:microsoft.com/office/officeart/2008/layout/LinedList"/>
    <dgm:cxn modelId="{15D1ADD4-328C-4CD2-B186-5668D42169C6}" type="presParOf" srcId="{38E2A432-3E7B-40F4-AEBC-E8FA14CAC2EC}" destId="{C9F8777C-591E-4234-8527-4CDC542BDABA}" srcOrd="0" destOrd="0" presId="urn:microsoft.com/office/officeart/2008/layout/LinedList"/>
    <dgm:cxn modelId="{0AEA70FE-B504-474F-AE7A-A7D556BD26A7}" type="presParOf" srcId="{38E2A432-3E7B-40F4-AEBC-E8FA14CAC2EC}" destId="{AF043A64-E38B-4649-8038-8222B9004450}" srcOrd="1" destOrd="0" presId="urn:microsoft.com/office/officeart/2008/layout/LinedList"/>
    <dgm:cxn modelId="{239B2FD4-202D-48E4-81EC-99C8B756B72B}" type="presParOf" srcId="{EFA4D2F8-0246-47E2-AAB3-84C49DAF2C8E}" destId="{60FF9B0C-38D6-41CF-828A-8A9A7E27781B}" srcOrd="4" destOrd="0" presId="urn:microsoft.com/office/officeart/2008/layout/LinedList"/>
    <dgm:cxn modelId="{79F65462-3799-4C4E-8D52-884EF47A554A}" type="presParOf" srcId="{EFA4D2F8-0246-47E2-AAB3-84C49DAF2C8E}" destId="{26A83A3B-885F-40C7-95AB-0A05817E8CC5}" srcOrd="5" destOrd="0" presId="urn:microsoft.com/office/officeart/2008/layout/LinedList"/>
    <dgm:cxn modelId="{DDE4E992-D3E7-4FE6-9EAF-763E8294EBC7}" type="presParOf" srcId="{26A83A3B-885F-40C7-95AB-0A05817E8CC5}" destId="{F36CFB7E-C5F2-475F-9D2E-A7222FEBC223}" srcOrd="0" destOrd="0" presId="urn:microsoft.com/office/officeart/2008/layout/LinedList"/>
    <dgm:cxn modelId="{CDF4E8FB-72B4-45A4-ABA2-0B0E6E29C393}" type="presParOf" srcId="{26A83A3B-885F-40C7-95AB-0A05817E8CC5}" destId="{2D8BACE2-F14A-4859-B64B-B47E64BAEEF5}" srcOrd="1" destOrd="0" presId="urn:microsoft.com/office/officeart/2008/layout/LinedList"/>
    <dgm:cxn modelId="{8F1C13C3-D012-4DF8-ABDD-4164266C7207}" type="presParOf" srcId="{EFA4D2F8-0246-47E2-AAB3-84C49DAF2C8E}" destId="{1B90B13E-205D-49D0-9D7A-06238C97DC17}" srcOrd="6" destOrd="0" presId="urn:microsoft.com/office/officeart/2008/layout/LinedList"/>
    <dgm:cxn modelId="{06F75228-3567-4EE7-AB6E-ACEB72A27475}" type="presParOf" srcId="{EFA4D2F8-0246-47E2-AAB3-84C49DAF2C8E}" destId="{40E09AFF-E802-4665-981E-B4C7322FF0ED}" srcOrd="7" destOrd="0" presId="urn:microsoft.com/office/officeart/2008/layout/LinedList"/>
    <dgm:cxn modelId="{C15AE934-DE26-4B45-9AD4-11527B44338D}" type="presParOf" srcId="{40E09AFF-E802-4665-981E-B4C7322FF0ED}" destId="{56F98D13-AAF3-4087-8F25-8D39BF4815A2}" srcOrd="0" destOrd="0" presId="urn:microsoft.com/office/officeart/2008/layout/LinedList"/>
    <dgm:cxn modelId="{1E99A2A9-6A79-411A-BC3E-087B414E1532}" type="presParOf" srcId="{40E09AFF-E802-4665-981E-B4C7322FF0ED}" destId="{92305579-7833-42EC-823E-06E0D1876942}" srcOrd="1" destOrd="0" presId="urn:microsoft.com/office/officeart/2008/layout/LinedList"/>
    <dgm:cxn modelId="{0B370840-4B41-4380-A366-2ADC72820595}" type="presParOf" srcId="{EFA4D2F8-0246-47E2-AAB3-84C49DAF2C8E}" destId="{64DE28F1-105D-42E2-9765-C27D8B41E636}" srcOrd="8" destOrd="0" presId="urn:microsoft.com/office/officeart/2008/layout/LinedList"/>
    <dgm:cxn modelId="{8B70A44B-1ABF-46B8-B892-7613708EE95C}" type="presParOf" srcId="{EFA4D2F8-0246-47E2-AAB3-84C49DAF2C8E}" destId="{95E41014-707F-40F9-8558-4847C8419C8D}" srcOrd="9" destOrd="0" presId="urn:microsoft.com/office/officeart/2008/layout/LinedList"/>
    <dgm:cxn modelId="{5C607652-09E6-4094-A3E5-CD9FDE101F3E}" type="presParOf" srcId="{95E41014-707F-40F9-8558-4847C8419C8D}" destId="{5E1C01DB-0A57-4EC3-BAEA-B4D618A026D4}" srcOrd="0" destOrd="0" presId="urn:microsoft.com/office/officeart/2008/layout/LinedList"/>
    <dgm:cxn modelId="{0FC0A4D3-5D11-43F4-B3B2-36B493AA53D2}" type="presParOf" srcId="{95E41014-707F-40F9-8558-4847C8419C8D}" destId="{B5084F0D-673B-46D4-8CEC-47C833F1319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D14BFB-641C-4D3E-BB57-A82614120681}" type="doc">
      <dgm:prSet loTypeId="urn:microsoft.com/office/officeart/2018/5/layout/CenteredIconLabelDescriptionList" loCatId="icon" qsTypeId="urn:microsoft.com/office/officeart/2005/8/quickstyle/simple1" qsCatId="simple" csTypeId="urn:microsoft.com/office/officeart/2005/8/colors/colorful2" csCatId="colorful" phldr="1"/>
      <dgm:spPr/>
      <dgm:t>
        <a:bodyPr/>
        <a:lstStyle/>
        <a:p>
          <a:endParaRPr lang="en-US"/>
        </a:p>
      </dgm:t>
    </dgm:pt>
    <dgm:pt modelId="{164E365A-8E15-48AB-9162-236D132DD2D3}">
      <dgm:prSet custT="1"/>
      <dgm:spPr/>
      <dgm:t>
        <a:bodyPr/>
        <a:lstStyle/>
        <a:p>
          <a:pPr>
            <a:lnSpc>
              <a:spcPct val="100000"/>
            </a:lnSpc>
            <a:defRPr b="1"/>
          </a:pPr>
          <a:r>
            <a:rPr lang="en-US" sz="1800" b="1" u="sng"/>
            <a:t>Applications and Benefits of Ultrasound Testing in Hydraulics</a:t>
          </a:r>
          <a:endParaRPr lang="en-US" sz="1800"/>
        </a:p>
      </dgm:t>
    </dgm:pt>
    <dgm:pt modelId="{69AED89E-9F4D-425F-9261-2B8D9BC1C72D}" type="parTrans" cxnId="{0D0FE586-E4B9-4F08-83C4-E1587DAE21D0}">
      <dgm:prSet/>
      <dgm:spPr/>
      <dgm:t>
        <a:bodyPr/>
        <a:lstStyle/>
        <a:p>
          <a:endParaRPr lang="en-US"/>
        </a:p>
      </dgm:t>
    </dgm:pt>
    <dgm:pt modelId="{1EEB2C6B-28FB-4CCB-9EB1-89D43ACE57C7}" type="sibTrans" cxnId="{0D0FE586-E4B9-4F08-83C4-E1587DAE21D0}">
      <dgm:prSet/>
      <dgm:spPr/>
      <dgm:t>
        <a:bodyPr/>
        <a:lstStyle/>
        <a:p>
          <a:endParaRPr lang="en-US"/>
        </a:p>
      </dgm:t>
    </dgm:pt>
    <dgm:pt modelId="{681BFDE7-080C-4A5B-A5AD-70FA7C854CE3}">
      <dgm:prSet custT="1"/>
      <dgm:spPr/>
      <dgm:t>
        <a:bodyPr/>
        <a:lstStyle/>
        <a:p>
          <a:pPr>
            <a:lnSpc>
              <a:spcPct val="100000"/>
            </a:lnSpc>
            <a:defRPr b="1"/>
          </a:pPr>
          <a:r>
            <a:rPr lang="en-US" sz="1600" b="1"/>
            <a:t>Applications</a:t>
          </a:r>
          <a:r>
            <a:rPr lang="en-US" sz="1600"/>
            <a:t>: Used in industries like manufacturing, construction, aerospace, and automotive for testing hydraulic systems in machinery, elevators, cranes, and more.</a:t>
          </a:r>
        </a:p>
      </dgm:t>
    </dgm:pt>
    <dgm:pt modelId="{FADF1202-145B-496A-87EF-74BE62123CF9}" type="parTrans" cxnId="{9BD9F88E-514A-4B59-9308-99FB9553BC64}">
      <dgm:prSet/>
      <dgm:spPr/>
      <dgm:t>
        <a:bodyPr/>
        <a:lstStyle/>
        <a:p>
          <a:endParaRPr lang="en-US"/>
        </a:p>
      </dgm:t>
    </dgm:pt>
    <dgm:pt modelId="{2F90D721-697D-4DB6-9279-B21C8C951348}" type="sibTrans" cxnId="{9BD9F88E-514A-4B59-9308-99FB9553BC64}">
      <dgm:prSet/>
      <dgm:spPr/>
      <dgm:t>
        <a:bodyPr/>
        <a:lstStyle/>
        <a:p>
          <a:endParaRPr lang="en-US"/>
        </a:p>
      </dgm:t>
    </dgm:pt>
    <dgm:pt modelId="{069426AC-635D-4332-BB53-3F37DA60AEC7}">
      <dgm:prSet/>
      <dgm:spPr/>
      <dgm:t>
        <a:bodyPr/>
        <a:lstStyle/>
        <a:p>
          <a:pPr>
            <a:lnSpc>
              <a:spcPct val="100000"/>
            </a:lnSpc>
            <a:defRPr b="1"/>
          </a:pPr>
          <a:r>
            <a:rPr lang="en-US" b="1"/>
            <a:t>Benefits</a:t>
          </a:r>
          <a:r>
            <a:rPr lang="en-US"/>
            <a:t>:</a:t>
          </a:r>
        </a:p>
      </dgm:t>
    </dgm:pt>
    <dgm:pt modelId="{06714032-08DD-4FB5-945C-515ECB1CACF9}" type="parTrans" cxnId="{8B584898-6E69-4E05-897C-55F68A3D9FDB}">
      <dgm:prSet/>
      <dgm:spPr/>
      <dgm:t>
        <a:bodyPr/>
        <a:lstStyle/>
        <a:p>
          <a:endParaRPr lang="en-US"/>
        </a:p>
      </dgm:t>
    </dgm:pt>
    <dgm:pt modelId="{068C5E62-DDB0-4D44-8A5D-A972B0AA61CA}" type="sibTrans" cxnId="{8B584898-6E69-4E05-897C-55F68A3D9FDB}">
      <dgm:prSet/>
      <dgm:spPr/>
      <dgm:t>
        <a:bodyPr/>
        <a:lstStyle/>
        <a:p>
          <a:endParaRPr lang="en-US"/>
        </a:p>
      </dgm:t>
    </dgm:pt>
    <dgm:pt modelId="{6EEED23D-A1FF-45C3-BACC-EDA1B8E61053}">
      <dgm:prSet custT="1"/>
      <dgm:spPr/>
      <dgm:t>
        <a:bodyPr/>
        <a:lstStyle/>
        <a:p>
          <a:pPr>
            <a:lnSpc>
              <a:spcPct val="100000"/>
            </a:lnSpc>
          </a:pPr>
          <a:r>
            <a:rPr lang="en-US" sz="1600" b="1" dirty="0"/>
            <a:t>Leak Detection</a:t>
          </a:r>
          <a:r>
            <a:rPr lang="en-US" sz="1600" dirty="0"/>
            <a:t>: Detects small, invisible leaks in pipes, valves, and hoses, preventing fluid loss and system inefficiency.</a:t>
          </a:r>
        </a:p>
      </dgm:t>
    </dgm:pt>
    <dgm:pt modelId="{2517A00D-25A7-41C6-88FC-E9D67DD41564}" type="parTrans" cxnId="{953DEAD6-D308-4B2C-9FC4-D6E54BA14411}">
      <dgm:prSet/>
      <dgm:spPr/>
      <dgm:t>
        <a:bodyPr/>
        <a:lstStyle/>
        <a:p>
          <a:endParaRPr lang="en-US"/>
        </a:p>
      </dgm:t>
    </dgm:pt>
    <dgm:pt modelId="{4A9D539A-901A-4775-8D81-2D7A7D3D132A}" type="sibTrans" cxnId="{953DEAD6-D308-4B2C-9FC4-D6E54BA14411}">
      <dgm:prSet/>
      <dgm:spPr/>
      <dgm:t>
        <a:bodyPr/>
        <a:lstStyle/>
        <a:p>
          <a:endParaRPr lang="en-US"/>
        </a:p>
      </dgm:t>
    </dgm:pt>
    <dgm:pt modelId="{E8DA1D1E-CD46-4E56-8F6E-7D71F4F30478}">
      <dgm:prSet custT="1"/>
      <dgm:spPr/>
      <dgm:t>
        <a:bodyPr/>
        <a:lstStyle/>
        <a:p>
          <a:pPr>
            <a:lnSpc>
              <a:spcPct val="100000"/>
            </a:lnSpc>
          </a:pPr>
          <a:r>
            <a:rPr lang="en-US" sz="1600" b="1" dirty="0"/>
            <a:t>Cavitation Identification</a:t>
          </a:r>
          <a:r>
            <a:rPr lang="en-US" sz="1600" dirty="0"/>
            <a:t>: Helps in spotting cavitation within pumps, preventing damage.</a:t>
          </a:r>
        </a:p>
      </dgm:t>
    </dgm:pt>
    <dgm:pt modelId="{0FA87118-4274-47BB-8CCD-D7D5153D7A25}" type="parTrans" cxnId="{E89E050D-6676-4E9C-8691-4F2F6D9A5DD7}">
      <dgm:prSet/>
      <dgm:spPr/>
      <dgm:t>
        <a:bodyPr/>
        <a:lstStyle/>
        <a:p>
          <a:endParaRPr lang="en-US"/>
        </a:p>
      </dgm:t>
    </dgm:pt>
    <dgm:pt modelId="{C72B5F37-9472-4238-9AC0-971DDEDE5A3D}" type="sibTrans" cxnId="{E89E050D-6676-4E9C-8691-4F2F6D9A5DD7}">
      <dgm:prSet/>
      <dgm:spPr/>
      <dgm:t>
        <a:bodyPr/>
        <a:lstStyle/>
        <a:p>
          <a:endParaRPr lang="en-US"/>
        </a:p>
      </dgm:t>
    </dgm:pt>
    <dgm:pt modelId="{EE112699-634A-4734-AE53-7F62F77249AD}">
      <dgm:prSet custT="1"/>
      <dgm:spPr/>
      <dgm:t>
        <a:bodyPr/>
        <a:lstStyle/>
        <a:p>
          <a:pPr>
            <a:lnSpc>
              <a:spcPct val="100000"/>
            </a:lnSpc>
          </a:pPr>
          <a:r>
            <a:rPr lang="en-US" sz="1600" b="1" dirty="0"/>
            <a:t>Cost-Effective Maintenance</a:t>
          </a:r>
          <a:r>
            <a:rPr lang="en-US" sz="1600" dirty="0"/>
            <a:t>: Reduces downtime by identifying issues early, allowing for predictive maintenance and longer equipment life.</a:t>
          </a:r>
        </a:p>
      </dgm:t>
    </dgm:pt>
    <dgm:pt modelId="{764B1800-096C-4432-900E-4874EB02990E}" type="parTrans" cxnId="{A359158D-601A-4885-BD5D-A7F04E003CA1}">
      <dgm:prSet/>
      <dgm:spPr/>
      <dgm:t>
        <a:bodyPr/>
        <a:lstStyle/>
        <a:p>
          <a:endParaRPr lang="en-US"/>
        </a:p>
      </dgm:t>
    </dgm:pt>
    <dgm:pt modelId="{9C2C0BD7-C564-49DE-B5DF-4E3D1D83B631}" type="sibTrans" cxnId="{A359158D-601A-4885-BD5D-A7F04E003CA1}">
      <dgm:prSet/>
      <dgm:spPr/>
      <dgm:t>
        <a:bodyPr/>
        <a:lstStyle/>
        <a:p>
          <a:endParaRPr lang="en-US"/>
        </a:p>
      </dgm:t>
    </dgm:pt>
    <dgm:pt modelId="{D14D28A2-8574-4E7B-AEC0-13203A0A2B51}" type="pres">
      <dgm:prSet presAssocID="{D2D14BFB-641C-4D3E-BB57-A82614120681}" presName="root" presStyleCnt="0">
        <dgm:presLayoutVars>
          <dgm:dir/>
          <dgm:resizeHandles val="exact"/>
        </dgm:presLayoutVars>
      </dgm:prSet>
      <dgm:spPr/>
    </dgm:pt>
    <dgm:pt modelId="{10D33414-91CE-4307-A0F5-386E4E236E21}" type="pres">
      <dgm:prSet presAssocID="{164E365A-8E15-48AB-9162-236D132DD2D3}" presName="compNode" presStyleCnt="0"/>
      <dgm:spPr/>
    </dgm:pt>
    <dgm:pt modelId="{E098DF78-4D7D-4999-8DC9-DDF91FF0FD87}" type="pres">
      <dgm:prSet presAssocID="{164E365A-8E15-48AB-9162-236D132DD2D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ears"/>
        </a:ext>
      </dgm:extLst>
    </dgm:pt>
    <dgm:pt modelId="{D75F9249-5F42-4565-88BF-D4F44748CC24}" type="pres">
      <dgm:prSet presAssocID="{164E365A-8E15-48AB-9162-236D132DD2D3}" presName="iconSpace" presStyleCnt="0"/>
      <dgm:spPr/>
    </dgm:pt>
    <dgm:pt modelId="{CD467AF1-C176-4B97-8D2B-66DDCF538CB6}" type="pres">
      <dgm:prSet presAssocID="{164E365A-8E15-48AB-9162-236D132DD2D3}" presName="parTx" presStyleLbl="revTx" presStyleIdx="0" presStyleCnt="6">
        <dgm:presLayoutVars>
          <dgm:chMax val="0"/>
          <dgm:chPref val="0"/>
        </dgm:presLayoutVars>
      </dgm:prSet>
      <dgm:spPr/>
    </dgm:pt>
    <dgm:pt modelId="{4ADA7764-6A9B-4DAD-BAF1-3862CF23CF93}" type="pres">
      <dgm:prSet presAssocID="{164E365A-8E15-48AB-9162-236D132DD2D3}" presName="txSpace" presStyleCnt="0"/>
      <dgm:spPr/>
    </dgm:pt>
    <dgm:pt modelId="{72CD7068-D1F9-4455-BA48-DFECAF1F3839}" type="pres">
      <dgm:prSet presAssocID="{164E365A-8E15-48AB-9162-236D132DD2D3}" presName="desTx" presStyleLbl="revTx" presStyleIdx="1" presStyleCnt="6">
        <dgm:presLayoutVars/>
      </dgm:prSet>
      <dgm:spPr/>
    </dgm:pt>
    <dgm:pt modelId="{257CA109-F72C-4242-9938-B04D859654F2}" type="pres">
      <dgm:prSet presAssocID="{1EEB2C6B-28FB-4CCB-9EB1-89D43ACE57C7}" presName="sibTrans" presStyleCnt="0"/>
      <dgm:spPr/>
    </dgm:pt>
    <dgm:pt modelId="{5F5F5A25-BA46-435E-8AAB-4708AF7FF342}" type="pres">
      <dgm:prSet presAssocID="{681BFDE7-080C-4A5B-A5AD-70FA7C854CE3}" presName="compNode" presStyleCnt="0"/>
      <dgm:spPr/>
    </dgm:pt>
    <dgm:pt modelId="{B88239D6-5E9B-4EDB-8EE6-3A94419EDBD5}" type="pres">
      <dgm:prSet presAssocID="{681BFDE7-080C-4A5B-A5AD-70FA7C854CE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xcavator"/>
        </a:ext>
      </dgm:extLst>
    </dgm:pt>
    <dgm:pt modelId="{396AACEE-1994-4CE1-A7FC-5C27463F7B77}" type="pres">
      <dgm:prSet presAssocID="{681BFDE7-080C-4A5B-A5AD-70FA7C854CE3}" presName="iconSpace" presStyleCnt="0"/>
      <dgm:spPr/>
    </dgm:pt>
    <dgm:pt modelId="{5CB79840-D797-4257-925A-E272623E9385}" type="pres">
      <dgm:prSet presAssocID="{681BFDE7-080C-4A5B-A5AD-70FA7C854CE3}" presName="parTx" presStyleLbl="revTx" presStyleIdx="2" presStyleCnt="6">
        <dgm:presLayoutVars>
          <dgm:chMax val="0"/>
          <dgm:chPref val="0"/>
        </dgm:presLayoutVars>
      </dgm:prSet>
      <dgm:spPr/>
    </dgm:pt>
    <dgm:pt modelId="{071658D3-6155-467B-B3D4-93E801DE5987}" type="pres">
      <dgm:prSet presAssocID="{681BFDE7-080C-4A5B-A5AD-70FA7C854CE3}" presName="txSpace" presStyleCnt="0"/>
      <dgm:spPr/>
    </dgm:pt>
    <dgm:pt modelId="{F2180694-5300-4F5A-91B1-E86A86FF6ADA}" type="pres">
      <dgm:prSet presAssocID="{681BFDE7-080C-4A5B-A5AD-70FA7C854CE3}" presName="desTx" presStyleLbl="revTx" presStyleIdx="3" presStyleCnt="6">
        <dgm:presLayoutVars/>
      </dgm:prSet>
      <dgm:spPr/>
    </dgm:pt>
    <dgm:pt modelId="{EF91E5B6-C973-4D02-8700-68AE8DF15252}" type="pres">
      <dgm:prSet presAssocID="{2F90D721-697D-4DB6-9279-B21C8C951348}" presName="sibTrans" presStyleCnt="0"/>
      <dgm:spPr/>
    </dgm:pt>
    <dgm:pt modelId="{4BCCB12E-BE89-498F-9223-94D38B5E60F1}" type="pres">
      <dgm:prSet presAssocID="{069426AC-635D-4332-BB53-3F37DA60AEC7}" presName="compNode" presStyleCnt="0"/>
      <dgm:spPr/>
    </dgm:pt>
    <dgm:pt modelId="{4E7E71BB-4964-4122-A4D6-90B5D063A33B}" type="pres">
      <dgm:prSet presAssocID="{069426AC-635D-4332-BB53-3F37DA60AE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ink"/>
        </a:ext>
      </dgm:extLst>
    </dgm:pt>
    <dgm:pt modelId="{AFE3E549-BB24-4829-988C-DFB4ECA29AE1}" type="pres">
      <dgm:prSet presAssocID="{069426AC-635D-4332-BB53-3F37DA60AEC7}" presName="iconSpace" presStyleCnt="0"/>
      <dgm:spPr/>
    </dgm:pt>
    <dgm:pt modelId="{91E84C71-63CC-4CF4-8634-FEED8BC685BA}" type="pres">
      <dgm:prSet presAssocID="{069426AC-635D-4332-BB53-3F37DA60AEC7}" presName="parTx" presStyleLbl="revTx" presStyleIdx="4" presStyleCnt="6">
        <dgm:presLayoutVars>
          <dgm:chMax val="0"/>
          <dgm:chPref val="0"/>
        </dgm:presLayoutVars>
      </dgm:prSet>
      <dgm:spPr/>
    </dgm:pt>
    <dgm:pt modelId="{A7F46100-992D-4225-B9F4-D84DBC099C50}" type="pres">
      <dgm:prSet presAssocID="{069426AC-635D-4332-BB53-3F37DA60AEC7}" presName="txSpace" presStyleCnt="0"/>
      <dgm:spPr/>
    </dgm:pt>
    <dgm:pt modelId="{9728E7B3-954A-4476-A855-82E01A03565B}" type="pres">
      <dgm:prSet presAssocID="{069426AC-635D-4332-BB53-3F37DA60AEC7}" presName="desTx" presStyleLbl="revTx" presStyleIdx="5" presStyleCnt="6" custLinFactNeighborX="-3947" custLinFactNeighborY="-35940">
        <dgm:presLayoutVars/>
      </dgm:prSet>
      <dgm:spPr/>
    </dgm:pt>
  </dgm:ptLst>
  <dgm:cxnLst>
    <dgm:cxn modelId="{E89E050D-6676-4E9C-8691-4F2F6D9A5DD7}" srcId="{069426AC-635D-4332-BB53-3F37DA60AEC7}" destId="{E8DA1D1E-CD46-4E56-8F6E-7D71F4F30478}" srcOrd="1" destOrd="0" parTransId="{0FA87118-4274-47BB-8CCD-D7D5153D7A25}" sibTransId="{C72B5F37-9472-4238-9AC0-971DDEDE5A3D}"/>
    <dgm:cxn modelId="{D1015923-FC7F-4555-B549-16DDD9A3F8EE}" type="presOf" srcId="{681BFDE7-080C-4A5B-A5AD-70FA7C854CE3}" destId="{5CB79840-D797-4257-925A-E272623E9385}" srcOrd="0" destOrd="0" presId="urn:microsoft.com/office/officeart/2018/5/layout/CenteredIconLabelDescriptionList"/>
    <dgm:cxn modelId="{5EBFFC2A-D27C-4E62-8654-6B15BBEA9FB5}" type="presOf" srcId="{E8DA1D1E-CD46-4E56-8F6E-7D71F4F30478}" destId="{9728E7B3-954A-4476-A855-82E01A03565B}" srcOrd="0" destOrd="1" presId="urn:microsoft.com/office/officeart/2018/5/layout/CenteredIconLabelDescriptionList"/>
    <dgm:cxn modelId="{9DD69F2D-057F-4768-835F-C02983DAAC19}" type="presOf" srcId="{6EEED23D-A1FF-45C3-BACC-EDA1B8E61053}" destId="{9728E7B3-954A-4476-A855-82E01A03565B}" srcOrd="0" destOrd="0" presId="urn:microsoft.com/office/officeart/2018/5/layout/CenteredIconLabelDescriptionList"/>
    <dgm:cxn modelId="{39A9535B-4D13-41D6-B23C-BA0048F54B42}" type="presOf" srcId="{D2D14BFB-641C-4D3E-BB57-A82614120681}" destId="{D14D28A2-8574-4E7B-AEC0-13203A0A2B51}" srcOrd="0" destOrd="0" presId="urn:microsoft.com/office/officeart/2018/5/layout/CenteredIconLabelDescriptionList"/>
    <dgm:cxn modelId="{EC4E0F4E-0329-45D9-BFC6-D451C50EAD80}" type="presOf" srcId="{069426AC-635D-4332-BB53-3F37DA60AEC7}" destId="{91E84C71-63CC-4CF4-8634-FEED8BC685BA}" srcOrd="0" destOrd="0" presId="urn:microsoft.com/office/officeart/2018/5/layout/CenteredIconLabelDescriptionList"/>
    <dgm:cxn modelId="{0D0FE586-E4B9-4F08-83C4-E1587DAE21D0}" srcId="{D2D14BFB-641C-4D3E-BB57-A82614120681}" destId="{164E365A-8E15-48AB-9162-236D132DD2D3}" srcOrd="0" destOrd="0" parTransId="{69AED89E-9F4D-425F-9261-2B8D9BC1C72D}" sibTransId="{1EEB2C6B-28FB-4CCB-9EB1-89D43ACE57C7}"/>
    <dgm:cxn modelId="{A359158D-601A-4885-BD5D-A7F04E003CA1}" srcId="{069426AC-635D-4332-BB53-3F37DA60AEC7}" destId="{EE112699-634A-4734-AE53-7F62F77249AD}" srcOrd="2" destOrd="0" parTransId="{764B1800-096C-4432-900E-4874EB02990E}" sibTransId="{9C2C0BD7-C564-49DE-B5DF-4E3D1D83B631}"/>
    <dgm:cxn modelId="{9BD9F88E-514A-4B59-9308-99FB9553BC64}" srcId="{D2D14BFB-641C-4D3E-BB57-A82614120681}" destId="{681BFDE7-080C-4A5B-A5AD-70FA7C854CE3}" srcOrd="1" destOrd="0" parTransId="{FADF1202-145B-496A-87EF-74BE62123CF9}" sibTransId="{2F90D721-697D-4DB6-9279-B21C8C951348}"/>
    <dgm:cxn modelId="{8B584898-6E69-4E05-897C-55F68A3D9FDB}" srcId="{D2D14BFB-641C-4D3E-BB57-A82614120681}" destId="{069426AC-635D-4332-BB53-3F37DA60AEC7}" srcOrd="2" destOrd="0" parTransId="{06714032-08DD-4FB5-945C-515ECB1CACF9}" sibTransId="{068C5E62-DDB0-4D44-8A5D-A972B0AA61CA}"/>
    <dgm:cxn modelId="{7279B1A1-A97F-4B46-A9D4-E5B8284AE791}" type="presOf" srcId="{EE112699-634A-4734-AE53-7F62F77249AD}" destId="{9728E7B3-954A-4476-A855-82E01A03565B}" srcOrd="0" destOrd="2" presId="urn:microsoft.com/office/officeart/2018/5/layout/CenteredIconLabelDescriptionList"/>
    <dgm:cxn modelId="{E3EBD6B1-0407-4C14-94CB-54ED9BD27306}" type="presOf" srcId="{164E365A-8E15-48AB-9162-236D132DD2D3}" destId="{CD467AF1-C176-4B97-8D2B-66DDCF538CB6}" srcOrd="0" destOrd="0" presId="urn:microsoft.com/office/officeart/2018/5/layout/CenteredIconLabelDescriptionList"/>
    <dgm:cxn modelId="{953DEAD6-D308-4B2C-9FC4-D6E54BA14411}" srcId="{069426AC-635D-4332-BB53-3F37DA60AEC7}" destId="{6EEED23D-A1FF-45C3-BACC-EDA1B8E61053}" srcOrd="0" destOrd="0" parTransId="{2517A00D-25A7-41C6-88FC-E9D67DD41564}" sibTransId="{4A9D539A-901A-4775-8D81-2D7A7D3D132A}"/>
    <dgm:cxn modelId="{6930B8B7-3D11-474E-9310-E0F023E11A9E}" type="presParOf" srcId="{D14D28A2-8574-4E7B-AEC0-13203A0A2B51}" destId="{10D33414-91CE-4307-A0F5-386E4E236E21}" srcOrd="0" destOrd="0" presId="urn:microsoft.com/office/officeart/2018/5/layout/CenteredIconLabelDescriptionList"/>
    <dgm:cxn modelId="{768F355A-3D4A-43BD-AB93-FD69F8E7AC42}" type="presParOf" srcId="{10D33414-91CE-4307-A0F5-386E4E236E21}" destId="{E098DF78-4D7D-4999-8DC9-DDF91FF0FD87}" srcOrd="0" destOrd="0" presId="urn:microsoft.com/office/officeart/2018/5/layout/CenteredIconLabelDescriptionList"/>
    <dgm:cxn modelId="{44B83014-1B7A-4AB0-80BE-9E8C9B8E48B0}" type="presParOf" srcId="{10D33414-91CE-4307-A0F5-386E4E236E21}" destId="{D75F9249-5F42-4565-88BF-D4F44748CC24}" srcOrd="1" destOrd="0" presId="urn:microsoft.com/office/officeart/2018/5/layout/CenteredIconLabelDescriptionList"/>
    <dgm:cxn modelId="{2C61425F-D0CB-4E5E-B45E-547958DB0BF3}" type="presParOf" srcId="{10D33414-91CE-4307-A0F5-386E4E236E21}" destId="{CD467AF1-C176-4B97-8D2B-66DDCF538CB6}" srcOrd="2" destOrd="0" presId="urn:microsoft.com/office/officeart/2018/5/layout/CenteredIconLabelDescriptionList"/>
    <dgm:cxn modelId="{BAC53793-960E-4B76-A5B6-A19305551962}" type="presParOf" srcId="{10D33414-91CE-4307-A0F5-386E4E236E21}" destId="{4ADA7764-6A9B-4DAD-BAF1-3862CF23CF93}" srcOrd="3" destOrd="0" presId="urn:microsoft.com/office/officeart/2018/5/layout/CenteredIconLabelDescriptionList"/>
    <dgm:cxn modelId="{81CA92CB-514B-417A-8ACE-C1BC6B9C0AB3}" type="presParOf" srcId="{10D33414-91CE-4307-A0F5-386E4E236E21}" destId="{72CD7068-D1F9-4455-BA48-DFECAF1F3839}" srcOrd="4" destOrd="0" presId="urn:microsoft.com/office/officeart/2018/5/layout/CenteredIconLabelDescriptionList"/>
    <dgm:cxn modelId="{4530DFA2-EDA5-4C6E-A07F-D04ACC08C18D}" type="presParOf" srcId="{D14D28A2-8574-4E7B-AEC0-13203A0A2B51}" destId="{257CA109-F72C-4242-9938-B04D859654F2}" srcOrd="1" destOrd="0" presId="urn:microsoft.com/office/officeart/2018/5/layout/CenteredIconLabelDescriptionList"/>
    <dgm:cxn modelId="{FA947E1B-FE54-4251-8FB8-B08195E7397B}" type="presParOf" srcId="{D14D28A2-8574-4E7B-AEC0-13203A0A2B51}" destId="{5F5F5A25-BA46-435E-8AAB-4708AF7FF342}" srcOrd="2" destOrd="0" presId="urn:microsoft.com/office/officeart/2018/5/layout/CenteredIconLabelDescriptionList"/>
    <dgm:cxn modelId="{446C4D2B-930F-4C7C-9DB4-C4F44A9E5175}" type="presParOf" srcId="{5F5F5A25-BA46-435E-8AAB-4708AF7FF342}" destId="{B88239D6-5E9B-4EDB-8EE6-3A94419EDBD5}" srcOrd="0" destOrd="0" presId="urn:microsoft.com/office/officeart/2018/5/layout/CenteredIconLabelDescriptionList"/>
    <dgm:cxn modelId="{C7B1D64B-AF8C-4C2E-B297-DFBF66276767}" type="presParOf" srcId="{5F5F5A25-BA46-435E-8AAB-4708AF7FF342}" destId="{396AACEE-1994-4CE1-A7FC-5C27463F7B77}" srcOrd="1" destOrd="0" presId="urn:microsoft.com/office/officeart/2018/5/layout/CenteredIconLabelDescriptionList"/>
    <dgm:cxn modelId="{4FA2830B-4860-4FFC-83E6-816BE70D2F7F}" type="presParOf" srcId="{5F5F5A25-BA46-435E-8AAB-4708AF7FF342}" destId="{5CB79840-D797-4257-925A-E272623E9385}" srcOrd="2" destOrd="0" presId="urn:microsoft.com/office/officeart/2018/5/layout/CenteredIconLabelDescriptionList"/>
    <dgm:cxn modelId="{94129160-9EA9-4264-AC9E-A24193979295}" type="presParOf" srcId="{5F5F5A25-BA46-435E-8AAB-4708AF7FF342}" destId="{071658D3-6155-467B-B3D4-93E801DE5987}" srcOrd="3" destOrd="0" presId="urn:microsoft.com/office/officeart/2018/5/layout/CenteredIconLabelDescriptionList"/>
    <dgm:cxn modelId="{614FD096-BDA8-4A2D-BBE3-3C40FDA432E2}" type="presParOf" srcId="{5F5F5A25-BA46-435E-8AAB-4708AF7FF342}" destId="{F2180694-5300-4F5A-91B1-E86A86FF6ADA}" srcOrd="4" destOrd="0" presId="urn:microsoft.com/office/officeart/2018/5/layout/CenteredIconLabelDescriptionList"/>
    <dgm:cxn modelId="{014C34CF-E310-42D4-94B2-EC37B09D06B4}" type="presParOf" srcId="{D14D28A2-8574-4E7B-AEC0-13203A0A2B51}" destId="{EF91E5B6-C973-4D02-8700-68AE8DF15252}" srcOrd="3" destOrd="0" presId="urn:microsoft.com/office/officeart/2018/5/layout/CenteredIconLabelDescriptionList"/>
    <dgm:cxn modelId="{5E97954D-CD5D-4420-B51E-9A0BB0125110}" type="presParOf" srcId="{D14D28A2-8574-4E7B-AEC0-13203A0A2B51}" destId="{4BCCB12E-BE89-498F-9223-94D38B5E60F1}" srcOrd="4" destOrd="0" presId="urn:microsoft.com/office/officeart/2018/5/layout/CenteredIconLabelDescriptionList"/>
    <dgm:cxn modelId="{397565ED-BA07-4EBE-86DC-2C55D1DE9274}" type="presParOf" srcId="{4BCCB12E-BE89-498F-9223-94D38B5E60F1}" destId="{4E7E71BB-4964-4122-A4D6-90B5D063A33B}" srcOrd="0" destOrd="0" presId="urn:microsoft.com/office/officeart/2018/5/layout/CenteredIconLabelDescriptionList"/>
    <dgm:cxn modelId="{9DF6171A-BEE5-4AF9-AA50-145F50858B42}" type="presParOf" srcId="{4BCCB12E-BE89-498F-9223-94D38B5E60F1}" destId="{AFE3E549-BB24-4829-988C-DFB4ECA29AE1}" srcOrd="1" destOrd="0" presId="urn:microsoft.com/office/officeart/2018/5/layout/CenteredIconLabelDescriptionList"/>
    <dgm:cxn modelId="{73DC6FD8-FFD3-4D2D-A027-2E0C3296288B}" type="presParOf" srcId="{4BCCB12E-BE89-498F-9223-94D38B5E60F1}" destId="{91E84C71-63CC-4CF4-8634-FEED8BC685BA}" srcOrd="2" destOrd="0" presId="urn:microsoft.com/office/officeart/2018/5/layout/CenteredIconLabelDescriptionList"/>
    <dgm:cxn modelId="{22FBE3CB-75CE-4C36-93DA-2728602F8FEF}" type="presParOf" srcId="{4BCCB12E-BE89-498F-9223-94D38B5E60F1}" destId="{A7F46100-992D-4225-B9F4-D84DBC099C50}" srcOrd="3" destOrd="0" presId="urn:microsoft.com/office/officeart/2018/5/layout/CenteredIconLabelDescriptionList"/>
    <dgm:cxn modelId="{6E770BE6-DBC1-4925-90EE-B85745E0AAEF}" type="presParOf" srcId="{4BCCB12E-BE89-498F-9223-94D38B5E60F1}" destId="{9728E7B3-954A-4476-A855-82E01A03565B}"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896665-C866-446E-AFFA-DF07EB7F0C48}"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2E21082A-E6D7-46DD-A496-3801E6BC05A5}">
      <dgm:prSet/>
      <dgm:spPr/>
      <dgm:t>
        <a:bodyPr/>
        <a:lstStyle/>
        <a:p>
          <a:r>
            <a:rPr lang="en-US" b="1" u="sng"/>
            <a:t>Advantages of Ultrasound Testing in Mechanical Inspection</a:t>
          </a:r>
          <a:endParaRPr lang="en-US"/>
        </a:p>
      </dgm:t>
    </dgm:pt>
    <dgm:pt modelId="{EE4DFD91-7BE3-45D9-ABBF-7243417E0ECF}" type="parTrans" cxnId="{D63016D7-D726-4413-A824-79BC30847B66}">
      <dgm:prSet/>
      <dgm:spPr/>
      <dgm:t>
        <a:bodyPr/>
        <a:lstStyle/>
        <a:p>
          <a:endParaRPr lang="en-US"/>
        </a:p>
      </dgm:t>
    </dgm:pt>
    <dgm:pt modelId="{5D8DA42B-1CB7-49C3-AB55-0EFA16D863DE}" type="sibTrans" cxnId="{D63016D7-D726-4413-A824-79BC30847B66}">
      <dgm:prSet/>
      <dgm:spPr/>
      <dgm:t>
        <a:bodyPr/>
        <a:lstStyle/>
        <a:p>
          <a:endParaRPr lang="en-US"/>
        </a:p>
      </dgm:t>
    </dgm:pt>
    <dgm:pt modelId="{9D1D9AE8-7B14-4AED-B3AF-CEBE0F5AB2EF}">
      <dgm:prSet/>
      <dgm:spPr/>
      <dgm:t>
        <a:bodyPr/>
        <a:lstStyle/>
        <a:p>
          <a:r>
            <a:rPr lang="en-US" b="1"/>
            <a:t>Predictive Maintenance</a:t>
          </a:r>
          <a:r>
            <a:rPr lang="en-US"/>
            <a:t>: Ultrasound data enables early detection of potential failures, allowing timely maintenance that reduces costly downtimes.</a:t>
          </a:r>
        </a:p>
      </dgm:t>
    </dgm:pt>
    <dgm:pt modelId="{DE03D22E-5F19-4BE8-8255-E8C5B92FA1BE}" type="parTrans" cxnId="{C29CEEA5-FDC2-4BBD-B406-DC928CC88DCD}">
      <dgm:prSet/>
      <dgm:spPr/>
      <dgm:t>
        <a:bodyPr/>
        <a:lstStyle/>
        <a:p>
          <a:endParaRPr lang="en-US"/>
        </a:p>
      </dgm:t>
    </dgm:pt>
    <dgm:pt modelId="{D639F868-7C12-4A89-A76B-3DBEB638E31C}" type="sibTrans" cxnId="{C29CEEA5-FDC2-4BBD-B406-DC928CC88DCD}">
      <dgm:prSet/>
      <dgm:spPr/>
      <dgm:t>
        <a:bodyPr/>
        <a:lstStyle/>
        <a:p>
          <a:endParaRPr lang="en-US"/>
        </a:p>
      </dgm:t>
    </dgm:pt>
    <dgm:pt modelId="{8443E048-D445-45DB-B973-49B695063012}">
      <dgm:prSet/>
      <dgm:spPr/>
      <dgm:t>
        <a:bodyPr/>
        <a:lstStyle/>
        <a:p>
          <a:r>
            <a:rPr lang="en-US" b="1"/>
            <a:t>Energy Efficiency</a:t>
          </a:r>
          <a:r>
            <a:rPr lang="en-US"/>
            <a:t>: Identifying inefficiencies, like excessive friction or leaks, can improve system performance and reduce energy consumption.</a:t>
          </a:r>
        </a:p>
      </dgm:t>
    </dgm:pt>
    <dgm:pt modelId="{841CC4BD-6B35-4579-9A65-2C1FC09CF032}" type="parTrans" cxnId="{C2BC4642-032A-4FE1-A990-122FEADD4496}">
      <dgm:prSet/>
      <dgm:spPr/>
      <dgm:t>
        <a:bodyPr/>
        <a:lstStyle/>
        <a:p>
          <a:endParaRPr lang="en-US"/>
        </a:p>
      </dgm:t>
    </dgm:pt>
    <dgm:pt modelId="{892B773B-A173-4AC2-B4F5-9CE45AD7D869}" type="sibTrans" cxnId="{C2BC4642-032A-4FE1-A990-122FEADD4496}">
      <dgm:prSet/>
      <dgm:spPr/>
      <dgm:t>
        <a:bodyPr/>
        <a:lstStyle/>
        <a:p>
          <a:endParaRPr lang="en-US"/>
        </a:p>
      </dgm:t>
    </dgm:pt>
    <dgm:pt modelId="{5E4C3311-FEF9-45F8-BD50-16686210A2A1}">
      <dgm:prSet/>
      <dgm:spPr/>
      <dgm:t>
        <a:bodyPr/>
        <a:lstStyle/>
        <a:p>
          <a:r>
            <a:rPr lang="en-US" b="1"/>
            <a:t>Case Example</a:t>
          </a:r>
          <a:r>
            <a:rPr lang="en-US"/>
            <a:t>: In a power plant, ultrasound testing revealed misaligned gears in a turbine, preventing a costly shutdown.</a:t>
          </a:r>
        </a:p>
      </dgm:t>
    </dgm:pt>
    <dgm:pt modelId="{F79C1A02-24C2-44FA-A8D4-DD6305C5B73A}" type="parTrans" cxnId="{37013645-3F68-4B0C-ADE7-090F75455BFE}">
      <dgm:prSet/>
      <dgm:spPr/>
      <dgm:t>
        <a:bodyPr/>
        <a:lstStyle/>
        <a:p>
          <a:endParaRPr lang="en-US"/>
        </a:p>
      </dgm:t>
    </dgm:pt>
    <dgm:pt modelId="{055E2FFB-C57D-47BB-A315-8380903FDBCD}" type="sibTrans" cxnId="{37013645-3F68-4B0C-ADE7-090F75455BFE}">
      <dgm:prSet/>
      <dgm:spPr/>
      <dgm:t>
        <a:bodyPr/>
        <a:lstStyle/>
        <a:p>
          <a:endParaRPr lang="en-US"/>
        </a:p>
      </dgm:t>
    </dgm:pt>
    <dgm:pt modelId="{1B012A69-4DA9-4E01-82D1-DBC168B257B9}" type="pres">
      <dgm:prSet presAssocID="{81896665-C866-446E-AFFA-DF07EB7F0C48}" presName="vert0" presStyleCnt="0">
        <dgm:presLayoutVars>
          <dgm:dir/>
          <dgm:animOne val="branch"/>
          <dgm:animLvl val="lvl"/>
        </dgm:presLayoutVars>
      </dgm:prSet>
      <dgm:spPr/>
    </dgm:pt>
    <dgm:pt modelId="{B6781AEE-D77A-4056-969D-92FD24008FDF}" type="pres">
      <dgm:prSet presAssocID="{2E21082A-E6D7-46DD-A496-3801E6BC05A5}" presName="thickLine" presStyleLbl="alignNode1" presStyleIdx="0" presStyleCnt="4"/>
      <dgm:spPr/>
    </dgm:pt>
    <dgm:pt modelId="{3C92EBFA-ABCE-432D-9D19-5644D4EAF6A2}" type="pres">
      <dgm:prSet presAssocID="{2E21082A-E6D7-46DD-A496-3801E6BC05A5}" presName="horz1" presStyleCnt="0"/>
      <dgm:spPr/>
    </dgm:pt>
    <dgm:pt modelId="{3442E5BA-7A06-48D6-9795-A2C87E393379}" type="pres">
      <dgm:prSet presAssocID="{2E21082A-E6D7-46DD-A496-3801E6BC05A5}" presName="tx1" presStyleLbl="revTx" presStyleIdx="0" presStyleCnt="4"/>
      <dgm:spPr/>
    </dgm:pt>
    <dgm:pt modelId="{19B0D802-92AC-4A34-8E49-9AE0C3867E0D}" type="pres">
      <dgm:prSet presAssocID="{2E21082A-E6D7-46DD-A496-3801E6BC05A5}" presName="vert1" presStyleCnt="0"/>
      <dgm:spPr/>
    </dgm:pt>
    <dgm:pt modelId="{D6182F18-315C-49C0-A804-9B7513D25094}" type="pres">
      <dgm:prSet presAssocID="{9D1D9AE8-7B14-4AED-B3AF-CEBE0F5AB2EF}" presName="thickLine" presStyleLbl="alignNode1" presStyleIdx="1" presStyleCnt="4"/>
      <dgm:spPr/>
    </dgm:pt>
    <dgm:pt modelId="{2656263F-15D1-4100-9D87-ACFEB3EA69BF}" type="pres">
      <dgm:prSet presAssocID="{9D1D9AE8-7B14-4AED-B3AF-CEBE0F5AB2EF}" presName="horz1" presStyleCnt="0"/>
      <dgm:spPr/>
    </dgm:pt>
    <dgm:pt modelId="{E9324706-6960-4B8E-8E58-2409D3C78C87}" type="pres">
      <dgm:prSet presAssocID="{9D1D9AE8-7B14-4AED-B3AF-CEBE0F5AB2EF}" presName="tx1" presStyleLbl="revTx" presStyleIdx="1" presStyleCnt="4"/>
      <dgm:spPr/>
    </dgm:pt>
    <dgm:pt modelId="{C56FABEE-B5E6-4003-A673-09254D4E3324}" type="pres">
      <dgm:prSet presAssocID="{9D1D9AE8-7B14-4AED-B3AF-CEBE0F5AB2EF}" presName="vert1" presStyleCnt="0"/>
      <dgm:spPr/>
    </dgm:pt>
    <dgm:pt modelId="{6F64D4EB-0804-4FA9-B515-EF2524C782C0}" type="pres">
      <dgm:prSet presAssocID="{8443E048-D445-45DB-B973-49B695063012}" presName="thickLine" presStyleLbl="alignNode1" presStyleIdx="2" presStyleCnt="4"/>
      <dgm:spPr/>
    </dgm:pt>
    <dgm:pt modelId="{5638D4DD-FAED-4069-8908-B46583E24385}" type="pres">
      <dgm:prSet presAssocID="{8443E048-D445-45DB-B973-49B695063012}" presName="horz1" presStyleCnt="0"/>
      <dgm:spPr/>
    </dgm:pt>
    <dgm:pt modelId="{95F45D27-D0C9-4EC4-9411-302ED7F6844E}" type="pres">
      <dgm:prSet presAssocID="{8443E048-D445-45DB-B973-49B695063012}" presName="tx1" presStyleLbl="revTx" presStyleIdx="2" presStyleCnt="4"/>
      <dgm:spPr/>
    </dgm:pt>
    <dgm:pt modelId="{407ED868-B8A2-4239-88EC-55875A4DF179}" type="pres">
      <dgm:prSet presAssocID="{8443E048-D445-45DB-B973-49B695063012}" presName="vert1" presStyleCnt="0"/>
      <dgm:spPr/>
    </dgm:pt>
    <dgm:pt modelId="{FF131631-05BC-4C3C-9B25-5F018047139F}" type="pres">
      <dgm:prSet presAssocID="{5E4C3311-FEF9-45F8-BD50-16686210A2A1}" presName="thickLine" presStyleLbl="alignNode1" presStyleIdx="3" presStyleCnt="4"/>
      <dgm:spPr/>
    </dgm:pt>
    <dgm:pt modelId="{46B379C4-859D-4E7F-8DDF-1A71B2FAA1DF}" type="pres">
      <dgm:prSet presAssocID="{5E4C3311-FEF9-45F8-BD50-16686210A2A1}" presName="horz1" presStyleCnt="0"/>
      <dgm:spPr/>
    </dgm:pt>
    <dgm:pt modelId="{5145F083-04BF-4FF0-9D19-2010685CFA70}" type="pres">
      <dgm:prSet presAssocID="{5E4C3311-FEF9-45F8-BD50-16686210A2A1}" presName="tx1" presStyleLbl="revTx" presStyleIdx="3" presStyleCnt="4"/>
      <dgm:spPr/>
    </dgm:pt>
    <dgm:pt modelId="{F6F5044B-CDA5-48C8-910B-13667AF28E2B}" type="pres">
      <dgm:prSet presAssocID="{5E4C3311-FEF9-45F8-BD50-16686210A2A1}" presName="vert1" presStyleCnt="0"/>
      <dgm:spPr/>
    </dgm:pt>
  </dgm:ptLst>
  <dgm:cxnLst>
    <dgm:cxn modelId="{FD8AEA0E-A6A0-4300-B428-C87A9AC38E51}" type="presOf" srcId="{9D1D9AE8-7B14-4AED-B3AF-CEBE0F5AB2EF}" destId="{E9324706-6960-4B8E-8E58-2409D3C78C87}" srcOrd="0" destOrd="0" presId="urn:microsoft.com/office/officeart/2008/layout/LinedList"/>
    <dgm:cxn modelId="{C2BC4642-032A-4FE1-A990-122FEADD4496}" srcId="{81896665-C866-446E-AFFA-DF07EB7F0C48}" destId="{8443E048-D445-45DB-B973-49B695063012}" srcOrd="2" destOrd="0" parTransId="{841CC4BD-6B35-4579-9A65-2C1FC09CF032}" sibTransId="{892B773B-A173-4AC2-B4F5-9CE45AD7D869}"/>
    <dgm:cxn modelId="{37013645-3F68-4B0C-ADE7-090F75455BFE}" srcId="{81896665-C866-446E-AFFA-DF07EB7F0C48}" destId="{5E4C3311-FEF9-45F8-BD50-16686210A2A1}" srcOrd="3" destOrd="0" parTransId="{F79C1A02-24C2-44FA-A8D4-DD6305C5B73A}" sibTransId="{055E2FFB-C57D-47BB-A315-8380903FDBCD}"/>
    <dgm:cxn modelId="{3E93B556-A75B-4A50-8E75-CD4467C74B1D}" type="presOf" srcId="{81896665-C866-446E-AFFA-DF07EB7F0C48}" destId="{1B012A69-4DA9-4E01-82D1-DBC168B257B9}" srcOrd="0" destOrd="0" presId="urn:microsoft.com/office/officeart/2008/layout/LinedList"/>
    <dgm:cxn modelId="{1A7CC67D-05AF-4FC7-9B4A-8362ACF22ED8}" type="presOf" srcId="{8443E048-D445-45DB-B973-49B695063012}" destId="{95F45D27-D0C9-4EC4-9411-302ED7F6844E}" srcOrd="0" destOrd="0" presId="urn:microsoft.com/office/officeart/2008/layout/LinedList"/>
    <dgm:cxn modelId="{DC1A0583-6719-47A9-94CB-90602AECE891}" type="presOf" srcId="{5E4C3311-FEF9-45F8-BD50-16686210A2A1}" destId="{5145F083-04BF-4FF0-9D19-2010685CFA70}" srcOrd="0" destOrd="0" presId="urn:microsoft.com/office/officeart/2008/layout/LinedList"/>
    <dgm:cxn modelId="{C29CEEA5-FDC2-4BBD-B406-DC928CC88DCD}" srcId="{81896665-C866-446E-AFFA-DF07EB7F0C48}" destId="{9D1D9AE8-7B14-4AED-B3AF-CEBE0F5AB2EF}" srcOrd="1" destOrd="0" parTransId="{DE03D22E-5F19-4BE8-8255-E8C5B92FA1BE}" sibTransId="{D639F868-7C12-4A89-A76B-3DBEB638E31C}"/>
    <dgm:cxn modelId="{398749A7-4C4C-47CE-A2A7-AA0D71B7C67D}" type="presOf" srcId="{2E21082A-E6D7-46DD-A496-3801E6BC05A5}" destId="{3442E5BA-7A06-48D6-9795-A2C87E393379}" srcOrd="0" destOrd="0" presId="urn:microsoft.com/office/officeart/2008/layout/LinedList"/>
    <dgm:cxn modelId="{D63016D7-D726-4413-A824-79BC30847B66}" srcId="{81896665-C866-446E-AFFA-DF07EB7F0C48}" destId="{2E21082A-E6D7-46DD-A496-3801E6BC05A5}" srcOrd="0" destOrd="0" parTransId="{EE4DFD91-7BE3-45D9-ABBF-7243417E0ECF}" sibTransId="{5D8DA42B-1CB7-49C3-AB55-0EFA16D863DE}"/>
    <dgm:cxn modelId="{2208D030-8B11-4510-97C7-83D07FB24BA9}" type="presParOf" srcId="{1B012A69-4DA9-4E01-82D1-DBC168B257B9}" destId="{B6781AEE-D77A-4056-969D-92FD24008FDF}" srcOrd="0" destOrd="0" presId="urn:microsoft.com/office/officeart/2008/layout/LinedList"/>
    <dgm:cxn modelId="{E1B1C38F-914B-482A-8EB5-5D9B9E284421}" type="presParOf" srcId="{1B012A69-4DA9-4E01-82D1-DBC168B257B9}" destId="{3C92EBFA-ABCE-432D-9D19-5644D4EAF6A2}" srcOrd="1" destOrd="0" presId="urn:microsoft.com/office/officeart/2008/layout/LinedList"/>
    <dgm:cxn modelId="{BC7E4F6C-2A39-44A9-9699-BBE9D994D0D7}" type="presParOf" srcId="{3C92EBFA-ABCE-432D-9D19-5644D4EAF6A2}" destId="{3442E5BA-7A06-48D6-9795-A2C87E393379}" srcOrd="0" destOrd="0" presId="urn:microsoft.com/office/officeart/2008/layout/LinedList"/>
    <dgm:cxn modelId="{5FC0B604-AD0B-464A-ADC7-214250D41BCB}" type="presParOf" srcId="{3C92EBFA-ABCE-432D-9D19-5644D4EAF6A2}" destId="{19B0D802-92AC-4A34-8E49-9AE0C3867E0D}" srcOrd="1" destOrd="0" presId="urn:microsoft.com/office/officeart/2008/layout/LinedList"/>
    <dgm:cxn modelId="{B5DA07D0-DAA2-4611-B13A-22EC671C5B1B}" type="presParOf" srcId="{1B012A69-4DA9-4E01-82D1-DBC168B257B9}" destId="{D6182F18-315C-49C0-A804-9B7513D25094}" srcOrd="2" destOrd="0" presId="urn:microsoft.com/office/officeart/2008/layout/LinedList"/>
    <dgm:cxn modelId="{1886B605-46F9-4E5E-AC0B-7F49A8F79904}" type="presParOf" srcId="{1B012A69-4DA9-4E01-82D1-DBC168B257B9}" destId="{2656263F-15D1-4100-9D87-ACFEB3EA69BF}" srcOrd="3" destOrd="0" presId="urn:microsoft.com/office/officeart/2008/layout/LinedList"/>
    <dgm:cxn modelId="{292862F8-0308-40F9-85E6-01DB3B3EE122}" type="presParOf" srcId="{2656263F-15D1-4100-9D87-ACFEB3EA69BF}" destId="{E9324706-6960-4B8E-8E58-2409D3C78C87}" srcOrd="0" destOrd="0" presId="urn:microsoft.com/office/officeart/2008/layout/LinedList"/>
    <dgm:cxn modelId="{F0EFC020-AAA3-4025-8163-0D529FC5D94A}" type="presParOf" srcId="{2656263F-15D1-4100-9D87-ACFEB3EA69BF}" destId="{C56FABEE-B5E6-4003-A673-09254D4E3324}" srcOrd="1" destOrd="0" presId="urn:microsoft.com/office/officeart/2008/layout/LinedList"/>
    <dgm:cxn modelId="{4DCA8042-2AC9-450D-96C9-A68708987421}" type="presParOf" srcId="{1B012A69-4DA9-4E01-82D1-DBC168B257B9}" destId="{6F64D4EB-0804-4FA9-B515-EF2524C782C0}" srcOrd="4" destOrd="0" presId="urn:microsoft.com/office/officeart/2008/layout/LinedList"/>
    <dgm:cxn modelId="{349AD7AA-226B-4771-A0FD-3C5407EE3448}" type="presParOf" srcId="{1B012A69-4DA9-4E01-82D1-DBC168B257B9}" destId="{5638D4DD-FAED-4069-8908-B46583E24385}" srcOrd="5" destOrd="0" presId="urn:microsoft.com/office/officeart/2008/layout/LinedList"/>
    <dgm:cxn modelId="{4E5200F0-0865-4D3E-BAE3-F2B00D75A4F1}" type="presParOf" srcId="{5638D4DD-FAED-4069-8908-B46583E24385}" destId="{95F45D27-D0C9-4EC4-9411-302ED7F6844E}" srcOrd="0" destOrd="0" presId="urn:microsoft.com/office/officeart/2008/layout/LinedList"/>
    <dgm:cxn modelId="{D800AC75-3708-45FF-9D1F-05581F9E17B8}" type="presParOf" srcId="{5638D4DD-FAED-4069-8908-B46583E24385}" destId="{407ED868-B8A2-4239-88EC-55875A4DF179}" srcOrd="1" destOrd="0" presId="urn:microsoft.com/office/officeart/2008/layout/LinedList"/>
    <dgm:cxn modelId="{AA46F598-79D2-407D-B7A6-E8AC8451BFC6}" type="presParOf" srcId="{1B012A69-4DA9-4E01-82D1-DBC168B257B9}" destId="{FF131631-05BC-4C3C-9B25-5F018047139F}" srcOrd="6" destOrd="0" presId="urn:microsoft.com/office/officeart/2008/layout/LinedList"/>
    <dgm:cxn modelId="{6FE41579-FC8A-4F8F-A42B-1B88958CF2A7}" type="presParOf" srcId="{1B012A69-4DA9-4E01-82D1-DBC168B257B9}" destId="{46B379C4-859D-4E7F-8DDF-1A71B2FAA1DF}" srcOrd="7" destOrd="0" presId="urn:microsoft.com/office/officeart/2008/layout/LinedList"/>
    <dgm:cxn modelId="{A992A324-F25C-40A5-8EA5-C7EC9D673758}" type="presParOf" srcId="{46B379C4-859D-4E7F-8DDF-1A71B2FAA1DF}" destId="{5145F083-04BF-4FF0-9D19-2010685CFA70}" srcOrd="0" destOrd="0" presId="urn:microsoft.com/office/officeart/2008/layout/LinedList"/>
    <dgm:cxn modelId="{5FA04BB0-6147-4AA4-B76A-5899CC35A2C7}" type="presParOf" srcId="{46B379C4-859D-4E7F-8DDF-1A71B2FAA1DF}" destId="{F6F5044B-CDA5-48C8-910B-13667AF28E2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7DAD8B3-E4A2-47DA-BDC8-15A368DC9C7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72BF0D6-CB0D-4521-B4D7-178E6275376E}">
      <dgm:prSet/>
      <dgm:spPr/>
      <dgm:t>
        <a:bodyPr/>
        <a:lstStyle/>
        <a:p>
          <a:pPr>
            <a:lnSpc>
              <a:spcPct val="100000"/>
            </a:lnSpc>
          </a:pPr>
          <a:r>
            <a:rPr lang="en-US"/>
            <a:t>If you have any questions ?</a:t>
          </a:r>
        </a:p>
      </dgm:t>
    </dgm:pt>
    <dgm:pt modelId="{883E0D77-9CD4-46E6-A28E-720B8CB3949B}" type="parTrans" cxnId="{5CCBF74C-0935-4EF8-956F-3D6A1E1E8D0D}">
      <dgm:prSet/>
      <dgm:spPr/>
      <dgm:t>
        <a:bodyPr/>
        <a:lstStyle/>
        <a:p>
          <a:endParaRPr lang="en-US"/>
        </a:p>
      </dgm:t>
    </dgm:pt>
    <dgm:pt modelId="{D56F6CFA-6933-463E-BE9D-0DB919F8A359}" type="sibTrans" cxnId="{5CCBF74C-0935-4EF8-956F-3D6A1E1E8D0D}">
      <dgm:prSet/>
      <dgm:spPr/>
      <dgm:t>
        <a:bodyPr/>
        <a:lstStyle/>
        <a:p>
          <a:endParaRPr lang="en-US"/>
        </a:p>
      </dgm:t>
    </dgm:pt>
    <dgm:pt modelId="{79895DB2-7EC9-435B-AE5B-D567686DEC6F}">
      <dgm:prSet/>
      <dgm:spPr/>
      <dgm:t>
        <a:bodyPr/>
        <a:lstStyle/>
        <a:p>
          <a:pPr>
            <a:lnSpc>
              <a:spcPct val="100000"/>
            </a:lnSpc>
          </a:pPr>
          <a:r>
            <a:rPr lang="en-US"/>
            <a:t>Contact us :</a:t>
          </a:r>
        </a:p>
      </dgm:t>
    </dgm:pt>
    <dgm:pt modelId="{BAE436D3-E44F-48B9-9794-53F06B956A0D}" type="parTrans" cxnId="{C9BF2FF1-933D-41B6-A302-3631BB24C96D}">
      <dgm:prSet/>
      <dgm:spPr/>
      <dgm:t>
        <a:bodyPr/>
        <a:lstStyle/>
        <a:p>
          <a:endParaRPr lang="en-US"/>
        </a:p>
      </dgm:t>
    </dgm:pt>
    <dgm:pt modelId="{59EB698D-DA5C-472B-AC2F-D774AF158871}" type="sibTrans" cxnId="{C9BF2FF1-933D-41B6-A302-3631BB24C96D}">
      <dgm:prSet/>
      <dgm:spPr/>
      <dgm:t>
        <a:bodyPr/>
        <a:lstStyle/>
        <a:p>
          <a:endParaRPr lang="en-US"/>
        </a:p>
      </dgm:t>
    </dgm:pt>
    <dgm:pt modelId="{E5E9A278-43CA-4190-A38E-AF5CF90D12F9}">
      <dgm:prSet/>
      <dgm:spPr/>
      <dgm:t>
        <a:bodyPr/>
        <a:lstStyle/>
        <a:p>
          <a:pPr>
            <a:lnSpc>
              <a:spcPct val="100000"/>
            </a:lnSpc>
          </a:pPr>
          <a:r>
            <a:rPr lang="en-US">
              <a:hlinkClick xmlns:r="http://schemas.openxmlformats.org/officeDocument/2006/relationships" r:id="rId1"/>
            </a:rPr>
            <a:t>Sales@globaltech-innovations.com</a:t>
          </a:r>
          <a:endParaRPr lang="en-US"/>
        </a:p>
      </dgm:t>
    </dgm:pt>
    <dgm:pt modelId="{84E9CD51-6602-442E-AE4A-C22E16973BB5}" type="parTrans" cxnId="{0A5EE435-BE02-48CA-9854-FB8B8F218063}">
      <dgm:prSet/>
      <dgm:spPr/>
      <dgm:t>
        <a:bodyPr/>
        <a:lstStyle/>
        <a:p>
          <a:endParaRPr lang="en-US"/>
        </a:p>
      </dgm:t>
    </dgm:pt>
    <dgm:pt modelId="{D9B02807-9AAC-4343-B974-0F119A23AD33}" type="sibTrans" cxnId="{0A5EE435-BE02-48CA-9854-FB8B8F218063}">
      <dgm:prSet/>
      <dgm:spPr/>
      <dgm:t>
        <a:bodyPr/>
        <a:lstStyle/>
        <a:p>
          <a:endParaRPr lang="en-US"/>
        </a:p>
      </dgm:t>
    </dgm:pt>
    <dgm:pt modelId="{430351FE-4988-4ACD-9EBA-5F7A7E4B1BBD}">
      <dgm:prSet/>
      <dgm:spPr/>
      <dgm:t>
        <a:bodyPr/>
        <a:lstStyle/>
        <a:p>
          <a:pPr>
            <a:lnSpc>
              <a:spcPct val="100000"/>
            </a:lnSpc>
          </a:pPr>
          <a:r>
            <a:rPr lang="en-US"/>
            <a:t>+92-3325335177</a:t>
          </a:r>
        </a:p>
      </dgm:t>
    </dgm:pt>
    <dgm:pt modelId="{57472F24-9478-49AF-8D2C-D61DD9682AE1}" type="parTrans" cxnId="{8F900696-7E08-4354-A10E-FC206883DFBC}">
      <dgm:prSet/>
      <dgm:spPr/>
      <dgm:t>
        <a:bodyPr/>
        <a:lstStyle/>
        <a:p>
          <a:endParaRPr lang="en-US"/>
        </a:p>
      </dgm:t>
    </dgm:pt>
    <dgm:pt modelId="{260F2F2D-6DB8-4DCE-9CFB-3373E3137623}" type="sibTrans" cxnId="{8F900696-7E08-4354-A10E-FC206883DFBC}">
      <dgm:prSet/>
      <dgm:spPr/>
      <dgm:t>
        <a:bodyPr/>
        <a:lstStyle/>
        <a:p>
          <a:endParaRPr lang="en-US"/>
        </a:p>
      </dgm:t>
    </dgm:pt>
    <dgm:pt modelId="{449FF390-3FAE-4058-A6F4-0969BCF19BD1}">
      <dgm:prSet/>
      <dgm:spPr/>
      <dgm:t>
        <a:bodyPr/>
        <a:lstStyle/>
        <a:p>
          <a:pPr>
            <a:lnSpc>
              <a:spcPct val="100000"/>
            </a:lnSpc>
          </a:pPr>
          <a:r>
            <a:rPr lang="en-US">
              <a:hlinkClick xmlns:r="http://schemas.openxmlformats.org/officeDocument/2006/relationships" r:id="rId2"/>
            </a:rPr>
            <a:t>https://globaltech-innovations.com/stage/</a:t>
          </a:r>
          <a:endParaRPr lang="en-US"/>
        </a:p>
      </dgm:t>
    </dgm:pt>
    <dgm:pt modelId="{159D387A-8637-4B71-86E8-DEEA29311993}" type="parTrans" cxnId="{92CA5E74-6A2F-44D8-9043-D53B76320512}">
      <dgm:prSet/>
      <dgm:spPr/>
      <dgm:t>
        <a:bodyPr/>
        <a:lstStyle/>
        <a:p>
          <a:endParaRPr lang="en-US"/>
        </a:p>
      </dgm:t>
    </dgm:pt>
    <dgm:pt modelId="{E718A97B-0FE5-4352-841C-F4B33FECE76A}" type="sibTrans" cxnId="{92CA5E74-6A2F-44D8-9043-D53B76320512}">
      <dgm:prSet/>
      <dgm:spPr/>
      <dgm:t>
        <a:bodyPr/>
        <a:lstStyle/>
        <a:p>
          <a:endParaRPr lang="en-US"/>
        </a:p>
      </dgm:t>
    </dgm:pt>
    <dgm:pt modelId="{D00AD50D-49D6-4035-B226-87AF73CE7AF6}" type="pres">
      <dgm:prSet presAssocID="{C7DAD8B3-E4A2-47DA-BDC8-15A368DC9C74}" presName="root" presStyleCnt="0">
        <dgm:presLayoutVars>
          <dgm:dir/>
          <dgm:resizeHandles val="exact"/>
        </dgm:presLayoutVars>
      </dgm:prSet>
      <dgm:spPr/>
    </dgm:pt>
    <dgm:pt modelId="{CDF16BF3-2406-4496-A821-03DC9D0D736C}" type="pres">
      <dgm:prSet presAssocID="{372BF0D6-CB0D-4521-B4D7-178E6275376E}" presName="compNode" presStyleCnt="0"/>
      <dgm:spPr/>
    </dgm:pt>
    <dgm:pt modelId="{E05C40BD-DF05-4B97-A00F-1A352FB90C3A}" type="pres">
      <dgm:prSet presAssocID="{372BF0D6-CB0D-4521-B4D7-178E6275376E}" presName="bgRect" presStyleLbl="bgShp" presStyleIdx="0" presStyleCnt="5"/>
      <dgm:spPr/>
    </dgm:pt>
    <dgm:pt modelId="{9FC52727-DDFE-4326-91AC-054998FFAAA3}" type="pres">
      <dgm:prSet presAssocID="{372BF0D6-CB0D-4521-B4D7-178E6275376E}" presName="iconRect" presStyleLbl="node1" presStyleIdx="0"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 mark"/>
        </a:ext>
      </dgm:extLst>
    </dgm:pt>
    <dgm:pt modelId="{64169541-1E01-4BCF-9076-DD4C673CACB1}" type="pres">
      <dgm:prSet presAssocID="{372BF0D6-CB0D-4521-B4D7-178E6275376E}" presName="spaceRect" presStyleCnt="0"/>
      <dgm:spPr/>
    </dgm:pt>
    <dgm:pt modelId="{134C2A55-ACB9-4ECE-9915-9BF916DF2984}" type="pres">
      <dgm:prSet presAssocID="{372BF0D6-CB0D-4521-B4D7-178E6275376E}" presName="parTx" presStyleLbl="revTx" presStyleIdx="0" presStyleCnt="5">
        <dgm:presLayoutVars>
          <dgm:chMax val="0"/>
          <dgm:chPref val="0"/>
        </dgm:presLayoutVars>
      </dgm:prSet>
      <dgm:spPr/>
    </dgm:pt>
    <dgm:pt modelId="{91A34BBB-AEAA-4AAA-9084-4C1F22A2EB83}" type="pres">
      <dgm:prSet presAssocID="{D56F6CFA-6933-463E-BE9D-0DB919F8A359}" presName="sibTrans" presStyleCnt="0"/>
      <dgm:spPr/>
    </dgm:pt>
    <dgm:pt modelId="{4F916088-DD51-4392-8E2A-94468B51BA7C}" type="pres">
      <dgm:prSet presAssocID="{79895DB2-7EC9-435B-AE5B-D567686DEC6F}" presName="compNode" presStyleCnt="0"/>
      <dgm:spPr/>
    </dgm:pt>
    <dgm:pt modelId="{1B308E65-45C3-46EA-BDCE-36FFFD76E5B5}" type="pres">
      <dgm:prSet presAssocID="{79895DB2-7EC9-435B-AE5B-D567686DEC6F}" presName="bgRect" presStyleLbl="bgShp" presStyleIdx="1" presStyleCnt="5"/>
      <dgm:spPr/>
    </dgm:pt>
    <dgm:pt modelId="{5EC596CB-73B6-42D6-AD98-C393CFB03AE4}" type="pres">
      <dgm:prSet presAssocID="{79895DB2-7EC9-435B-AE5B-D567686DEC6F}" presName="iconRect" presStyleLbl="node1" presStyleIdx="1"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ceiver"/>
        </a:ext>
      </dgm:extLst>
    </dgm:pt>
    <dgm:pt modelId="{EB9DE1FB-76FD-46F9-B852-2D0C50879B85}" type="pres">
      <dgm:prSet presAssocID="{79895DB2-7EC9-435B-AE5B-D567686DEC6F}" presName="spaceRect" presStyleCnt="0"/>
      <dgm:spPr/>
    </dgm:pt>
    <dgm:pt modelId="{6B295405-57C2-4F97-A53A-35A98FD84AC3}" type="pres">
      <dgm:prSet presAssocID="{79895DB2-7EC9-435B-AE5B-D567686DEC6F}" presName="parTx" presStyleLbl="revTx" presStyleIdx="1" presStyleCnt="5">
        <dgm:presLayoutVars>
          <dgm:chMax val="0"/>
          <dgm:chPref val="0"/>
        </dgm:presLayoutVars>
      </dgm:prSet>
      <dgm:spPr/>
    </dgm:pt>
    <dgm:pt modelId="{758EEABE-7852-4BAD-A56D-67719D668489}" type="pres">
      <dgm:prSet presAssocID="{59EB698D-DA5C-472B-AC2F-D774AF158871}" presName="sibTrans" presStyleCnt="0"/>
      <dgm:spPr/>
    </dgm:pt>
    <dgm:pt modelId="{10ADDA70-50C8-473C-BB2F-DD4AA27F06E2}" type="pres">
      <dgm:prSet presAssocID="{E5E9A278-43CA-4190-A38E-AF5CF90D12F9}" presName="compNode" presStyleCnt="0"/>
      <dgm:spPr/>
    </dgm:pt>
    <dgm:pt modelId="{ECCBCB9B-6BA9-4249-9FCE-BF2FF68BBF68}" type="pres">
      <dgm:prSet presAssocID="{E5E9A278-43CA-4190-A38E-AF5CF90D12F9}" presName="bgRect" presStyleLbl="bgShp" presStyleIdx="2" presStyleCnt="5"/>
      <dgm:spPr/>
    </dgm:pt>
    <dgm:pt modelId="{59BC9337-2322-4319-877C-FB2FBDD202F0}" type="pres">
      <dgm:prSet presAssocID="{E5E9A278-43CA-4190-A38E-AF5CF90D12F9}" presName="iconRect" presStyleLbl="node1" presStyleIdx="2"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mail"/>
        </a:ext>
      </dgm:extLst>
    </dgm:pt>
    <dgm:pt modelId="{E53DBF5E-121C-49B3-99E1-62FD77217EBC}" type="pres">
      <dgm:prSet presAssocID="{E5E9A278-43CA-4190-A38E-AF5CF90D12F9}" presName="spaceRect" presStyleCnt="0"/>
      <dgm:spPr/>
    </dgm:pt>
    <dgm:pt modelId="{7E7D0E13-F623-42E8-9D8A-FF2AFD7C1EE4}" type="pres">
      <dgm:prSet presAssocID="{E5E9A278-43CA-4190-A38E-AF5CF90D12F9}" presName="parTx" presStyleLbl="revTx" presStyleIdx="2" presStyleCnt="5">
        <dgm:presLayoutVars>
          <dgm:chMax val="0"/>
          <dgm:chPref val="0"/>
        </dgm:presLayoutVars>
      </dgm:prSet>
      <dgm:spPr/>
    </dgm:pt>
    <dgm:pt modelId="{E34133A9-369E-45E8-B2EB-2DF543D62B2D}" type="pres">
      <dgm:prSet presAssocID="{D9B02807-9AAC-4343-B974-0F119A23AD33}" presName="sibTrans" presStyleCnt="0"/>
      <dgm:spPr/>
    </dgm:pt>
    <dgm:pt modelId="{DF6DCFAA-1925-4C28-B0CB-A40564F238A7}" type="pres">
      <dgm:prSet presAssocID="{430351FE-4988-4ACD-9EBA-5F7A7E4B1BBD}" presName="compNode" presStyleCnt="0"/>
      <dgm:spPr/>
    </dgm:pt>
    <dgm:pt modelId="{8041C06B-1CA3-491B-8497-C0EDB7147C94}" type="pres">
      <dgm:prSet presAssocID="{430351FE-4988-4ACD-9EBA-5F7A7E4B1BBD}" presName="bgRect" presStyleLbl="bgShp" presStyleIdx="3" presStyleCnt="5"/>
      <dgm:spPr/>
    </dgm:pt>
    <dgm:pt modelId="{78BD536D-5240-4DA5-AD29-F0F81BAEBFD1}" type="pres">
      <dgm:prSet presAssocID="{430351FE-4988-4ACD-9EBA-5F7A7E4B1BBD}" presName="iconRect" presStyleLbl="node1" presStyleIdx="3"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hermometer"/>
        </a:ext>
      </dgm:extLst>
    </dgm:pt>
    <dgm:pt modelId="{7F7A4F81-2413-43E2-A3A7-A453B4C7D4E6}" type="pres">
      <dgm:prSet presAssocID="{430351FE-4988-4ACD-9EBA-5F7A7E4B1BBD}" presName="spaceRect" presStyleCnt="0"/>
      <dgm:spPr/>
    </dgm:pt>
    <dgm:pt modelId="{7AEA7FF6-BCFE-4646-9D86-9F767043E820}" type="pres">
      <dgm:prSet presAssocID="{430351FE-4988-4ACD-9EBA-5F7A7E4B1BBD}" presName="parTx" presStyleLbl="revTx" presStyleIdx="3" presStyleCnt="5">
        <dgm:presLayoutVars>
          <dgm:chMax val="0"/>
          <dgm:chPref val="0"/>
        </dgm:presLayoutVars>
      </dgm:prSet>
      <dgm:spPr/>
    </dgm:pt>
    <dgm:pt modelId="{15CA9F24-0D4E-4BA3-AD43-B6E03B03C342}" type="pres">
      <dgm:prSet presAssocID="{260F2F2D-6DB8-4DCE-9CFB-3373E3137623}" presName="sibTrans" presStyleCnt="0"/>
      <dgm:spPr/>
    </dgm:pt>
    <dgm:pt modelId="{9ED1B119-E04A-4614-BDED-3155C02A8700}" type="pres">
      <dgm:prSet presAssocID="{449FF390-3FAE-4058-A6F4-0969BCF19BD1}" presName="compNode" presStyleCnt="0"/>
      <dgm:spPr/>
    </dgm:pt>
    <dgm:pt modelId="{02990277-5556-4284-9A1C-4495914B96D4}" type="pres">
      <dgm:prSet presAssocID="{449FF390-3FAE-4058-A6F4-0969BCF19BD1}" presName="bgRect" presStyleLbl="bgShp" presStyleIdx="4" presStyleCnt="5"/>
      <dgm:spPr/>
    </dgm:pt>
    <dgm:pt modelId="{02B6638A-17EC-4129-968A-F5185DC3A6E5}" type="pres">
      <dgm:prSet presAssocID="{449FF390-3FAE-4058-A6F4-0969BCF19BD1}" presName="iconRect" presStyleLbl="node1" presStyleIdx="4" presStyleCnt="5"/>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Earth Globe Americas"/>
        </a:ext>
      </dgm:extLst>
    </dgm:pt>
    <dgm:pt modelId="{E4E59267-138D-4CE9-A1EC-95374D1898BE}" type="pres">
      <dgm:prSet presAssocID="{449FF390-3FAE-4058-A6F4-0969BCF19BD1}" presName="spaceRect" presStyleCnt="0"/>
      <dgm:spPr/>
    </dgm:pt>
    <dgm:pt modelId="{DC3FDE32-C58A-4271-A799-9732020D2DF1}" type="pres">
      <dgm:prSet presAssocID="{449FF390-3FAE-4058-A6F4-0969BCF19BD1}" presName="parTx" presStyleLbl="revTx" presStyleIdx="4" presStyleCnt="5">
        <dgm:presLayoutVars>
          <dgm:chMax val="0"/>
          <dgm:chPref val="0"/>
        </dgm:presLayoutVars>
      </dgm:prSet>
      <dgm:spPr/>
    </dgm:pt>
  </dgm:ptLst>
  <dgm:cxnLst>
    <dgm:cxn modelId="{0BE15F1A-E640-41AF-A2FA-8A2965782F67}" type="presOf" srcId="{79895DB2-7EC9-435B-AE5B-D567686DEC6F}" destId="{6B295405-57C2-4F97-A53A-35A98FD84AC3}" srcOrd="0" destOrd="0" presId="urn:microsoft.com/office/officeart/2018/2/layout/IconVerticalSolidList"/>
    <dgm:cxn modelId="{680E9B22-5DB2-47E2-847F-8C341B29F2BD}" type="presOf" srcId="{372BF0D6-CB0D-4521-B4D7-178E6275376E}" destId="{134C2A55-ACB9-4ECE-9915-9BF916DF2984}" srcOrd="0" destOrd="0" presId="urn:microsoft.com/office/officeart/2018/2/layout/IconVerticalSolidList"/>
    <dgm:cxn modelId="{0A5EE435-BE02-48CA-9854-FB8B8F218063}" srcId="{C7DAD8B3-E4A2-47DA-BDC8-15A368DC9C74}" destId="{E5E9A278-43CA-4190-A38E-AF5CF90D12F9}" srcOrd="2" destOrd="0" parTransId="{84E9CD51-6602-442E-AE4A-C22E16973BB5}" sibTransId="{D9B02807-9AAC-4343-B974-0F119A23AD33}"/>
    <dgm:cxn modelId="{BB13C445-BB5E-40FC-8D1F-674BDE1A1FA0}" type="presOf" srcId="{449FF390-3FAE-4058-A6F4-0969BCF19BD1}" destId="{DC3FDE32-C58A-4271-A799-9732020D2DF1}" srcOrd="0" destOrd="0" presId="urn:microsoft.com/office/officeart/2018/2/layout/IconVerticalSolidList"/>
    <dgm:cxn modelId="{5CCBF74C-0935-4EF8-956F-3D6A1E1E8D0D}" srcId="{C7DAD8B3-E4A2-47DA-BDC8-15A368DC9C74}" destId="{372BF0D6-CB0D-4521-B4D7-178E6275376E}" srcOrd="0" destOrd="0" parTransId="{883E0D77-9CD4-46E6-A28E-720B8CB3949B}" sibTransId="{D56F6CFA-6933-463E-BE9D-0DB919F8A359}"/>
    <dgm:cxn modelId="{92CA5E74-6A2F-44D8-9043-D53B76320512}" srcId="{C7DAD8B3-E4A2-47DA-BDC8-15A368DC9C74}" destId="{449FF390-3FAE-4058-A6F4-0969BCF19BD1}" srcOrd="4" destOrd="0" parTransId="{159D387A-8637-4B71-86E8-DEEA29311993}" sibTransId="{E718A97B-0FE5-4352-841C-F4B33FECE76A}"/>
    <dgm:cxn modelId="{C1F8E956-FC1E-4CC0-B954-7B3F6A0FBE6A}" type="presOf" srcId="{430351FE-4988-4ACD-9EBA-5F7A7E4B1BBD}" destId="{7AEA7FF6-BCFE-4646-9D86-9F767043E820}" srcOrd="0" destOrd="0" presId="urn:microsoft.com/office/officeart/2018/2/layout/IconVerticalSolidList"/>
    <dgm:cxn modelId="{E8A95787-F417-4CCF-83C3-F25BD55DEF7C}" type="presOf" srcId="{C7DAD8B3-E4A2-47DA-BDC8-15A368DC9C74}" destId="{D00AD50D-49D6-4035-B226-87AF73CE7AF6}" srcOrd="0" destOrd="0" presId="urn:microsoft.com/office/officeart/2018/2/layout/IconVerticalSolidList"/>
    <dgm:cxn modelId="{8F900696-7E08-4354-A10E-FC206883DFBC}" srcId="{C7DAD8B3-E4A2-47DA-BDC8-15A368DC9C74}" destId="{430351FE-4988-4ACD-9EBA-5F7A7E4B1BBD}" srcOrd="3" destOrd="0" parTransId="{57472F24-9478-49AF-8D2C-D61DD9682AE1}" sibTransId="{260F2F2D-6DB8-4DCE-9CFB-3373E3137623}"/>
    <dgm:cxn modelId="{C9BF2FF1-933D-41B6-A302-3631BB24C96D}" srcId="{C7DAD8B3-E4A2-47DA-BDC8-15A368DC9C74}" destId="{79895DB2-7EC9-435B-AE5B-D567686DEC6F}" srcOrd="1" destOrd="0" parTransId="{BAE436D3-E44F-48B9-9794-53F06B956A0D}" sibTransId="{59EB698D-DA5C-472B-AC2F-D774AF158871}"/>
    <dgm:cxn modelId="{1F972DFF-EFAA-4782-B99B-2A2A5502AD3E}" type="presOf" srcId="{E5E9A278-43CA-4190-A38E-AF5CF90D12F9}" destId="{7E7D0E13-F623-42E8-9D8A-FF2AFD7C1EE4}" srcOrd="0" destOrd="0" presId="urn:microsoft.com/office/officeart/2018/2/layout/IconVerticalSolidList"/>
    <dgm:cxn modelId="{C5134497-743B-4AE8-9197-666D06CCA405}" type="presParOf" srcId="{D00AD50D-49D6-4035-B226-87AF73CE7AF6}" destId="{CDF16BF3-2406-4496-A821-03DC9D0D736C}" srcOrd="0" destOrd="0" presId="urn:microsoft.com/office/officeart/2018/2/layout/IconVerticalSolidList"/>
    <dgm:cxn modelId="{1A375204-8DF2-46EF-B5CE-F69F30A42606}" type="presParOf" srcId="{CDF16BF3-2406-4496-A821-03DC9D0D736C}" destId="{E05C40BD-DF05-4B97-A00F-1A352FB90C3A}" srcOrd="0" destOrd="0" presId="urn:microsoft.com/office/officeart/2018/2/layout/IconVerticalSolidList"/>
    <dgm:cxn modelId="{BF780C7B-A9B8-495B-B053-427A791631B9}" type="presParOf" srcId="{CDF16BF3-2406-4496-A821-03DC9D0D736C}" destId="{9FC52727-DDFE-4326-91AC-054998FFAAA3}" srcOrd="1" destOrd="0" presId="urn:microsoft.com/office/officeart/2018/2/layout/IconVerticalSolidList"/>
    <dgm:cxn modelId="{0AE195B6-478F-4F08-97AC-1F0DB96BA2FD}" type="presParOf" srcId="{CDF16BF3-2406-4496-A821-03DC9D0D736C}" destId="{64169541-1E01-4BCF-9076-DD4C673CACB1}" srcOrd="2" destOrd="0" presId="urn:microsoft.com/office/officeart/2018/2/layout/IconVerticalSolidList"/>
    <dgm:cxn modelId="{AF22D1D3-7966-48B6-8563-0F8239C720DD}" type="presParOf" srcId="{CDF16BF3-2406-4496-A821-03DC9D0D736C}" destId="{134C2A55-ACB9-4ECE-9915-9BF916DF2984}" srcOrd="3" destOrd="0" presId="urn:microsoft.com/office/officeart/2018/2/layout/IconVerticalSolidList"/>
    <dgm:cxn modelId="{7F0C7BAA-CA8A-4629-BCE5-4CF969C6EF69}" type="presParOf" srcId="{D00AD50D-49D6-4035-B226-87AF73CE7AF6}" destId="{91A34BBB-AEAA-4AAA-9084-4C1F22A2EB83}" srcOrd="1" destOrd="0" presId="urn:microsoft.com/office/officeart/2018/2/layout/IconVerticalSolidList"/>
    <dgm:cxn modelId="{2BC74B24-C90D-4A12-B533-CF3131951668}" type="presParOf" srcId="{D00AD50D-49D6-4035-B226-87AF73CE7AF6}" destId="{4F916088-DD51-4392-8E2A-94468B51BA7C}" srcOrd="2" destOrd="0" presId="urn:microsoft.com/office/officeart/2018/2/layout/IconVerticalSolidList"/>
    <dgm:cxn modelId="{DF87C836-F869-47BF-8CFD-927CCCEFDD49}" type="presParOf" srcId="{4F916088-DD51-4392-8E2A-94468B51BA7C}" destId="{1B308E65-45C3-46EA-BDCE-36FFFD76E5B5}" srcOrd="0" destOrd="0" presId="urn:microsoft.com/office/officeart/2018/2/layout/IconVerticalSolidList"/>
    <dgm:cxn modelId="{4DA091BC-507B-4F86-B20A-95F2DBBFC52D}" type="presParOf" srcId="{4F916088-DD51-4392-8E2A-94468B51BA7C}" destId="{5EC596CB-73B6-42D6-AD98-C393CFB03AE4}" srcOrd="1" destOrd="0" presId="urn:microsoft.com/office/officeart/2018/2/layout/IconVerticalSolidList"/>
    <dgm:cxn modelId="{BF2DB067-7820-41FF-AB44-D0B61AC7BA79}" type="presParOf" srcId="{4F916088-DD51-4392-8E2A-94468B51BA7C}" destId="{EB9DE1FB-76FD-46F9-B852-2D0C50879B85}" srcOrd="2" destOrd="0" presId="urn:microsoft.com/office/officeart/2018/2/layout/IconVerticalSolidList"/>
    <dgm:cxn modelId="{4D7EB4AE-F8F6-43FA-9484-F3E33E2E7A04}" type="presParOf" srcId="{4F916088-DD51-4392-8E2A-94468B51BA7C}" destId="{6B295405-57C2-4F97-A53A-35A98FD84AC3}" srcOrd="3" destOrd="0" presId="urn:microsoft.com/office/officeart/2018/2/layout/IconVerticalSolidList"/>
    <dgm:cxn modelId="{48E6B729-B68B-4E19-8DAA-6406A2383171}" type="presParOf" srcId="{D00AD50D-49D6-4035-B226-87AF73CE7AF6}" destId="{758EEABE-7852-4BAD-A56D-67719D668489}" srcOrd="3" destOrd="0" presId="urn:microsoft.com/office/officeart/2018/2/layout/IconVerticalSolidList"/>
    <dgm:cxn modelId="{2740B7B8-7B6B-44D5-95B9-C8A99306F65C}" type="presParOf" srcId="{D00AD50D-49D6-4035-B226-87AF73CE7AF6}" destId="{10ADDA70-50C8-473C-BB2F-DD4AA27F06E2}" srcOrd="4" destOrd="0" presId="urn:microsoft.com/office/officeart/2018/2/layout/IconVerticalSolidList"/>
    <dgm:cxn modelId="{67A976E8-3A13-4AF7-AAF1-B3B4A2592C14}" type="presParOf" srcId="{10ADDA70-50C8-473C-BB2F-DD4AA27F06E2}" destId="{ECCBCB9B-6BA9-4249-9FCE-BF2FF68BBF68}" srcOrd="0" destOrd="0" presId="urn:microsoft.com/office/officeart/2018/2/layout/IconVerticalSolidList"/>
    <dgm:cxn modelId="{B5E2CC7B-DF30-461B-83A2-D6714ADF7397}" type="presParOf" srcId="{10ADDA70-50C8-473C-BB2F-DD4AA27F06E2}" destId="{59BC9337-2322-4319-877C-FB2FBDD202F0}" srcOrd="1" destOrd="0" presId="urn:microsoft.com/office/officeart/2018/2/layout/IconVerticalSolidList"/>
    <dgm:cxn modelId="{A54639BE-686E-4585-8724-191BF698344B}" type="presParOf" srcId="{10ADDA70-50C8-473C-BB2F-DD4AA27F06E2}" destId="{E53DBF5E-121C-49B3-99E1-62FD77217EBC}" srcOrd="2" destOrd="0" presId="urn:microsoft.com/office/officeart/2018/2/layout/IconVerticalSolidList"/>
    <dgm:cxn modelId="{CE7857D4-208D-4B62-AA46-AA6D41C5026F}" type="presParOf" srcId="{10ADDA70-50C8-473C-BB2F-DD4AA27F06E2}" destId="{7E7D0E13-F623-42E8-9D8A-FF2AFD7C1EE4}" srcOrd="3" destOrd="0" presId="urn:microsoft.com/office/officeart/2018/2/layout/IconVerticalSolidList"/>
    <dgm:cxn modelId="{5F95FFA7-1B7E-414F-931C-9D5F2684DEE2}" type="presParOf" srcId="{D00AD50D-49D6-4035-B226-87AF73CE7AF6}" destId="{E34133A9-369E-45E8-B2EB-2DF543D62B2D}" srcOrd="5" destOrd="0" presId="urn:microsoft.com/office/officeart/2018/2/layout/IconVerticalSolidList"/>
    <dgm:cxn modelId="{652B7034-A239-4281-A2A9-062043555980}" type="presParOf" srcId="{D00AD50D-49D6-4035-B226-87AF73CE7AF6}" destId="{DF6DCFAA-1925-4C28-B0CB-A40564F238A7}" srcOrd="6" destOrd="0" presId="urn:microsoft.com/office/officeart/2018/2/layout/IconVerticalSolidList"/>
    <dgm:cxn modelId="{D09A4C93-1A19-4E72-8C28-43E7E5A453AD}" type="presParOf" srcId="{DF6DCFAA-1925-4C28-B0CB-A40564F238A7}" destId="{8041C06B-1CA3-491B-8497-C0EDB7147C94}" srcOrd="0" destOrd="0" presId="urn:microsoft.com/office/officeart/2018/2/layout/IconVerticalSolidList"/>
    <dgm:cxn modelId="{8CF4B99D-846A-407D-A606-09099B8D2311}" type="presParOf" srcId="{DF6DCFAA-1925-4C28-B0CB-A40564F238A7}" destId="{78BD536D-5240-4DA5-AD29-F0F81BAEBFD1}" srcOrd="1" destOrd="0" presId="urn:microsoft.com/office/officeart/2018/2/layout/IconVerticalSolidList"/>
    <dgm:cxn modelId="{3C300C16-D854-4EE8-96C8-351C7728B015}" type="presParOf" srcId="{DF6DCFAA-1925-4C28-B0CB-A40564F238A7}" destId="{7F7A4F81-2413-43E2-A3A7-A453B4C7D4E6}" srcOrd="2" destOrd="0" presId="urn:microsoft.com/office/officeart/2018/2/layout/IconVerticalSolidList"/>
    <dgm:cxn modelId="{D19C1E2E-FA41-4AD4-97AF-B8D0EB2C6929}" type="presParOf" srcId="{DF6DCFAA-1925-4C28-B0CB-A40564F238A7}" destId="{7AEA7FF6-BCFE-4646-9D86-9F767043E820}" srcOrd="3" destOrd="0" presId="urn:microsoft.com/office/officeart/2018/2/layout/IconVerticalSolidList"/>
    <dgm:cxn modelId="{9E4B12E9-F6A2-44E4-94AE-8617E8313CC9}" type="presParOf" srcId="{D00AD50D-49D6-4035-B226-87AF73CE7AF6}" destId="{15CA9F24-0D4E-4BA3-AD43-B6E03B03C342}" srcOrd="7" destOrd="0" presId="urn:microsoft.com/office/officeart/2018/2/layout/IconVerticalSolidList"/>
    <dgm:cxn modelId="{0A18E63B-236A-42F1-9E99-9E29793FD0A5}" type="presParOf" srcId="{D00AD50D-49D6-4035-B226-87AF73CE7AF6}" destId="{9ED1B119-E04A-4614-BDED-3155C02A8700}" srcOrd="8" destOrd="0" presId="urn:microsoft.com/office/officeart/2018/2/layout/IconVerticalSolidList"/>
    <dgm:cxn modelId="{A4047722-F969-4FFB-AF7B-2D445EEDBE97}" type="presParOf" srcId="{9ED1B119-E04A-4614-BDED-3155C02A8700}" destId="{02990277-5556-4284-9A1C-4495914B96D4}" srcOrd="0" destOrd="0" presId="urn:microsoft.com/office/officeart/2018/2/layout/IconVerticalSolidList"/>
    <dgm:cxn modelId="{46B24851-A0AE-4DE6-BA16-5F84B73F8037}" type="presParOf" srcId="{9ED1B119-E04A-4614-BDED-3155C02A8700}" destId="{02B6638A-17EC-4129-968A-F5185DC3A6E5}" srcOrd="1" destOrd="0" presId="urn:microsoft.com/office/officeart/2018/2/layout/IconVerticalSolidList"/>
    <dgm:cxn modelId="{37ED3112-0CB7-4771-BAD3-7D666DC53FDC}" type="presParOf" srcId="{9ED1B119-E04A-4614-BDED-3155C02A8700}" destId="{E4E59267-138D-4CE9-A1EC-95374D1898BE}" srcOrd="2" destOrd="0" presId="urn:microsoft.com/office/officeart/2018/2/layout/IconVerticalSolidList"/>
    <dgm:cxn modelId="{C46478AA-A740-4AF2-9387-40E75CD22686}" type="presParOf" srcId="{9ED1B119-E04A-4614-BDED-3155C02A8700}" destId="{DC3FDE32-C58A-4271-A799-9732020D2DF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4C1ED-9D97-4D20-808C-72534DEF9743}">
      <dsp:nvSpPr>
        <dsp:cNvPr id="0" name=""/>
        <dsp:cNvSpPr/>
      </dsp:nvSpPr>
      <dsp:spPr>
        <a:xfrm>
          <a:off x="0" y="95822"/>
          <a:ext cx="10409327" cy="6669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u="sng" kern="1200" dirty="0"/>
            <a:t>Why Ultrasound Inspection?</a:t>
          </a:r>
          <a:endParaRPr lang="en-US" sz="2400" kern="1200" dirty="0"/>
        </a:p>
      </dsp:txBody>
      <dsp:txXfrm>
        <a:off x="32557" y="128379"/>
        <a:ext cx="10344213" cy="601822"/>
      </dsp:txXfrm>
    </dsp:sp>
    <dsp:sp modelId="{DBB2C6D9-ABD6-4324-B4B0-08E2284D83CC}">
      <dsp:nvSpPr>
        <dsp:cNvPr id="0" name=""/>
        <dsp:cNvSpPr/>
      </dsp:nvSpPr>
      <dsp:spPr>
        <a:xfrm>
          <a:off x="0" y="811719"/>
          <a:ext cx="10409327" cy="6669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Non-Destructive Testing (NDT)</a:t>
          </a:r>
          <a:r>
            <a:rPr lang="en-US" sz="1700" kern="1200"/>
            <a:t>: Allows for the examination of materials and structures without causing damage, ensuring integrity and safety.</a:t>
          </a:r>
        </a:p>
      </dsp:txBody>
      <dsp:txXfrm>
        <a:off x="32557" y="844276"/>
        <a:ext cx="10344213" cy="601822"/>
      </dsp:txXfrm>
    </dsp:sp>
    <dsp:sp modelId="{6187AB0C-51A1-40CE-BDB2-A31853F6BDE6}">
      <dsp:nvSpPr>
        <dsp:cNvPr id="0" name=""/>
        <dsp:cNvSpPr/>
      </dsp:nvSpPr>
      <dsp:spPr>
        <a:xfrm>
          <a:off x="0" y="1527615"/>
          <a:ext cx="10409327" cy="6669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High Sensitivity</a:t>
          </a:r>
          <a:r>
            <a:rPr lang="en-US" sz="1700" kern="1200"/>
            <a:t>: Capable of detecting small defects and internal flaws that are not visible on the surface, providing detailed insights into material conditions.</a:t>
          </a:r>
        </a:p>
      </dsp:txBody>
      <dsp:txXfrm>
        <a:off x="32557" y="1560172"/>
        <a:ext cx="10344213" cy="601822"/>
      </dsp:txXfrm>
    </dsp:sp>
    <dsp:sp modelId="{E6B2193E-F427-4A7E-A1E7-5D380C6B5191}">
      <dsp:nvSpPr>
        <dsp:cNvPr id="0" name=""/>
        <dsp:cNvSpPr/>
      </dsp:nvSpPr>
      <dsp:spPr>
        <a:xfrm>
          <a:off x="0" y="2243512"/>
          <a:ext cx="10409327" cy="6669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Versatility</a:t>
          </a:r>
          <a:r>
            <a:rPr lang="en-US" sz="1700" kern="1200"/>
            <a:t>: Effective for a wide range of materials (metals, composites, ceramics) and applications (thickness measurement, flaw detection, bonding assessment).</a:t>
          </a:r>
        </a:p>
      </dsp:txBody>
      <dsp:txXfrm>
        <a:off x="32557" y="2276069"/>
        <a:ext cx="10344213" cy="601822"/>
      </dsp:txXfrm>
    </dsp:sp>
    <dsp:sp modelId="{F618ADD0-FA6D-4C8B-A849-51B36E366AFD}">
      <dsp:nvSpPr>
        <dsp:cNvPr id="0" name=""/>
        <dsp:cNvSpPr/>
      </dsp:nvSpPr>
      <dsp:spPr>
        <a:xfrm>
          <a:off x="0" y="2959408"/>
          <a:ext cx="10409327" cy="6669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u="sng" kern="1200" dirty="0"/>
            <a:t>Specific Knowledge</a:t>
          </a:r>
          <a:endParaRPr lang="en-US" sz="2400" kern="1200" dirty="0"/>
        </a:p>
      </dsp:txBody>
      <dsp:txXfrm>
        <a:off x="32557" y="2991965"/>
        <a:ext cx="10344213" cy="601822"/>
      </dsp:txXfrm>
    </dsp:sp>
    <dsp:sp modelId="{8A150238-1191-4B85-83EC-7231F1204AF5}">
      <dsp:nvSpPr>
        <dsp:cNvPr id="0" name=""/>
        <dsp:cNvSpPr/>
      </dsp:nvSpPr>
      <dsp:spPr>
        <a:xfrm>
          <a:off x="0" y="3675305"/>
          <a:ext cx="10409327" cy="6669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Acoustic Impedance</a:t>
          </a:r>
          <a:r>
            <a:rPr lang="en-US" sz="1700" kern="1200"/>
            <a:t>: Understanding how different materials' acoustic impedance affects wave reflection and transmission is crucial for accurate inspections.</a:t>
          </a:r>
        </a:p>
      </dsp:txBody>
      <dsp:txXfrm>
        <a:off x="32557" y="3707862"/>
        <a:ext cx="10344213" cy="601822"/>
      </dsp:txXfrm>
    </dsp:sp>
    <dsp:sp modelId="{70F616F9-0A1C-4550-88DE-E82BC295FF8B}">
      <dsp:nvSpPr>
        <dsp:cNvPr id="0" name=""/>
        <dsp:cNvSpPr/>
      </dsp:nvSpPr>
      <dsp:spPr>
        <a:xfrm>
          <a:off x="0" y="4391202"/>
          <a:ext cx="10409327" cy="6669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Wave Propagation</a:t>
          </a:r>
          <a:r>
            <a:rPr lang="en-US" sz="1700" kern="1200"/>
            <a:t>: Knowledge of how ultrasonic waves travel through different media and interact with defects helps in interpreting inspection results.</a:t>
          </a:r>
        </a:p>
      </dsp:txBody>
      <dsp:txXfrm>
        <a:off x="32557" y="4423759"/>
        <a:ext cx="10344213" cy="601822"/>
      </dsp:txXfrm>
    </dsp:sp>
    <dsp:sp modelId="{DFEC7427-4425-464D-862A-05B3EDD5A4AD}">
      <dsp:nvSpPr>
        <dsp:cNvPr id="0" name=""/>
        <dsp:cNvSpPr/>
      </dsp:nvSpPr>
      <dsp:spPr>
        <a:xfrm>
          <a:off x="0" y="5107098"/>
          <a:ext cx="10409327" cy="6669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Transducer Selection</a:t>
          </a:r>
          <a:r>
            <a:rPr lang="en-US" sz="1700" kern="1200"/>
            <a:t>: Selecting the appropriate transducer frequency and type based on the material and inspection requirements is essential for optimal performance.</a:t>
          </a:r>
        </a:p>
      </dsp:txBody>
      <dsp:txXfrm>
        <a:off x="32557" y="5139655"/>
        <a:ext cx="10344213" cy="601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E2165-BE32-4B4C-805C-6F575D3D649D}">
      <dsp:nvSpPr>
        <dsp:cNvPr id="0" name=""/>
        <dsp:cNvSpPr/>
      </dsp:nvSpPr>
      <dsp:spPr>
        <a:xfrm>
          <a:off x="0" y="3153"/>
          <a:ext cx="107491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490FE6-FFE9-4543-AC6A-AB35D6276F9D}">
      <dsp:nvSpPr>
        <dsp:cNvPr id="0" name=""/>
        <dsp:cNvSpPr/>
      </dsp:nvSpPr>
      <dsp:spPr>
        <a:xfrm>
          <a:off x="0" y="3153"/>
          <a:ext cx="10738676" cy="809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i="0" kern="1200" baseline="0" dirty="0"/>
            <a:t>How Ultrasound Testing Detects Leaks</a:t>
          </a:r>
          <a:br>
            <a:rPr lang="en-US" sz="1600" b="0" i="0" kern="1200" baseline="0" dirty="0"/>
          </a:br>
          <a:r>
            <a:rPr lang="en-US" sz="1600" b="0" i="0" kern="1200" baseline="0" dirty="0" err="1"/>
            <a:t>Leaks</a:t>
          </a:r>
          <a:r>
            <a:rPr lang="en-US" sz="1600" b="0" i="0" kern="1200" baseline="0" dirty="0"/>
            <a:t> generate high-frequency sound waves that are inaudible to the human ear. Ultrasound detectors </a:t>
          </a:r>
          <a:endParaRPr lang="en-US" sz="1600" kern="1200" dirty="0"/>
        </a:p>
      </dsp:txBody>
      <dsp:txXfrm>
        <a:off x="0" y="3153"/>
        <a:ext cx="10738676" cy="809179"/>
      </dsp:txXfrm>
    </dsp:sp>
    <dsp:sp modelId="{90481513-C002-446C-A82C-93A078FBD52B}">
      <dsp:nvSpPr>
        <dsp:cNvPr id="0" name=""/>
        <dsp:cNvSpPr/>
      </dsp:nvSpPr>
      <dsp:spPr>
        <a:xfrm>
          <a:off x="0" y="812333"/>
          <a:ext cx="107491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83C24-91FF-48F3-BBCD-79FC9E63F5A9}">
      <dsp:nvSpPr>
        <dsp:cNvPr id="0" name=""/>
        <dsp:cNvSpPr/>
      </dsp:nvSpPr>
      <dsp:spPr>
        <a:xfrm>
          <a:off x="0" y="812333"/>
          <a:ext cx="10749174" cy="435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baseline="0" dirty="0"/>
            <a:t>convert these signals into audible sound, allowing precise location of the leak.</a:t>
          </a:r>
          <a:endParaRPr lang="en-US" sz="1600" kern="1200" dirty="0"/>
        </a:p>
      </dsp:txBody>
      <dsp:txXfrm>
        <a:off x="0" y="812333"/>
        <a:ext cx="10749174" cy="435515"/>
      </dsp:txXfrm>
    </dsp:sp>
    <dsp:sp modelId="{8D0371F2-4651-4607-8E01-C46907BC7AD2}">
      <dsp:nvSpPr>
        <dsp:cNvPr id="0" name=""/>
        <dsp:cNvSpPr/>
      </dsp:nvSpPr>
      <dsp:spPr>
        <a:xfrm>
          <a:off x="0" y="1247849"/>
          <a:ext cx="107491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46A609-FB58-4CEF-93EE-B075F901866B}">
      <dsp:nvSpPr>
        <dsp:cNvPr id="0" name=""/>
        <dsp:cNvSpPr/>
      </dsp:nvSpPr>
      <dsp:spPr>
        <a:xfrm>
          <a:off x="0" y="1247849"/>
          <a:ext cx="10749174" cy="435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i="0" kern="1200" baseline="0" dirty="0"/>
            <a:t>Advantages of Ultrasound Leak Detection</a:t>
          </a:r>
          <a:endParaRPr lang="en-US" sz="1600" kern="1200" dirty="0"/>
        </a:p>
      </dsp:txBody>
      <dsp:txXfrm>
        <a:off x="0" y="1247849"/>
        <a:ext cx="10749174" cy="435515"/>
      </dsp:txXfrm>
    </dsp:sp>
    <dsp:sp modelId="{A72CD57D-B18F-43B3-BD45-D6E73C542AAB}">
      <dsp:nvSpPr>
        <dsp:cNvPr id="0" name=""/>
        <dsp:cNvSpPr/>
      </dsp:nvSpPr>
      <dsp:spPr>
        <a:xfrm>
          <a:off x="0" y="1683365"/>
          <a:ext cx="107491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CBFB03-14EA-428F-A516-8F1EAE237596}">
      <dsp:nvSpPr>
        <dsp:cNvPr id="0" name=""/>
        <dsp:cNvSpPr/>
      </dsp:nvSpPr>
      <dsp:spPr>
        <a:xfrm>
          <a:off x="0" y="1683365"/>
          <a:ext cx="10749174" cy="435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baseline="0" dirty="0"/>
            <a:t>Pinpoints exact leak location</a:t>
          </a:r>
          <a:endParaRPr lang="en-US" sz="1600" kern="1200" dirty="0"/>
        </a:p>
      </dsp:txBody>
      <dsp:txXfrm>
        <a:off x="0" y="1683365"/>
        <a:ext cx="10749174" cy="435515"/>
      </dsp:txXfrm>
    </dsp:sp>
    <dsp:sp modelId="{A6C13B03-5E46-4290-9556-BACD3258AC57}">
      <dsp:nvSpPr>
        <dsp:cNvPr id="0" name=""/>
        <dsp:cNvSpPr/>
      </dsp:nvSpPr>
      <dsp:spPr>
        <a:xfrm>
          <a:off x="0" y="2118881"/>
          <a:ext cx="107491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A4924D-D74B-4A4A-8F59-40419909AF3F}">
      <dsp:nvSpPr>
        <dsp:cNvPr id="0" name=""/>
        <dsp:cNvSpPr/>
      </dsp:nvSpPr>
      <dsp:spPr>
        <a:xfrm>
          <a:off x="0" y="2118881"/>
          <a:ext cx="10749174" cy="435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baseline="0"/>
            <a:t>Works even in noisy environments</a:t>
          </a:r>
          <a:endParaRPr lang="en-US" sz="1600" kern="1200"/>
        </a:p>
      </dsp:txBody>
      <dsp:txXfrm>
        <a:off x="0" y="2118881"/>
        <a:ext cx="10749174" cy="435515"/>
      </dsp:txXfrm>
    </dsp:sp>
    <dsp:sp modelId="{E4ADC1AA-6976-440F-80CB-DFD8831DD414}">
      <dsp:nvSpPr>
        <dsp:cNvPr id="0" name=""/>
        <dsp:cNvSpPr/>
      </dsp:nvSpPr>
      <dsp:spPr>
        <a:xfrm>
          <a:off x="0" y="2554397"/>
          <a:ext cx="107491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CED8E8-D572-4BFD-B2C2-EFCA958A493B}">
      <dsp:nvSpPr>
        <dsp:cNvPr id="0" name=""/>
        <dsp:cNvSpPr/>
      </dsp:nvSpPr>
      <dsp:spPr>
        <a:xfrm>
          <a:off x="0" y="2554397"/>
          <a:ext cx="10749174" cy="435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baseline="0" dirty="0"/>
            <a:t>Cost-effective and non-invasive</a:t>
          </a:r>
          <a:endParaRPr lang="en-US" sz="1600" kern="1200" dirty="0"/>
        </a:p>
      </dsp:txBody>
      <dsp:txXfrm>
        <a:off x="0" y="2554397"/>
        <a:ext cx="10749174" cy="435515"/>
      </dsp:txXfrm>
    </dsp:sp>
    <dsp:sp modelId="{F3B06D5F-F3A4-49A1-8923-9217BE2F2AEE}">
      <dsp:nvSpPr>
        <dsp:cNvPr id="0" name=""/>
        <dsp:cNvSpPr/>
      </dsp:nvSpPr>
      <dsp:spPr>
        <a:xfrm>
          <a:off x="0" y="2989912"/>
          <a:ext cx="107491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0C2A3D-1F4B-45C6-BEF2-2EDF36F1350C}">
      <dsp:nvSpPr>
        <dsp:cNvPr id="0" name=""/>
        <dsp:cNvSpPr/>
      </dsp:nvSpPr>
      <dsp:spPr>
        <a:xfrm>
          <a:off x="0" y="2989912"/>
          <a:ext cx="10749174" cy="435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baseline="0"/>
            <a:t>Suitable for both high- and low-pressure systems</a:t>
          </a:r>
          <a:endParaRPr lang="en-US" sz="1600" kern="1200"/>
        </a:p>
      </dsp:txBody>
      <dsp:txXfrm>
        <a:off x="0" y="2989912"/>
        <a:ext cx="10749174" cy="435515"/>
      </dsp:txXfrm>
    </dsp:sp>
    <dsp:sp modelId="{FED769AE-89C2-4A6D-ADE4-2BCAA7A198F6}">
      <dsp:nvSpPr>
        <dsp:cNvPr id="0" name=""/>
        <dsp:cNvSpPr/>
      </dsp:nvSpPr>
      <dsp:spPr>
        <a:xfrm>
          <a:off x="0" y="3425428"/>
          <a:ext cx="107491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9AD256-4F0E-48CA-8CCA-DFAA2920FE6E}">
      <dsp:nvSpPr>
        <dsp:cNvPr id="0" name=""/>
        <dsp:cNvSpPr/>
      </dsp:nvSpPr>
      <dsp:spPr>
        <a:xfrm>
          <a:off x="0" y="3425428"/>
          <a:ext cx="10749174" cy="435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i="0" kern="1200" baseline="0"/>
            <a:t>Basic Procedure</a:t>
          </a:r>
          <a:endParaRPr lang="en-US" sz="1600" kern="1200"/>
        </a:p>
      </dsp:txBody>
      <dsp:txXfrm>
        <a:off x="0" y="3425428"/>
        <a:ext cx="10749174" cy="435515"/>
      </dsp:txXfrm>
    </dsp:sp>
    <dsp:sp modelId="{833B2CB8-C412-43DD-9820-9F7D91652004}">
      <dsp:nvSpPr>
        <dsp:cNvPr id="0" name=""/>
        <dsp:cNvSpPr/>
      </dsp:nvSpPr>
      <dsp:spPr>
        <a:xfrm>
          <a:off x="0" y="3860944"/>
          <a:ext cx="107491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7C2A6D-D997-44FA-9051-76910DD9D549}">
      <dsp:nvSpPr>
        <dsp:cNvPr id="0" name=""/>
        <dsp:cNvSpPr/>
      </dsp:nvSpPr>
      <dsp:spPr>
        <a:xfrm>
          <a:off x="0" y="3860944"/>
          <a:ext cx="10749174" cy="435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baseline="0" dirty="0"/>
            <a:t>Survey the area with an ultrasound detector.</a:t>
          </a:r>
          <a:endParaRPr lang="en-US" sz="1600" kern="1200" dirty="0"/>
        </a:p>
      </dsp:txBody>
      <dsp:txXfrm>
        <a:off x="0" y="3860944"/>
        <a:ext cx="10749174" cy="435515"/>
      </dsp:txXfrm>
    </dsp:sp>
    <dsp:sp modelId="{B640FF7F-808C-4557-8CFF-4C8CD792B33F}">
      <dsp:nvSpPr>
        <dsp:cNvPr id="0" name=""/>
        <dsp:cNvSpPr/>
      </dsp:nvSpPr>
      <dsp:spPr>
        <a:xfrm>
          <a:off x="0" y="4296460"/>
          <a:ext cx="107491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C58BF3-D0BB-4820-B661-2524CA77622F}">
      <dsp:nvSpPr>
        <dsp:cNvPr id="0" name=""/>
        <dsp:cNvSpPr/>
      </dsp:nvSpPr>
      <dsp:spPr>
        <a:xfrm>
          <a:off x="0" y="4296460"/>
          <a:ext cx="10749174" cy="435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baseline="0"/>
            <a:t>Listen for the characteristic hiss or whistle of escaping air or gas.</a:t>
          </a:r>
          <a:endParaRPr lang="en-US" sz="1600" kern="1200"/>
        </a:p>
      </dsp:txBody>
      <dsp:txXfrm>
        <a:off x="0" y="4296460"/>
        <a:ext cx="10749174" cy="435515"/>
      </dsp:txXfrm>
    </dsp:sp>
    <dsp:sp modelId="{61A97748-CFE2-4AA5-A0C4-55D533C697AF}">
      <dsp:nvSpPr>
        <dsp:cNvPr id="0" name=""/>
        <dsp:cNvSpPr/>
      </dsp:nvSpPr>
      <dsp:spPr>
        <a:xfrm>
          <a:off x="0" y="4731976"/>
          <a:ext cx="1074917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C20906-0B34-472A-B26C-A895D602FF41}">
      <dsp:nvSpPr>
        <dsp:cNvPr id="0" name=""/>
        <dsp:cNvSpPr/>
      </dsp:nvSpPr>
      <dsp:spPr>
        <a:xfrm>
          <a:off x="0" y="4731976"/>
          <a:ext cx="10749174" cy="435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baseline="0" dirty="0"/>
            <a:t>Confirm the leak location by narrowing down the strongest signal.</a:t>
          </a:r>
          <a:endParaRPr lang="en-US" sz="1600" kern="1200" dirty="0"/>
        </a:p>
      </dsp:txBody>
      <dsp:txXfrm>
        <a:off x="0" y="4731976"/>
        <a:ext cx="10749174" cy="4355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9262D-356C-426A-B7E9-9663F707B0F0}">
      <dsp:nvSpPr>
        <dsp:cNvPr id="0" name=""/>
        <dsp:cNvSpPr/>
      </dsp:nvSpPr>
      <dsp:spPr>
        <a:xfrm>
          <a:off x="0" y="437457"/>
          <a:ext cx="9167426" cy="50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63DD81-28D9-413B-931C-3EC3DC38F73F}">
      <dsp:nvSpPr>
        <dsp:cNvPr id="0" name=""/>
        <dsp:cNvSpPr/>
      </dsp:nvSpPr>
      <dsp:spPr>
        <a:xfrm>
          <a:off x="458371" y="142257"/>
          <a:ext cx="641719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555" tIns="0" rIns="242555" bIns="0" numCol="1" spcCol="1270" anchor="ctr" anchorCtr="0">
          <a:noAutofit/>
        </a:bodyPr>
        <a:lstStyle/>
        <a:p>
          <a:pPr marL="0" lvl="0" indent="0" algn="ctr" defTabSz="889000">
            <a:lnSpc>
              <a:spcPct val="90000"/>
            </a:lnSpc>
            <a:spcBef>
              <a:spcPct val="0"/>
            </a:spcBef>
            <a:spcAft>
              <a:spcPct val="35000"/>
            </a:spcAft>
            <a:buNone/>
          </a:pPr>
          <a:r>
            <a:rPr lang="en-US" sz="2000" b="1" kern="1200"/>
            <a:t>Applications &amp; Benefits</a:t>
          </a:r>
          <a:endParaRPr lang="en-US" sz="2000" kern="1200"/>
        </a:p>
      </dsp:txBody>
      <dsp:txXfrm>
        <a:off x="487192" y="171078"/>
        <a:ext cx="6359556" cy="532758"/>
      </dsp:txXfrm>
    </dsp:sp>
    <dsp:sp modelId="{507970D5-6202-421B-80CD-FA200B61D34C}">
      <dsp:nvSpPr>
        <dsp:cNvPr id="0" name=""/>
        <dsp:cNvSpPr/>
      </dsp:nvSpPr>
      <dsp:spPr>
        <a:xfrm>
          <a:off x="0" y="1344658"/>
          <a:ext cx="9167426" cy="1827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494" tIns="416560" rIns="71149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Compressed air systems</a:t>
          </a:r>
        </a:p>
        <a:p>
          <a:pPr marL="228600" lvl="1" indent="-228600" algn="l" defTabSz="889000">
            <a:lnSpc>
              <a:spcPct val="90000"/>
            </a:lnSpc>
            <a:spcBef>
              <a:spcPct val="0"/>
            </a:spcBef>
            <a:spcAft>
              <a:spcPct val="15000"/>
            </a:spcAft>
            <a:buChar char="•"/>
          </a:pPr>
          <a:r>
            <a:rPr lang="en-US" sz="2000" kern="1200"/>
            <a:t>Refrigeration systems</a:t>
          </a:r>
        </a:p>
        <a:p>
          <a:pPr marL="228600" lvl="1" indent="-228600" algn="l" defTabSz="889000">
            <a:lnSpc>
              <a:spcPct val="90000"/>
            </a:lnSpc>
            <a:spcBef>
              <a:spcPct val="0"/>
            </a:spcBef>
            <a:spcAft>
              <a:spcPct val="15000"/>
            </a:spcAft>
            <a:buChar char="•"/>
          </a:pPr>
          <a:r>
            <a:rPr lang="en-US" sz="2000" kern="1200"/>
            <a:t>Vacuum systems</a:t>
          </a:r>
        </a:p>
        <a:p>
          <a:pPr marL="228600" lvl="1" indent="-228600" algn="l" defTabSz="889000">
            <a:lnSpc>
              <a:spcPct val="90000"/>
            </a:lnSpc>
            <a:spcBef>
              <a:spcPct val="0"/>
            </a:spcBef>
            <a:spcAft>
              <a:spcPct val="15000"/>
            </a:spcAft>
            <a:buChar char="•"/>
          </a:pPr>
          <a:r>
            <a:rPr lang="en-US" sz="2000" kern="1200"/>
            <a:t>Gas pipelines</a:t>
          </a:r>
        </a:p>
      </dsp:txBody>
      <dsp:txXfrm>
        <a:off x="0" y="1344658"/>
        <a:ext cx="9167426" cy="1827000"/>
      </dsp:txXfrm>
    </dsp:sp>
    <dsp:sp modelId="{61DA2646-B19A-4FD8-9F01-39BBD08AD8C6}">
      <dsp:nvSpPr>
        <dsp:cNvPr id="0" name=""/>
        <dsp:cNvSpPr/>
      </dsp:nvSpPr>
      <dsp:spPr>
        <a:xfrm>
          <a:off x="458371" y="1049458"/>
          <a:ext cx="641719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555" tIns="0" rIns="242555" bIns="0" numCol="1" spcCol="1270" anchor="ctr" anchorCtr="0">
          <a:noAutofit/>
        </a:bodyPr>
        <a:lstStyle/>
        <a:p>
          <a:pPr marL="0" lvl="0" indent="0" algn="l" defTabSz="889000">
            <a:lnSpc>
              <a:spcPct val="90000"/>
            </a:lnSpc>
            <a:spcBef>
              <a:spcPct val="0"/>
            </a:spcBef>
            <a:spcAft>
              <a:spcPct val="35000"/>
            </a:spcAft>
            <a:buNone/>
          </a:pPr>
          <a:r>
            <a:rPr lang="en-US" sz="2000" b="1" kern="1200"/>
            <a:t>Key Applications</a:t>
          </a:r>
          <a:endParaRPr lang="en-US" sz="2000" kern="1200"/>
        </a:p>
      </dsp:txBody>
      <dsp:txXfrm>
        <a:off x="487192" y="1078279"/>
        <a:ext cx="6359556" cy="532758"/>
      </dsp:txXfrm>
    </dsp:sp>
    <dsp:sp modelId="{49BDD84F-147D-43C9-8221-663D3FA945EA}">
      <dsp:nvSpPr>
        <dsp:cNvPr id="0" name=""/>
        <dsp:cNvSpPr/>
      </dsp:nvSpPr>
      <dsp:spPr>
        <a:xfrm>
          <a:off x="0" y="3574858"/>
          <a:ext cx="9167426" cy="2079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494" tIns="416560" rIns="711494"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a:t>Energy Savings</a:t>
          </a:r>
          <a:r>
            <a:rPr lang="en-US" sz="2000" kern="1200"/>
            <a:t>: Identifying and fixing leaks reduces energy losses.</a:t>
          </a:r>
        </a:p>
        <a:p>
          <a:pPr marL="228600" lvl="1" indent="-228600" algn="l" defTabSz="889000">
            <a:lnSpc>
              <a:spcPct val="90000"/>
            </a:lnSpc>
            <a:spcBef>
              <a:spcPct val="0"/>
            </a:spcBef>
            <a:spcAft>
              <a:spcPct val="15000"/>
            </a:spcAft>
            <a:buChar char="•"/>
          </a:pPr>
          <a:r>
            <a:rPr lang="en-US" sz="2000" b="1" kern="1200"/>
            <a:t>Enhanced Safety</a:t>
          </a:r>
          <a:r>
            <a:rPr lang="en-US" sz="2000" kern="1200"/>
            <a:t>: Prevents hazardous gas leaks, reducing the risk of explosions or environmental damage.</a:t>
          </a:r>
        </a:p>
        <a:p>
          <a:pPr marL="228600" lvl="1" indent="-228600" algn="l" defTabSz="889000">
            <a:lnSpc>
              <a:spcPct val="90000"/>
            </a:lnSpc>
            <a:spcBef>
              <a:spcPct val="0"/>
            </a:spcBef>
            <a:spcAft>
              <a:spcPct val="15000"/>
            </a:spcAft>
            <a:buChar char="•"/>
          </a:pPr>
          <a:r>
            <a:rPr lang="en-US" sz="2000" b="1" kern="1200"/>
            <a:t>Reduced Maintenance Costs</a:t>
          </a:r>
          <a:r>
            <a:rPr lang="en-US" sz="2000" kern="1200"/>
            <a:t>: Early detection helps avoid costly breakdowns and equipment damage.</a:t>
          </a:r>
        </a:p>
      </dsp:txBody>
      <dsp:txXfrm>
        <a:off x="0" y="3574858"/>
        <a:ext cx="9167426" cy="2079000"/>
      </dsp:txXfrm>
    </dsp:sp>
    <dsp:sp modelId="{86E14CB1-F509-4634-964A-66CC43A052AE}">
      <dsp:nvSpPr>
        <dsp:cNvPr id="0" name=""/>
        <dsp:cNvSpPr/>
      </dsp:nvSpPr>
      <dsp:spPr>
        <a:xfrm>
          <a:off x="458371" y="3279658"/>
          <a:ext cx="641719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2555" tIns="0" rIns="242555" bIns="0" numCol="1" spcCol="1270" anchor="ctr" anchorCtr="0">
          <a:noAutofit/>
        </a:bodyPr>
        <a:lstStyle/>
        <a:p>
          <a:pPr marL="0" lvl="0" indent="0" algn="l" defTabSz="889000">
            <a:lnSpc>
              <a:spcPct val="90000"/>
            </a:lnSpc>
            <a:spcBef>
              <a:spcPct val="0"/>
            </a:spcBef>
            <a:spcAft>
              <a:spcPct val="35000"/>
            </a:spcAft>
            <a:buNone/>
          </a:pPr>
          <a:r>
            <a:rPr lang="en-US" sz="2000" b="1" kern="1200"/>
            <a:t>Benefits of Early Leak Detection</a:t>
          </a:r>
          <a:endParaRPr lang="en-US" sz="2000" kern="1200"/>
        </a:p>
      </dsp:txBody>
      <dsp:txXfrm>
        <a:off x="487192" y="3308479"/>
        <a:ext cx="6359556"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B963E-996E-49CB-89A3-3CA3F2C89F4C}">
      <dsp:nvSpPr>
        <dsp:cNvPr id="0" name=""/>
        <dsp:cNvSpPr/>
      </dsp:nvSpPr>
      <dsp:spPr>
        <a:xfrm>
          <a:off x="0" y="16368"/>
          <a:ext cx="6400401" cy="486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Benefits and Applications of Steam Trap Testing</a:t>
          </a:r>
          <a:endParaRPr lang="en-US" sz="2000" kern="1200" dirty="0"/>
        </a:p>
      </dsp:txBody>
      <dsp:txXfrm>
        <a:off x="23760" y="40128"/>
        <a:ext cx="6352881" cy="439200"/>
      </dsp:txXfrm>
    </dsp:sp>
    <dsp:sp modelId="{37185D2B-1AEE-40E9-8A00-F0C2CAD903A5}">
      <dsp:nvSpPr>
        <dsp:cNvPr id="0" name=""/>
        <dsp:cNvSpPr/>
      </dsp:nvSpPr>
      <dsp:spPr>
        <a:xfrm>
          <a:off x="0" y="577968"/>
          <a:ext cx="6400401" cy="486720"/>
        </a:xfrm>
        <a:prstGeom prst="roundRect">
          <a:avLst/>
        </a:prstGeom>
        <a:solidFill>
          <a:schemeClr val="accent2">
            <a:hueOff val="4665041"/>
            <a:satOff val="7373"/>
            <a:lumOff val="-25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Key Applications</a:t>
          </a:r>
          <a:endParaRPr lang="en-US" sz="2000" kern="1200"/>
        </a:p>
      </dsp:txBody>
      <dsp:txXfrm>
        <a:off x="23760" y="601728"/>
        <a:ext cx="6352881" cy="439200"/>
      </dsp:txXfrm>
    </dsp:sp>
    <dsp:sp modelId="{310D0C4D-1BE6-4206-8D34-2544AB0F7D4F}">
      <dsp:nvSpPr>
        <dsp:cNvPr id="0" name=""/>
        <dsp:cNvSpPr/>
      </dsp:nvSpPr>
      <dsp:spPr>
        <a:xfrm>
          <a:off x="0" y="1064688"/>
          <a:ext cx="6400401" cy="134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1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Power generation plants</a:t>
          </a:r>
        </a:p>
        <a:p>
          <a:pPr marL="228600" lvl="1" indent="-228600" algn="l" defTabSz="889000">
            <a:lnSpc>
              <a:spcPct val="90000"/>
            </a:lnSpc>
            <a:spcBef>
              <a:spcPct val="0"/>
            </a:spcBef>
            <a:spcAft>
              <a:spcPct val="20000"/>
            </a:spcAft>
            <a:buChar char="•"/>
          </a:pPr>
          <a:r>
            <a:rPr lang="en-US" sz="2000" kern="1200" dirty="0"/>
            <a:t>Food processing industries</a:t>
          </a:r>
        </a:p>
        <a:p>
          <a:pPr marL="228600" lvl="1" indent="-228600" algn="l" defTabSz="889000">
            <a:lnSpc>
              <a:spcPct val="90000"/>
            </a:lnSpc>
            <a:spcBef>
              <a:spcPct val="0"/>
            </a:spcBef>
            <a:spcAft>
              <a:spcPct val="20000"/>
            </a:spcAft>
            <a:buChar char="•"/>
          </a:pPr>
          <a:r>
            <a:rPr lang="en-US" sz="2000" kern="1200" dirty="0"/>
            <a:t>Chemical plants</a:t>
          </a:r>
        </a:p>
        <a:p>
          <a:pPr marL="228600" lvl="1" indent="-228600" algn="l" defTabSz="889000">
            <a:lnSpc>
              <a:spcPct val="90000"/>
            </a:lnSpc>
            <a:spcBef>
              <a:spcPct val="0"/>
            </a:spcBef>
            <a:spcAft>
              <a:spcPct val="20000"/>
            </a:spcAft>
            <a:buChar char="•"/>
          </a:pPr>
          <a:r>
            <a:rPr lang="en-US" sz="2000" kern="1200"/>
            <a:t>Refineries</a:t>
          </a:r>
        </a:p>
      </dsp:txBody>
      <dsp:txXfrm>
        <a:off x="0" y="1064688"/>
        <a:ext cx="6400401" cy="1345500"/>
      </dsp:txXfrm>
    </dsp:sp>
    <dsp:sp modelId="{ED659B4F-4197-47C3-B20D-380E1D72E944}">
      <dsp:nvSpPr>
        <dsp:cNvPr id="0" name=""/>
        <dsp:cNvSpPr/>
      </dsp:nvSpPr>
      <dsp:spPr>
        <a:xfrm>
          <a:off x="0" y="2410188"/>
          <a:ext cx="6400401" cy="486720"/>
        </a:xfrm>
        <a:prstGeom prst="roundRect">
          <a:avLst/>
        </a:prstGeom>
        <a:solidFill>
          <a:schemeClr val="accent2">
            <a:hueOff val="9330081"/>
            <a:satOff val="14747"/>
            <a:lumOff val="-50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Benefits of Regular Steam Trap Testing</a:t>
          </a:r>
          <a:endParaRPr lang="en-US" sz="2000" kern="1200" dirty="0"/>
        </a:p>
      </dsp:txBody>
      <dsp:txXfrm>
        <a:off x="23760" y="2433948"/>
        <a:ext cx="6352881" cy="439200"/>
      </dsp:txXfrm>
    </dsp:sp>
    <dsp:sp modelId="{F9529B66-392F-455F-BE01-BD45D3D84495}">
      <dsp:nvSpPr>
        <dsp:cNvPr id="0" name=""/>
        <dsp:cNvSpPr/>
      </dsp:nvSpPr>
      <dsp:spPr>
        <a:xfrm>
          <a:off x="0" y="2896908"/>
          <a:ext cx="6400401" cy="247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1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t>Energy Efficiency</a:t>
          </a:r>
          <a:r>
            <a:rPr lang="en-US" sz="2000" kern="1200" dirty="0"/>
            <a:t>: Detecting and fixing faulty steam traps minimizes energy losses.</a:t>
          </a:r>
        </a:p>
        <a:p>
          <a:pPr marL="228600" lvl="1" indent="-228600" algn="l" defTabSz="889000">
            <a:lnSpc>
              <a:spcPct val="90000"/>
            </a:lnSpc>
            <a:spcBef>
              <a:spcPct val="0"/>
            </a:spcBef>
            <a:spcAft>
              <a:spcPct val="20000"/>
            </a:spcAft>
            <a:buChar char="•"/>
          </a:pPr>
          <a:r>
            <a:rPr lang="en-US" sz="2000" b="1" kern="1200" dirty="0"/>
            <a:t>Reduced Downtime</a:t>
          </a:r>
          <a:r>
            <a:rPr lang="en-US" sz="2000" kern="1200" dirty="0"/>
            <a:t>: Early detection of issues prevents larger system failures.</a:t>
          </a:r>
        </a:p>
        <a:p>
          <a:pPr marL="228600" lvl="1" indent="-228600" algn="l" defTabSz="889000">
            <a:lnSpc>
              <a:spcPct val="90000"/>
            </a:lnSpc>
            <a:spcBef>
              <a:spcPct val="0"/>
            </a:spcBef>
            <a:spcAft>
              <a:spcPct val="20000"/>
            </a:spcAft>
            <a:buChar char="•"/>
          </a:pPr>
          <a:r>
            <a:rPr lang="en-US" sz="2000" b="1" kern="1200" dirty="0"/>
            <a:t>Cost Savings</a:t>
          </a:r>
          <a:r>
            <a:rPr lang="en-US" sz="2000" kern="1200" dirty="0"/>
            <a:t>: Prevents expensive steam loss and reduces operational costs.</a:t>
          </a:r>
        </a:p>
        <a:p>
          <a:pPr marL="228600" lvl="1" indent="-228600" algn="l" defTabSz="889000">
            <a:lnSpc>
              <a:spcPct val="90000"/>
            </a:lnSpc>
            <a:spcBef>
              <a:spcPct val="0"/>
            </a:spcBef>
            <a:spcAft>
              <a:spcPct val="20000"/>
            </a:spcAft>
            <a:buChar char="•"/>
          </a:pPr>
          <a:r>
            <a:rPr lang="en-US" sz="2000" b="1" kern="1200" dirty="0"/>
            <a:t>Environmental Benefits</a:t>
          </a:r>
          <a:r>
            <a:rPr lang="en-US" sz="2000" kern="1200" dirty="0"/>
            <a:t>: Reduces emissions from steam losses.</a:t>
          </a:r>
        </a:p>
      </dsp:txBody>
      <dsp:txXfrm>
        <a:off x="0" y="2896908"/>
        <a:ext cx="6400401" cy="24757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8E907-0FE2-4677-96E9-79517C50A7A2}">
      <dsp:nvSpPr>
        <dsp:cNvPr id="0" name=""/>
        <dsp:cNvSpPr/>
      </dsp:nvSpPr>
      <dsp:spPr>
        <a:xfrm>
          <a:off x="0" y="657"/>
          <a:ext cx="640040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46B67-3BF6-4A0A-BB65-5706A2139FD9}">
      <dsp:nvSpPr>
        <dsp:cNvPr id="0" name=""/>
        <dsp:cNvSpPr/>
      </dsp:nvSpPr>
      <dsp:spPr>
        <a:xfrm>
          <a:off x="0" y="657"/>
          <a:ext cx="6400401" cy="107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u="sng" kern="1200"/>
            <a:t>Introduction to Valves and Ultrasound Testing</a:t>
          </a:r>
          <a:endParaRPr lang="en-US" sz="2100" kern="1200"/>
        </a:p>
      </dsp:txBody>
      <dsp:txXfrm>
        <a:off x="0" y="657"/>
        <a:ext cx="6400401" cy="1077536"/>
      </dsp:txXfrm>
    </dsp:sp>
    <dsp:sp modelId="{F79B5AB2-3895-4A4D-BB2B-BC424EDD8ADD}">
      <dsp:nvSpPr>
        <dsp:cNvPr id="0" name=""/>
        <dsp:cNvSpPr/>
      </dsp:nvSpPr>
      <dsp:spPr>
        <a:xfrm>
          <a:off x="0" y="1078194"/>
          <a:ext cx="6400401" cy="0"/>
        </a:xfrm>
        <a:prstGeom prst="line">
          <a:avLst/>
        </a:prstGeom>
        <a:solidFill>
          <a:schemeClr val="accent2">
            <a:hueOff val="2332520"/>
            <a:satOff val="3687"/>
            <a:lumOff val="-1273"/>
            <a:alphaOff val="0"/>
          </a:schemeClr>
        </a:solidFill>
        <a:ln w="12700" cap="flat" cmpd="sng" algn="ctr">
          <a:solidFill>
            <a:schemeClr val="accent2">
              <a:hueOff val="2332520"/>
              <a:satOff val="3687"/>
              <a:lumOff val="-12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2D5C01-2351-4B5D-ADB9-E9AE80B56FCF}">
      <dsp:nvSpPr>
        <dsp:cNvPr id="0" name=""/>
        <dsp:cNvSpPr/>
      </dsp:nvSpPr>
      <dsp:spPr>
        <a:xfrm>
          <a:off x="0" y="1078194"/>
          <a:ext cx="6400401" cy="107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Valves in Industry</a:t>
          </a:r>
          <a:r>
            <a:rPr lang="en-US" sz="2100" kern="1200"/>
            <a:t>: Critical components used to regulate, direct, or control the flow of fluids in pipelines.</a:t>
          </a:r>
        </a:p>
      </dsp:txBody>
      <dsp:txXfrm>
        <a:off x="0" y="1078194"/>
        <a:ext cx="6400401" cy="1077536"/>
      </dsp:txXfrm>
    </dsp:sp>
    <dsp:sp modelId="{871225E6-1459-4083-8AAB-C87CDC7D3C29}">
      <dsp:nvSpPr>
        <dsp:cNvPr id="0" name=""/>
        <dsp:cNvSpPr/>
      </dsp:nvSpPr>
      <dsp:spPr>
        <a:xfrm>
          <a:off x="0" y="2155730"/>
          <a:ext cx="6400401" cy="0"/>
        </a:xfrm>
        <a:prstGeom prst="line">
          <a:avLst/>
        </a:prstGeom>
        <a:solidFill>
          <a:schemeClr val="accent2">
            <a:hueOff val="4665041"/>
            <a:satOff val="7373"/>
            <a:lumOff val="-2547"/>
            <a:alphaOff val="0"/>
          </a:schemeClr>
        </a:solidFill>
        <a:ln w="12700" cap="flat" cmpd="sng" algn="ctr">
          <a:solidFill>
            <a:schemeClr val="accent2">
              <a:hueOff val="4665041"/>
              <a:satOff val="7373"/>
              <a:lumOff val="-25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60EF54-4D52-41DC-8982-72258FE7A546}">
      <dsp:nvSpPr>
        <dsp:cNvPr id="0" name=""/>
        <dsp:cNvSpPr/>
      </dsp:nvSpPr>
      <dsp:spPr>
        <a:xfrm>
          <a:off x="0" y="2155730"/>
          <a:ext cx="6400401" cy="107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Common Types</a:t>
          </a:r>
          <a:r>
            <a:rPr lang="en-US" sz="2100" kern="1200"/>
            <a:t>: Gate valves, ball valves, butterfly valves, check valves, and globe valves.</a:t>
          </a:r>
        </a:p>
      </dsp:txBody>
      <dsp:txXfrm>
        <a:off x="0" y="2155730"/>
        <a:ext cx="6400401" cy="1077536"/>
      </dsp:txXfrm>
    </dsp:sp>
    <dsp:sp modelId="{2313780D-C430-41A0-ACC2-C0C0FB737F12}">
      <dsp:nvSpPr>
        <dsp:cNvPr id="0" name=""/>
        <dsp:cNvSpPr/>
      </dsp:nvSpPr>
      <dsp:spPr>
        <a:xfrm>
          <a:off x="0" y="3233266"/>
          <a:ext cx="6400401" cy="0"/>
        </a:xfrm>
        <a:prstGeom prst="line">
          <a:avLst/>
        </a:prstGeom>
        <a:solidFill>
          <a:schemeClr val="accent2">
            <a:hueOff val="6997561"/>
            <a:satOff val="11060"/>
            <a:lumOff val="-3820"/>
            <a:alphaOff val="0"/>
          </a:schemeClr>
        </a:solidFill>
        <a:ln w="12700" cap="flat" cmpd="sng" algn="ctr">
          <a:solidFill>
            <a:schemeClr val="accent2">
              <a:hueOff val="6997561"/>
              <a:satOff val="11060"/>
              <a:lumOff val="-38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A6146F-3436-4A8E-8971-D6E02A7190A7}">
      <dsp:nvSpPr>
        <dsp:cNvPr id="0" name=""/>
        <dsp:cNvSpPr/>
      </dsp:nvSpPr>
      <dsp:spPr>
        <a:xfrm>
          <a:off x="0" y="3233266"/>
          <a:ext cx="6400401" cy="107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Importance of Testing</a:t>
          </a:r>
          <a:r>
            <a:rPr lang="en-US" sz="2100" kern="1200"/>
            <a:t>: Valves operate under high pressure and stress, requiring regular testing to ensure safety and functionality.</a:t>
          </a:r>
        </a:p>
      </dsp:txBody>
      <dsp:txXfrm>
        <a:off x="0" y="3233266"/>
        <a:ext cx="6400401" cy="1077536"/>
      </dsp:txXfrm>
    </dsp:sp>
    <dsp:sp modelId="{048B7A28-1A39-4106-8638-DC1C0554E02B}">
      <dsp:nvSpPr>
        <dsp:cNvPr id="0" name=""/>
        <dsp:cNvSpPr/>
      </dsp:nvSpPr>
      <dsp:spPr>
        <a:xfrm>
          <a:off x="0" y="4310802"/>
          <a:ext cx="6400401" cy="0"/>
        </a:xfrm>
        <a:prstGeom prst="line">
          <a:avLst/>
        </a:prstGeom>
        <a:solidFill>
          <a:schemeClr val="accent2">
            <a:hueOff val="9330081"/>
            <a:satOff val="14747"/>
            <a:lumOff val="-5093"/>
            <a:alphaOff val="0"/>
          </a:schemeClr>
        </a:solidFill>
        <a:ln w="12700" cap="flat" cmpd="sng" algn="ctr">
          <a:solidFill>
            <a:schemeClr val="accent2">
              <a:hueOff val="9330081"/>
              <a:satOff val="14747"/>
              <a:lumOff val="-50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C052AB-D0AD-4486-9A78-9C9F0B9F7443}">
      <dsp:nvSpPr>
        <dsp:cNvPr id="0" name=""/>
        <dsp:cNvSpPr/>
      </dsp:nvSpPr>
      <dsp:spPr>
        <a:xfrm>
          <a:off x="0" y="4310802"/>
          <a:ext cx="6400401" cy="107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Ultrasound Testing</a:t>
          </a:r>
          <a:r>
            <a:rPr lang="en-US" sz="2100" kern="1200"/>
            <a:t>: A non-destructive method (NDT) to detect flaws, thickness variations, and internal defects in valves.</a:t>
          </a:r>
        </a:p>
      </dsp:txBody>
      <dsp:txXfrm>
        <a:off x="0" y="4310802"/>
        <a:ext cx="6400401" cy="10775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678F0-16EE-4036-A8D1-C3CB90539B85}">
      <dsp:nvSpPr>
        <dsp:cNvPr id="0" name=""/>
        <dsp:cNvSpPr/>
      </dsp:nvSpPr>
      <dsp:spPr>
        <a:xfrm>
          <a:off x="0" y="541"/>
          <a:ext cx="97292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3C0E1-56FE-4127-8351-EBA28F0A657B}">
      <dsp:nvSpPr>
        <dsp:cNvPr id="0" name=""/>
        <dsp:cNvSpPr/>
      </dsp:nvSpPr>
      <dsp:spPr>
        <a:xfrm>
          <a:off x="0" y="541"/>
          <a:ext cx="9729296" cy="88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u="sng" kern="1200"/>
            <a:t>Introduction to Hydraulics and Hydraulic Systems</a:t>
          </a:r>
          <a:endParaRPr lang="en-US" sz="2200" kern="1200"/>
        </a:p>
      </dsp:txBody>
      <dsp:txXfrm>
        <a:off x="0" y="541"/>
        <a:ext cx="9729296" cy="887636"/>
      </dsp:txXfrm>
    </dsp:sp>
    <dsp:sp modelId="{093E3F6F-C5A2-4D83-B06C-D8EF6C1C9AD0}">
      <dsp:nvSpPr>
        <dsp:cNvPr id="0" name=""/>
        <dsp:cNvSpPr/>
      </dsp:nvSpPr>
      <dsp:spPr>
        <a:xfrm>
          <a:off x="0" y="888177"/>
          <a:ext cx="97292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F8777C-591E-4234-8527-4CDC542BDABA}">
      <dsp:nvSpPr>
        <dsp:cNvPr id="0" name=""/>
        <dsp:cNvSpPr/>
      </dsp:nvSpPr>
      <dsp:spPr>
        <a:xfrm>
          <a:off x="0" y="888177"/>
          <a:ext cx="9729296" cy="88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Hydraulic Systems</a:t>
          </a:r>
          <a:r>
            <a:rPr lang="en-US" sz="2200" kern="1200"/>
            <a:t>: Use pressurized fluid to power machinery and perform work (e.g., lifting, moving, or pressing).</a:t>
          </a:r>
        </a:p>
      </dsp:txBody>
      <dsp:txXfrm>
        <a:off x="0" y="888177"/>
        <a:ext cx="9729296" cy="887636"/>
      </dsp:txXfrm>
    </dsp:sp>
    <dsp:sp modelId="{60FF9B0C-38D6-41CF-828A-8A9A7E27781B}">
      <dsp:nvSpPr>
        <dsp:cNvPr id="0" name=""/>
        <dsp:cNvSpPr/>
      </dsp:nvSpPr>
      <dsp:spPr>
        <a:xfrm>
          <a:off x="0" y="1775813"/>
          <a:ext cx="97292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6CFB7E-C5F2-475F-9D2E-A7222FEBC223}">
      <dsp:nvSpPr>
        <dsp:cNvPr id="0" name=""/>
        <dsp:cNvSpPr/>
      </dsp:nvSpPr>
      <dsp:spPr>
        <a:xfrm>
          <a:off x="0" y="1775813"/>
          <a:ext cx="9729296" cy="88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Key Components</a:t>
          </a:r>
          <a:r>
            <a:rPr lang="en-US" sz="2200" kern="1200"/>
            <a:t>: Hydraulic pumps, cylinders, valves, hoses, and actuators.</a:t>
          </a:r>
        </a:p>
      </dsp:txBody>
      <dsp:txXfrm>
        <a:off x="0" y="1775813"/>
        <a:ext cx="9729296" cy="887636"/>
      </dsp:txXfrm>
    </dsp:sp>
    <dsp:sp modelId="{1B90B13E-205D-49D0-9D7A-06238C97DC17}">
      <dsp:nvSpPr>
        <dsp:cNvPr id="0" name=""/>
        <dsp:cNvSpPr/>
      </dsp:nvSpPr>
      <dsp:spPr>
        <a:xfrm>
          <a:off x="0" y="2663450"/>
          <a:ext cx="97292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F98D13-AAF3-4087-8F25-8D39BF4815A2}">
      <dsp:nvSpPr>
        <dsp:cNvPr id="0" name=""/>
        <dsp:cNvSpPr/>
      </dsp:nvSpPr>
      <dsp:spPr>
        <a:xfrm>
          <a:off x="0" y="2663450"/>
          <a:ext cx="9729296" cy="88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Importance of Testing</a:t>
          </a:r>
          <a:r>
            <a:rPr lang="en-US" sz="2200" kern="1200"/>
            <a:t>: Hydraulic systems are prone to leaks, blockages, and wear, which can lead to inefficiency or failure.</a:t>
          </a:r>
        </a:p>
      </dsp:txBody>
      <dsp:txXfrm>
        <a:off x="0" y="2663450"/>
        <a:ext cx="9729296" cy="887636"/>
      </dsp:txXfrm>
    </dsp:sp>
    <dsp:sp modelId="{64DE28F1-105D-42E2-9765-C27D8B41E636}">
      <dsp:nvSpPr>
        <dsp:cNvPr id="0" name=""/>
        <dsp:cNvSpPr/>
      </dsp:nvSpPr>
      <dsp:spPr>
        <a:xfrm>
          <a:off x="0" y="3551086"/>
          <a:ext cx="97292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1C01DB-0A57-4EC3-BAEA-B4D618A026D4}">
      <dsp:nvSpPr>
        <dsp:cNvPr id="0" name=""/>
        <dsp:cNvSpPr/>
      </dsp:nvSpPr>
      <dsp:spPr>
        <a:xfrm>
          <a:off x="0" y="3551086"/>
          <a:ext cx="9729296" cy="887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Ultrasound Testing</a:t>
          </a:r>
          <a:r>
            <a:rPr lang="en-US" sz="2200" kern="1200"/>
            <a:t>: A non-invasive, non-destructive method (NDT) to detect issues within hydraulic systems such as leaks, cavitation, and pressure drops.</a:t>
          </a:r>
        </a:p>
      </dsp:txBody>
      <dsp:txXfrm>
        <a:off x="0" y="3551086"/>
        <a:ext cx="9729296" cy="8876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8DF78-4D7D-4999-8DC9-DDF91FF0FD87}">
      <dsp:nvSpPr>
        <dsp:cNvPr id="0" name=""/>
        <dsp:cNvSpPr/>
      </dsp:nvSpPr>
      <dsp:spPr>
        <a:xfrm>
          <a:off x="765247" y="58261"/>
          <a:ext cx="814945" cy="8022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467AF1-C176-4B97-8D2B-66DDCF538CB6}">
      <dsp:nvSpPr>
        <dsp:cNvPr id="0" name=""/>
        <dsp:cNvSpPr/>
      </dsp:nvSpPr>
      <dsp:spPr>
        <a:xfrm>
          <a:off x="8512" y="1157985"/>
          <a:ext cx="2328414" cy="1951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u="sng" kern="1200"/>
            <a:t>Applications and Benefits of Ultrasound Testing in Hydraulics</a:t>
          </a:r>
          <a:endParaRPr lang="en-US" sz="1800" kern="1200"/>
        </a:p>
      </dsp:txBody>
      <dsp:txXfrm>
        <a:off x="8512" y="1157985"/>
        <a:ext cx="2328414" cy="1951630"/>
      </dsp:txXfrm>
    </dsp:sp>
    <dsp:sp modelId="{72CD7068-D1F9-4455-BA48-DFECAF1F3839}">
      <dsp:nvSpPr>
        <dsp:cNvPr id="0" name=""/>
        <dsp:cNvSpPr/>
      </dsp:nvSpPr>
      <dsp:spPr>
        <a:xfrm>
          <a:off x="8512" y="3247984"/>
          <a:ext cx="2328414" cy="3728733"/>
        </a:xfrm>
        <a:prstGeom prst="rect">
          <a:avLst/>
        </a:prstGeom>
        <a:noFill/>
        <a:ln>
          <a:noFill/>
        </a:ln>
        <a:effectLst/>
      </dsp:spPr>
      <dsp:style>
        <a:lnRef idx="0">
          <a:scrgbClr r="0" g="0" b="0"/>
        </a:lnRef>
        <a:fillRef idx="0">
          <a:scrgbClr r="0" g="0" b="0"/>
        </a:fillRef>
        <a:effectRef idx="0">
          <a:scrgbClr r="0" g="0" b="0"/>
        </a:effectRef>
        <a:fontRef idx="minor"/>
      </dsp:style>
    </dsp:sp>
    <dsp:sp modelId="{B88239D6-5E9B-4EDB-8EE6-3A94419EDBD5}">
      <dsp:nvSpPr>
        <dsp:cNvPr id="0" name=""/>
        <dsp:cNvSpPr/>
      </dsp:nvSpPr>
      <dsp:spPr>
        <a:xfrm>
          <a:off x="3501134" y="58261"/>
          <a:ext cx="814945" cy="8022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B79840-D797-4257-925A-E272623E9385}">
      <dsp:nvSpPr>
        <dsp:cNvPr id="0" name=""/>
        <dsp:cNvSpPr/>
      </dsp:nvSpPr>
      <dsp:spPr>
        <a:xfrm>
          <a:off x="2744399" y="1157985"/>
          <a:ext cx="2328414" cy="1951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b="1" kern="1200"/>
            <a:t>Applications</a:t>
          </a:r>
          <a:r>
            <a:rPr lang="en-US" sz="1600" kern="1200"/>
            <a:t>: Used in industries like manufacturing, construction, aerospace, and automotive for testing hydraulic systems in machinery, elevators, cranes, and more.</a:t>
          </a:r>
        </a:p>
      </dsp:txBody>
      <dsp:txXfrm>
        <a:off x="2744399" y="1157985"/>
        <a:ext cx="2328414" cy="1951630"/>
      </dsp:txXfrm>
    </dsp:sp>
    <dsp:sp modelId="{F2180694-5300-4F5A-91B1-E86A86FF6ADA}">
      <dsp:nvSpPr>
        <dsp:cNvPr id="0" name=""/>
        <dsp:cNvSpPr/>
      </dsp:nvSpPr>
      <dsp:spPr>
        <a:xfrm>
          <a:off x="2744399" y="3247984"/>
          <a:ext cx="2328414" cy="3728733"/>
        </a:xfrm>
        <a:prstGeom prst="rect">
          <a:avLst/>
        </a:prstGeom>
        <a:noFill/>
        <a:ln>
          <a:noFill/>
        </a:ln>
        <a:effectLst/>
      </dsp:spPr>
      <dsp:style>
        <a:lnRef idx="0">
          <a:scrgbClr r="0" g="0" b="0"/>
        </a:lnRef>
        <a:fillRef idx="0">
          <a:scrgbClr r="0" g="0" b="0"/>
        </a:fillRef>
        <a:effectRef idx="0">
          <a:scrgbClr r="0" g="0" b="0"/>
        </a:effectRef>
        <a:fontRef idx="minor"/>
      </dsp:style>
    </dsp:sp>
    <dsp:sp modelId="{4E7E71BB-4964-4122-A4D6-90B5D063A33B}">
      <dsp:nvSpPr>
        <dsp:cNvPr id="0" name=""/>
        <dsp:cNvSpPr/>
      </dsp:nvSpPr>
      <dsp:spPr>
        <a:xfrm>
          <a:off x="6237021" y="58261"/>
          <a:ext cx="814945" cy="8022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E84C71-63CC-4CF4-8634-FEED8BC685BA}">
      <dsp:nvSpPr>
        <dsp:cNvPr id="0" name=""/>
        <dsp:cNvSpPr/>
      </dsp:nvSpPr>
      <dsp:spPr>
        <a:xfrm>
          <a:off x="5480286" y="1157985"/>
          <a:ext cx="2328414" cy="1951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b="1" kern="1200"/>
            <a:t>Benefits</a:t>
          </a:r>
          <a:r>
            <a:rPr lang="en-US" sz="3600" kern="1200"/>
            <a:t>:</a:t>
          </a:r>
        </a:p>
      </dsp:txBody>
      <dsp:txXfrm>
        <a:off x="5480286" y="1157985"/>
        <a:ext cx="2328414" cy="1951630"/>
      </dsp:txXfrm>
    </dsp:sp>
    <dsp:sp modelId="{9728E7B3-954A-4476-A855-82E01A03565B}">
      <dsp:nvSpPr>
        <dsp:cNvPr id="0" name=""/>
        <dsp:cNvSpPr/>
      </dsp:nvSpPr>
      <dsp:spPr>
        <a:xfrm>
          <a:off x="5388384" y="1907877"/>
          <a:ext cx="2328414" cy="3728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t>Leak Detection</a:t>
          </a:r>
          <a:r>
            <a:rPr lang="en-US" sz="1600" kern="1200" dirty="0"/>
            <a:t>: Detects small, invisible leaks in pipes, valves, and hoses, preventing fluid loss and system inefficiency.</a:t>
          </a:r>
        </a:p>
        <a:p>
          <a:pPr marL="0" lvl="0" indent="0" algn="ctr" defTabSz="711200">
            <a:lnSpc>
              <a:spcPct val="100000"/>
            </a:lnSpc>
            <a:spcBef>
              <a:spcPct val="0"/>
            </a:spcBef>
            <a:spcAft>
              <a:spcPct val="35000"/>
            </a:spcAft>
            <a:buNone/>
          </a:pPr>
          <a:r>
            <a:rPr lang="en-US" sz="1600" b="1" kern="1200" dirty="0"/>
            <a:t>Cavitation Identification</a:t>
          </a:r>
          <a:r>
            <a:rPr lang="en-US" sz="1600" kern="1200" dirty="0"/>
            <a:t>: Helps in spotting cavitation within pumps, preventing damage.</a:t>
          </a:r>
        </a:p>
        <a:p>
          <a:pPr marL="0" lvl="0" indent="0" algn="ctr" defTabSz="711200">
            <a:lnSpc>
              <a:spcPct val="100000"/>
            </a:lnSpc>
            <a:spcBef>
              <a:spcPct val="0"/>
            </a:spcBef>
            <a:spcAft>
              <a:spcPct val="35000"/>
            </a:spcAft>
            <a:buNone/>
          </a:pPr>
          <a:r>
            <a:rPr lang="en-US" sz="1600" b="1" kern="1200" dirty="0"/>
            <a:t>Cost-Effective Maintenance</a:t>
          </a:r>
          <a:r>
            <a:rPr lang="en-US" sz="1600" kern="1200" dirty="0"/>
            <a:t>: Reduces downtime by identifying issues early, allowing for predictive maintenance and longer equipment life.</a:t>
          </a:r>
        </a:p>
      </dsp:txBody>
      <dsp:txXfrm>
        <a:off x="5388384" y="1907877"/>
        <a:ext cx="2328414" cy="37287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81AEE-D77A-4056-969D-92FD24008FDF}">
      <dsp:nvSpPr>
        <dsp:cNvPr id="0" name=""/>
        <dsp:cNvSpPr/>
      </dsp:nvSpPr>
      <dsp:spPr>
        <a:xfrm>
          <a:off x="0" y="0"/>
          <a:ext cx="6400401"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42E5BA-7A06-48D6-9795-A2C87E393379}">
      <dsp:nvSpPr>
        <dsp:cNvPr id="0" name=""/>
        <dsp:cNvSpPr/>
      </dsp:nvSpPr>
      <dsp:spPr>
        <a:xfrm>
          <a:off x="0" y="0"/>
          <a:ext cx="6400401" cy="1347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u="sng" kern="1200"/>
            <a:t>Advantages of Ultrasound Testing in Mechanical Inspection</a:t>
          </a:r>
          <a:endParaRPr lang="en-US" sz="2300" kern="1200"/>
        </a:p>
      </dsp:txBody>
      <dsp:txXfrm>
        <a:off x="0" y="0"/>
        <a:ext cx="6400401" cy="1347249"/>
      </dsp:txXfrm>
    </dsp:sp>
    <dsp:sp modelId="{D6182F18-315C-49C0-A804-9B7513D25094}">
      <dsp:nvSpPr>
        <dsp:cNvPr id="0" name=""/>
        <dsp:cNvSpPr/>
      </dsp:nvSpPr>
      <dsp:spPr>
        <a:xfrm>
          <a:off x="0" y="1347249"/>
          <a:ext cx="6400401"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324706-6960-4B8E-8E58-2409D3C78C87}">
      <dsp:nvSpPr>
        <dsp:cNvPr id="0" name=""/>
        <dsp:cNvSpPr/>
      </dsp:nvSpPr>
      <dsp:spPr>
        <a:xfrm>
          <a:off x="0" y="1347249"/>
          <a:ext cx="6400401" cy="1347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Predictive Maintenance</a:t>
          </a:r>
          <a:r>
            <a:rPr lang="en-US" sz="2300" kern="1200"/>
            <a:t>: Ultrasound data enables early detection of potential failures, allowing timely maintenance that reduces costly downtimes.</a:t>
          </a:r>
        </a:p>
      </dsp:txBody>
      <dsp:txXfrm>
        <a:off x="0" y="1347249"/>
        <a:ext cx="6400401" cy="1347249"/>
      </dsp:txXfrm>
    </dsp:sp>
    <dsp:sp modelId="{6F64D4EB-0804-4FA9-B515-EF2524C782C0}">
      <dsp:nvSpPr>
        <dsp:cNvPr id="0" name=""/>
        <dsp:cNvSpPr/>
      </dsp:nvSpPr>
      <dsp:spPr>
        <a:xfrm>
          <a:off x="0" y="2694498"/>
          <a:ext cx="6400401"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F45D27-D0C9-4EC4-9411-302ED7F6844E}">
      <dsp:nvSpPr>
        <dsp:cNvPr id="0" name=""/>
        <dsp:cNvSpPr/>
      </dsp:nvSpPr>
      <dsp:spPr>
        <a:xfrm>
          <a:off x="0" y="2694498"/>
          <a:ext cx="6400401" cy="1347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Energy Efficiency</a:t>
          </a:r>
          <a:r>
            <a:rPr lang="en-US" sz="2300" kern="1200"/>
            <a:t>: Identifying inefficiencies, like excessive friction or leaks, can improve system performance and reduce energy consumption.</a:t>
          </a:r>
        </a:p>
      </dsp:txBody>
      <dsp:txXfrm>
        <a:off x="0" y="2694498"/>
        <a:ext cx="6400401" cy="1347249"/>
      </dsp:txXfrm>
    </dsp:sp>
    <dsp:sp modelId="{FF131631-05BC-4C3C-9B25-5F018047139F}">
      <dsp:nvSpPr>
        <dsp:cNvPr id="0" name=""/>
        <dsp:cNvSpPr/>
      </dsp:nvSpPr>
      <dsp:spPr>
        <a:xfrm>
          <a:off x="0" y="4041747"/>
          <a:ext cx="6400401"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45F083-04BF-4FF0-9D19-2010685CFA70}">
      <dsp:nvSpPr>
        <dsp:cNvPr id="0" name=""/>
        <dsp:cNvSpPr/>
      </dsp:nvSpPr>
      <dsp:spPr>
        <a:xfrm>
          <a:off x="0" y="4041747"/>
          <a:ext cx="6400401" cy="1347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Case Example</a:t>
          </a:r>
          <a:r>
            <a:rPr lang="en-US" sz="2300" kern="1200"/>
            <a:t>: In a power plant, ultrasound testing revealed misaligned gears in a turbine, preventing a costly shutdown.</a:t>
          </a:r>
        </a:p>
      </dsp:txBody>
      <dsp:txXfrm>
        <a:off x="0" y="4041747"/>
        <a:ext cx="6400401" cy="13472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C40BD-DF05-4B97-A00F-1A352FB90C3A}">
      <dsp:nvSpPr>
        <dsp:cNvPr id="0" name=""/>
        <dsp:cNvSpPr/>
      </dsp:nvSpPr>
      <dsp:spPr>
        <a:xfrm>
          <a:off x="0" y="3824"/>
          <a:ext cx="4373564" cy="8145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C52727-DDFE-4326-91AC-054998FFAAA3}">
      <dsp:nvSpPr>
        <dsp:cNvPr id="0" name=""/>
        <dsp:cNvSpPr/>
      </dsp:nvSpPr>
      <dsp:spPr>
        <a:xfrm>
          <a:off x="246398" y="187095"/>
          <a:ext cx="447997" cy="4479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4C2A55-ACB9-4ECE-9915-9BF916DF2984}">
      <dsp:nvSpPr>
        <dsp:cNvPr id="0" name=""/>
        <dsp:cNvSpPr/>
      </dsp:nvSpPr>
      <dsp:spPr>
        <a:xfrm>
          <a:off x="940794" y="3824"/>
          <a:ext cx="3432769" cy="81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06" tIns="86206" rIns="86206" bIns="86206" numCol="1" spcCol="1270" anchor="ctr" anchorCtr="0">
          <a:noAutofit/>
        </a:bodyPr>
        <a:lstStyle/>
        <a:p>
          <a:pPr marL="0" lvl="0" indent="0" algn="l" defTabSz="800100">
            <a:lnSpc>
              <a:spcPct val="100000"/>
            </a:lnSpc>
            <a:spcBef>
              <a:spcPct val="0"/>
            </a:spcBef>
            <a:spcAft>
              <a:spcPct val="35000"/>
            </a:spcAft>
            <a:buNone/>
          </a:pPr>
          <a:r>
            <a:rPr lang="en-US" sz="1800" kern="1200"/>
            <a:t>If you have any questions ?</a:t>
          </a:r>
        </a:p>
      </dsp:txBody>
      <dsp:txXfrm>
        <a:off x="940794" y="3824"/>
        <a:ext cx="3432769" cy="814540"/>
      </dsp:txXfrm>
    </dsp:sp>
    <dsp:sp modelId="{1B308E65-45C3-46EA-BDCE-36FFFD76E5B5}">
      <dsp:nvSpPr>
        <dsp:cNvPr id="0" name=""/>
        <dsp:cNvSpPr/>
      </dsp:nvSpPr>
      <dsp:spPr>
        <a:xfrm>
          <a:off x="0" y="1022000"/>
          <a:ext cx="4373564" cy="8145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C596CB-73B6-42D6-AD98-C393CFB03AE4}">
      <dsp:nvSpPr>
        <dsp:cNvPr id="0" name=""/>
        <dsp:cNvSpPr/>
      </dsp:nvSpPr>
      <dsp:spPr>
        <a:xfrm>
          <a:off x="246398" y="1205272"/>
          <a:ext cx="447997" cy="4479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295405-57C2-4F97-A53A-35A98FD84AC3}">
      <dsp:nvSpPr>
        <dsp:cNvPr id="0" name=""/>
        <dsp:cNvSpPr/>
      </dsp:nvSpPr>
      <dsp:spPr>
        <a:xfrm>
          <a:off x="940794" y="1022000"/>
          <a:ext cx="3432769" cy="81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06" tIns="86206" rIns="86206" bIns="86206" numCol="1" spcCol="1270" anchor="ctr" anchorCtr="0">
          <a:noAutofit/>
        </a:bodyPr>
        <a:lstStyle/>
        <a:p>
          <a:pPr marL="0" lvl="0" indent="0" algn="l" defTabSz="800100">
            <a:lnSpc>
              <a:spcPct val="100000"/>
            </a:lnSpc>
            <a:spcBef>
              <a:spcPct val="0"/>
            </a:spcBef>
            <a:spcAft>
              <a:spcPct val="35000"/>
            </a:spcAft>
            <a:buNone/>
          </a:pPr>
          <a:r>
            <a:rPr lang="en-US" sz="1800" kern="1200"/>
            <a:t>Contact us :</a:t>
          </a:r>
        </a:p>
      </dsp:txBody>
      <dsp:txXfrm>
        <a:off x="940794" y="1022000"/>
        <a:ext cx="3432769" cy="814540"/>
      </dsp:txXfrm>
    </dsp:sp>
    <dsp:sp modelId="{ECCBCB9B-6BA9-4249-9FCE-BF2FF68BBF68}">
      <dsp:nvSpPr>
        <dsp:cNvPr id="0" name=""/>
        <dsp:cNvSpPr/>
      </dsp:nvSpPr>
      <dsp:spPr>
        <a:xfrm>
          <a:off x="0" y="2040176"/>
          <a:ext cx="4373564" cy="8145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BC9337-2322-4319-877C-FB2FBDD202F0}">
      <dsp:nvSpPr>
        <dsp:cNvPr id="0" name=""/>
        <dsp:cNvSpPr/>
      </dsp:nvSpPr>
      <dsp:spPr>
        <a:xfrm>
          <a:off x="246398" y="2223448"/>
          <a:ext cx="447997" cy="4479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7D0E13-F623-42E8-9D8A-FF2AFD7C1EE4}">
      <dsp:nvSpPr>
        <dsp:cNvPr id="0" name=""/>
        <dsp:cNvSpPr/>
      </dsp:nvSpPr>
      <dsp:spPr>
        <a:xfrm>
          <a:off x="940794" y="2040176"/>
          <a:ext cx="3432769" cy="81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06" tIns="86206" rIns="86206" bIns="86206" numCol="1" spcCol="1270" anchor="ctr" anchorCtr="0">
          <a:noAutofit/>
        </a:bodyPr>
        <a:lstStyle/>
        <a:p>
          <a:pPr marL="0" lvl="0" indent="0" algn="l" defTabSz="800100">
            <a:lnSpc>
              <a:spcPct val="100000"/>
            </a:lnSpc>
            <a:spcBef>
              <a:spcPct val="0"/>
            </a:spcBef>
            <a:spcAft>
              <a:spcPct val="35000"/>
            </a:spcAft>
            <a:buNone/>
          </a:pPr>
          <a:r>
            <a:rPr lang="en-US" sz="1800" kern="1200">
              <a:hlinkClick xmlns:r="http://schemas.openxmlformats.org/officeDocument/2006/relationships" r:id="rId7"/>
            </a:rPr>
            <a:t>Sales@globaltech-innovations.com</a:t>
          </a:r>
          <a:endParaRPr lang="en-US" sz="1800" kern="1200"/>
        </a:p>
      </dsp:txBody>
      <dsp:txXfrm>
        <a:off x="940794" y="2040176"/>
        <a:ext cx="3432769" cy="814540"/>
      </dsp:txXfrm>
    </dsp:sp>
    <dsp:sp modelId="{8041C06B-1CA3-491B-8497-C0EDB7147C94}">
      <dsp:nvSpPr>
        <dsp:cNvPr id="0" name=""/>
        <dsp:cNvSpPr/>
      </dsp:nvSpPr>
      <dsp:spPr>
        <a:xfrm>
          <a:off x="0" y="3058352"/>
          <a:ext cx="4373564" cy="8145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BD536D-5240-4DA5-AD29-F0F81BAEBFD1}">
      <dsp:nvSpPr>
        <dsp:cNvPr id="0" name=""/>
        <dsp:cNvSpPr/>
      </dsp:nvSpPr>
      <dsp:spPr>
        <a:xfrm>
          <a:off x="246398" y="3241624"/>
          <a:ext cx="447997" cy="447997"/>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EA7FF6-BCFE-4646-9D86-9F767043E820}">
      <dsp:nvSpPr>
        <dsp:cNvPr id="0" name=""/>
        <dsp:cNvSpPr/>
      </dsp:nvSpPr>
      <dsp:spPr>
        <a:xfrm>
          <a:off x="940794" y="3058352"/>
          <a:ext cx="3432769" cy="81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06" tIns="86206" rIns="86206" bIns="86206" numCol="1" spcCol="1270" anchor="ctr" anchorCtr="0">
          <a:noAutofit/>
        </a:bodyPr>
        <a:lstStyle/>
        <a:p>
          <a:pPr marL="0" lvl="0" indent="0" algn="l" defTabSz="800100">
            <a:lnSpc>
              <a:spcPct val="100000"/>
            </a:lnSpc>
            <a:spcBef>
              <a:spcPct val="0"/>
            </a:spcBef>
            <a:spcAft>
              <a:spcPct val="35000"/>
            </a:spcAft>
            <a:buNone/>
          </a:pPr>
          <a:r>
            <a:rPr lang="en-US" sz="1800" kern="1200"/>
            <a:t>+92-3325335177</a:t>
          </a:r>
        </a:p>
      </dsp:txBody>
      <dsp:txXfrm>
        <a:off x="940794" y="3058352"/>
        <a:ext cx="3432769" cy="814540"/>
      </dsp:txXfrm>
    </dsp:sp>
    <dsp:sp modelId="{02990277-5556-4284-9A1C-4495914B96D4}">
      <dsp:nvSpPr>
        <dsp:cNvPr id="0" name=""/>
        <dsp:cNvSpPr/>
      </dsp:nvSpPr>
      <dsp:spPr>
        <a:xfrm>
          <a:off x="0" y="4076528"/>
          <a:ext cx="4373564" cy="81454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B6638A-17EC-4129-968A-F5185DC3A6E5}">
      <dsp:nvSpPr>
        <dsp:cNvPr id="0" name=""/>
        <dsp:cNvSpPr/>
      </dsp:nvSpPr>
      <dsp:spPr>
        <a:xfrm>
          <a:off x="246398" y="4259800"/>
          <a:ext cx="447997" cy="447997"/>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3FDE32-C58A-4271-A799-9732020D2DF1}">
      <dsp:nvSpPr>
        <dsp:cNvPr id="0" name=""/>
        <dsp:cNvSpPr/>
      </dsp:nvSpPr>
      <dsp:spPr>
        <a:xfrm>
          <a:off x="940794" y="4076528"/>
          <a:ext cx="3432769" cy="81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06" tIns="86206" rIns="86206" bIns="86206" numCol="1" spcCol="1270" anchor="ctr" anchorCtr="0">
          <a:noAutofit/>
        </a:bodyPr>
        <a:lstStyle/>
        <a:p>
          <a:pPr marL="0" lvl="0" indent="0" algn="l" defTabSz="800100">
            <a:lnSpc>
              <a:spcPct val="100000"/>
            </a:lnSpc>
            <a:spcBef>
              <a:spcPct val="0"/>
            </a:spcBef>
            <a:spcAft>
              <a:spcPct val="35000"/>
            </a:spcAft>
            <a:buNone/>
          </a:pPr>
          <a:r>
            <a:rPr lang="en-US" sz="1800" kern="1200">
              <a:hlinkClick xmlns:r="http://schemas.openxmlformats.org/officeDocument/2006/relationships" r:id="rId12"/>
            </a:rPr>
            <a:t>https://globaltech-innovations.com/stage/</a:t>
          </a:r>
          <a:endParaRPr lang="en-US" sz="1800" kern="1200"/>
        </a:p>
      </dsp:txBody>
      <dsp:txXfrm>
        <a:off x="940794" y="4076528"/>
        <a:ext cx="3432769" cy="8145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4D2272-D660-A337-AEF3-BE066BD545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1FE5A70-71C2-F335-270C-B94537340C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C5A369-CA0E-4FC6-90EE-5FA969A08EF8}" type="datetimeFigureOut">
              <a:rPr lang="en-US" smtClean="0"/>
              <a:t>9/7/2024</a:t>
            </a:fld>
            <a:endParaRPr lang="en-US" dirty="0"/>
          </a:p>
        </p:txBody>
      </p:sp>
      <p:sp>
        <p:nvSpPr>
          <p:cNvPr id="4" name="Footer Placeholder 3">
            <a:extLst>
              <a:ext uri="{FF2B5EF4-FFF2-40B4-BE49-F238E27FC236}">
                <a16:creationId xmlns:a16="http://schemas.microsoft.com/office/drawing/2014/main" id="{D91E1B03-0F86-16E7-11BE-81F9F4CD66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C4524B8-3914-99B2-2620-0F2A88D335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9210F9-8331-407C-A034-F95DCB303EBC}" type="slidenum">
              <a:rPr lang="en-US" smtClean="0"/>
              <a:t>‹#›</a:t>
            </a:fld>
            <a:endParaRPr lang="en-US" dirty="0"/>
          </a:p>
        </p:txBody>
      </p:sp>
    </p:spTree>
    <p:extLst>
      <p:ext uri="{BB962C8B-B14F-4D97-AF65-F5344CB8AC3E}">
        <p14:creationId xmlns:p14="http://schemas.microsoft.com/office/powerpoint/2010/main" val="931005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AB06A-EEDC-421C-B5A0-5E9E5241A8E5}" type="datetimeFigureOut">
              <a:rPr lang="en-US" smtClean="0"/>
              <a:t>9/7/2024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F9438-3EEF-4192-9815-F6F44770AEF7}" type="slidenum">
              <a:rPr lang="en-US" smtClean="0"/>
              <a:t>‹#›</a:t>
            </a:fld>
            <a:endParaRPr lang="en-US" dirty="0"/>
          </a:p>
        </p:txBody>
      </p:sp>
    </p:spTree>
    <p:extLst>
      <p:ext uri="{BB962C8B-B14F-4D97-AF65-F5344CB8AC3E}">
        <p14:creationId xmlns:p14="http://schemas.microsoft.com/office/powerpoint/2010/main" val="2652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a:t>
            </a:fld>
            <a:endParaRPr lang="en-US" dirty="0"/>
          </a:p>
        </p:txBody>
      </p:sp>
    </p:spTree>
    <p:extLst>
      <p:ext uri="{BB962C8B-B14F-4D97-AF65-F5344CB8AC3E}">
        <p14:creationId xmlns:p14="http://schemas.microsoft.com/office/powerpoint/2010/main" val="2369047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10</a:t>
            </a:fld>
            <a:endParaRPr lang="en-US" dirty="0"/>
          </a:p>
        </p:txBody>
      </p:sp>
    </p:spTree>
    <p:extLst>
      <p:ext uri="{BB962C8B-B14F-4D97-AF65-F5344CB8AC3E}">
        <p14:creationId xmlns:p14="http://schemas.microsoft.com/office/powerpoint/2010/main" val="1182412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11</a:t>
            </a:fld>
            <a:endParaRPr lang="en-US" dirty="0"/>
          </a:p>
        </p:txBody>
      </p:sp>
    </p:spTree>
    <p:extLst>
      <p:ext uri="{BB962C8B-B14F-4D97-AF65-F5344CB8AC3E}">
        <p14:creationId xmlns:p14="http://schemas.microsoft.com/office/powerpoint/2010/main" val="2595483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12</a:t>
            </a:fld>
            <a:endParaRPr lang="en-US" dirty="0"/>
          </a:p>
        </p:txBody>
      </p:sp>
    </p:spTree>
    <p:extLst>
      <p:ext uri="{BB962C8B-B14F-4D97-AF65-F5344CB8AC3E}">
        <p14:creationId xmlns:p14="http://schemas.microsoft.com/office/powerpoint/2010/main" val="3222384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13</a:t>
            </a:fld>
            <a:endParaRPr lang="en-US" dirty="0"/>
          </a:p>
        </p:txBody>
      </p:sp>
    </p:spTree>
    <p:extLst>
      <p:ext uri="{BB962C8B-B14F-4D97-AF65-F5344CB8AC3E}">
        <p14:creationId xmlns:p14="http://schemas.microsoft.com/office/powerpoint/2010/main" val="1059298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14</a:t>
            </a:fld>
            <a:endParaRPr lang="en-US" dirty="0"/>
          </a:p>
        </p:txBody>
      </p:sp>
    </p:spTree>
    <p:extLst>
      <p:ext uri="{BB962C8B-B14F-4D97-AF65-F5344CB8AC3E}">
        <p14:creationId xmlns:p14="http://schemas.microsoft.com/office/powerpoint/2010/main" val="481655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15</a:t>
            </a:fld>
            <a:endParaRPr lang="en-US" dirty="0"/>
          </a:p>
        </p:txBody>
      </p:sp>
    </p:spTree>
    <p:extLst>
      <p:ext uri="{BB962C8B-B14F-4D97-AF65-F5344CB8AC3E}">
        <p14:creationId xmlns:p14="http://schemas.microsoft.com/office/powerpoint/2010/main" val="1295757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16</a:t>
            </a:fld>
            <a:endParaRPr lang="en-US" dirty="0"/>
          </a:p>
        </p:txBody>
      </p:sp>
    </p:spTree>
    <p:extLst>
      <p:ext uri="{BB962C8B-B14F-4D97-AF65-F5344CB8AC3E}">
        <p14:creationId xmlns:p14="http://schemas.microsoft.com/office/powerpoint/2010/main" val="1161299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17</a:t>
            </a:fld>
            <a:endParaRPr lang="en-US" dirty="0"/>
          </a:p>
        </p:txBody>
      </p:sp>
    </p:spTree>
    <p:extLst>
      <p:ext uri="{BB962C8B-B14F-4D97-AF65-F5344CB8AC3E}">
        <p14:creationId xmlns:p14="http://schemas.microsoft.com/office/powerpoint/2010/main" val="2590150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18</a:t>
            </a:fld>
            <a:endParaRPr lang="en-US" dirty="0"/>
          </a:p>
        </p:txBody>
      </p:sp>
    </p:spTree>
    <p:extLst>
      <p:ext uri="{BB962C8B-B14F-4D97-AF65-F5344CB8AC3E}">
        <p14:creationId xmlns:p14="http://schemas.microsoft.com/office/powerpoint/2010/main" val="3019135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19</a:t>
            </a:fld>
            <a:endParaRPr lang="en-US" dirty="0"/>
          </a:p>
        </p:txBody>
      </p:sp>
    </p:spTree>
    <p:extLst>
      <p:ext uri="{BB962C8B-B14F-4D97-AF65-F5344CB8AC3E}">
        <p14:creationId xmlns:p14="http://schemas.microsoft.com/office/powerpoint/2010/main" val="382863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2</a:t>
            </a:fld>
            <a:endParaRPr lang="en-US" dirty="0"/>
          </a:p>
        </p:txBody>
      </p:sp>
    </p:spTree>
    <p:extLst>
      <p:ext uri="{BB962C8B-B14F-4D97-AF65-F5344CB8AC3E}">
        <p14:creationId xmlns:p14="http://schemas.microsoft.com/office/powerpoint/2010/main" val="1244630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20</a:t>
            </a:fld>
            <a:endParaRPr lang="en-US" dirty="0"/>
          </a:p>
        </p:txBody>
      </p:sp>
    </p:spTree>
    <p:extLst>
      <p:ext uri="{BB962C8B-B14F-4D97-AF65-F5344CB8AC3E}">
        <p14:creationId xmlns:p14="http://schemas.microsoft.com/office/powerpoint/2010/main" val="789463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21</a:t>
            </a:fld>
            <a:endParaRPr lang="en-US" dirty="0"/>
          </a:p>
        </p:txBody>
      </p:sp>
    </p:spTree>
    <p:extLst>
      <p:ext uri="{BB962C8B-B14F-4D97-AF65-F5344CB8AC3E}">
        <p14:creationId xmlns:p14="http://schemas.microsoft.com/office/powerpoint/2010/main" val="559252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22</a:t>
            </a:fld>
            <a:endParaRPr lang="en-US" dirty="0"/>
          </a:p>
        </p:txBody>
      </p:sp>
    </p:spTree>
    <p:extLst>
      <p:ext uri="{BB962C8B-B14F-4D97-AF65-F5344CB8AC3E}">
        <p14:creationId xmlns:p14="http://schemas.microsoft.com/office/powerpoint/2010/main" val="631727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23</a:t>
            </a:fld>
            <a:endParaRPr lang="en-US" dirty="0"/>
          </a:p>
        </p:txBody>
      </p:sp>
    </p:spTree>
    <p:extLst>
      <p:ext uri="{BB962C8B-B14F-4D97-AF65-F5344CB8AC3E}">
        <p14:creationId xmlns:p14="http://schemas.microsoft.com/office/powerpoint/2010/main" val="3832604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24</a:t>
            </a:fld>
            <a:endParaRPr lang="en-US" dirty="0"/>
          </a:p>
        </p:txBody>
      </p:sp>
    </p:spTree>
    <p:extLst>
      <p:ext uri="{BB962C8B-B14F-4D97-AF65-F5344CB8AC3E}">
        <p14:creationId xmlns:p14="http://schemas.microsoft.com/office/powerpoint/2010/main" val="1166084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25</a:t>
            </a:fld>
            <a:endParaRPr lang="en-US" dirty="0"/>
          </a:p>
        </p:txBody>
      </p:sp>
    </p:spTree>
    <p:extLst>
      <p:ext uri="{BB962C8B-B14F-4D97-AF65-F5344CB8AC3E}">
        <p14:creationId xmlns:p14="http://schemas.microsoft.com/office/powerpoint/2010/main" val="2420833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26</a:t>
            </a:fld>
            <a:endParaRPr lang="en-US" dirty="0"/>
          </a:p>
        </p:txBody>
      </p:sp>
    </p:spTree>
    <p:extLst>
      <p:ext uri="{BB962C8B-B14F-4D97-AF65-F5344CB8AC3E}">
        <p14:creationId xmlns:p14="http://schemas.microsoft.com/office/powerpoint/2010/main" val="1251023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27</a:t>
            </a:fld>
            <a:endParaRPr lang="en-US" dirty="0"/>
          </a:p>
        </p:txBody>
      </p:sp>
    </p:spTree>
    <p:extLst>
      <p:ext uri="{BB962C8B-B14F-4D97-AF65-F5344CB8AC3E}">
        <p14:creationId xmlns:p14="http://schemas.microsoft.com/office/powerpoint/2010/main" val="3593782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28</a:t>
            </a:fld>
            <a:endParaRPr lang="en-US" dirty="0"/>
          </a:p>
        </p:txBody>
      </p:sp>
    </p:spTree>
    <p:extLst>
      <p:ext uri="{BB962C8B-B14F-4D97-AF65-F5344CB8AC3E}">
        <p14:creationId xmlns:p14="http://schemas.microsoft.com/office/powerpoint/2010/main" val="4155587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29</a:t>
            </a:fld>
            <a:endParaRPr lang="en-US" dirty="0"/>
          </a:p>
        </p:txBody>
      </p:sp>
    </p:spTree>
    <p:extLst>
      <p:ext uri="{BB962C8B-B14F-4D97-AF65-F5344CB8AC3E}">
        <p14:creationId xmlns:p14="http://schemas.microsoft.com/office/powerpoint/2010/main" val="2995781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3</a:t>
            </a:fld>
            <a:endParaRPr lang="en-US" dirty="0"/>
          </a:p>
        </p:txBody>
      </p:sp>
    </p:spTree>
    <p:extLst>
      <p:ext uri="{BB962C8B-B14F-4D97-AF65-F5344CB8AC3E}">
        <p14:creationId xmlns:p14="http://schemas.microsoft.com/office/powerpoint/2010/main" val="16019570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30</a:t>
            </a:fld>
            <a:endParaRPr lang="en-US" dirty="0"/>
          </a:p>
        </p:txBody>
      </p:sp>
    </p:spTree>
    <p:extLst>
      <p:ext uri="{BB962C8B-B14F-4D97-AF65-F5344CB8AC3E}">
        <p14:creationId xmlns:p14="http://schemas.microsoft.com/office/powerpoint/2010/main" val="2484182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31</a:t>
            </a:fld>
            <a:endParaRPr lang="en-US" dirty="0"/>
          </a:p>
        </p:txBody>
      </p:sp>
    </p:spTree>
    <p:extLst>
      <p:ext uri="{BB962C8B-B14F-4D97-AF65-F5344CB8AC3E}">
        <p14:creationId xmlns:p14="http://schemas.microsoft.com/office/powerpoint/2010/main" val="213966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32</a:t>
            </a:fld>
            <a:endParaRPr lang="en-US" dirty="0"/>
          </a:p>
        </p:txBody>
      </p:sp>
    </p:spTree>
    <p:extLst>
      <p:ext uri="{BB962C8B-B14F-4D97-AF65-F5344CB8AC3E}">
        <p14:creationId xmlns:p14="http://schemas.microsoft.com/office/powerpoint/2010/main" val="779568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33</a:t>
            </a:fld>
            <a:endParaRPr lang="en-US" dirty="0"/>
          </a:p>
        </p:txBody>
      </p:sp>
    </p:spTree>
    <p:extLst>
      <p:ext uri="{BB962C8B-B14F-4D97-AF65-F5344CB8AC3E}">
        <p14:creationId xmlns:p14="http://schemas.microsoft.com/office/powerpoint/2010/main" val="1848436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34</a:t>
            </a:fld>
            <a:endParaRPr lang="en-US" dirty="0"/>
          </a:p>
        </p:txBody>
      </p:sp>
    </p:spTree>
    <p:extLst>
      <p:ext uri="{BB962C8B-B14F-4D97-AF65-F5344CB8AC3E}">
        <p14:creationId xmlns:p14="http://schemas.microsoft.com/office/powerpoint/2010/main" val="1296220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35</a:t>
            </a:fld>
            <a:endParaRPr lang="en-US" dirty="0"/>
          </a:p>
        </p:txBody>
      </p:sp>
    </p:spTree>
    <p:extLst>
      <p:ext uri="{BB962C8B-B14F-4D97-AF65-F5344CB8AC3E}">
        <p14:creationId xmlns:p14="http://schemas.microsoft.com/office/powerpoint/2010/main" val="31992119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37</a:t>
            </a:fld>
            <a:endParaRPr lang="en-US" dirty="0"/>
          </a:p>
        </p:txBody>
      </p:sp>
    </p:spTree>
    <p:extLst>
      <p:ext uri="{BB962C8B-B14F-4D97-AF65-F5344CB8AC3E}">
        <p14:creationId xmlns:p14="http://schemas.microsoft.com/office/powerpoint/2010/main" val="2365056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41</a:t>
            </a:fld>
            <a:endParaRPr lang="en-US" dirty="0"/>
          </a:p>
        </p:txBody>
      </p:sp>
    </p:spTree>
    <p:extLst>
      <p:ext uri="{BB962C8B-B14F-4D97-AF65-F5344CB8AC3E}">
        <p14:creationId xmlns:p14="http://schemas.microsoft.com/office/powerpoint/2010/main" val="2239060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45</a:t>
            </a:fld>
            <a:endParaRPr lang="en-US" dirty="0"/>
          </a:p>
        </p:txBody>
      </p:sp>
    </p:spTree>
    <p:extLst>
      <p:ext uri="{BB962C8B-B14F-4D97-AF65-F5344CB8AC3E}">
        <p14:creationId xmlns:p14="http://schemas.microsoft.com/office/powerpoint/2010/main" val="5914782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49</a:t>
            </a:fld>
            <a:endParaRPr lang="en-US" dirty="0"/>
          </a:p>
        </p:txBody>
      </p:sp>
    </p:spTree>
    <p:extLst>
      <p:ext uri="{BB962C8B-B14F-4D97-AF65-F5344CB8AC3E}">
        <p14:creationId xmlns:p14="http://schemas.microsoft.com/office/powerpoint/2010/main" val="4154185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4</a:t>
            </a:fld>
            <a:endParaRPr lang="en-US" dirty="0"/>
          </a:p>
        </p:txBody>
      </p:sp>
    </p:spTree>
    <p:extLst>
      <p:ext uri="{BB962C8B-B14F-4D97-AF65-F5344CB8AC3E}">
        <p14:creationId xmlns:p14="http://schemas.microsoft.com/office/powerpoint/2010/main" val="62098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52</a:t>
            </a:fld>
            <a:endParaRPr lang="en-US" dirty="0"/>
          </a:p>
        </p:txBody>
      </p:sp>
    </p:spTree>
    <p:extLst>
      <p:ext uri="{BB962C8B-B14F-4D97-AF65-F5344CB8AC3E}">
        <p14:creationId xmlns:p14="http://schemas.microsoft.com/office/powerpoint/2010/main" val="560719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56</a:t>
            </a:fld>
            <a:endParaRPr lang="en-US" dirty="0"/>
          </a:p>
        </p:txBody>
      </p:sp>
    </p:spTree>
    <p:extLst>
      <p:ext uri="{BB962C8B-B14F-4D97-AF65-F5344CB8AC3E}">
        <p14:creationId xmlns:p14="http://schemas.microsoft.com/office/powerpoint/2010/main" val="18134388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59</a:t>
            </a:fld>
            <a:endParaRPr lang="en-US" dirty="0"/>
          </a:p>
        </p:txBody>
      </p:sp>
    </p:spTree>
    <p:extLst>
      <p:ext uri="{BB962C8B-B14F-4D97-AF65-F5344CB8AC3E}">
        <p14:creationId xmlns:p14="http://schemas.microsoft.com/office/powerpoint/2010/main" val="35873716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63</a:t>
            </a:fld>
            <a:endParaRPr lang="en-US" dirty="0"/>
          </a:p>
        </p:txBody>
      </p:sp>
    </p:spTree>
    <p:extLst>
      <p:ext uri="{BB962C8B-B14F-4D97-AF65-F5344CB8AC3E}">
        <p14:creationId xmlns:p14="http://schemas.microsoft.com/office/powerpoint/2010/main" val="30294830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65</a:t>
            </a:fld>
            <a:endParaRPr lang="en-US" dirty="0"/>
          </a:p>
        </p:txBody>
      </p:sp>
    </p:spTree>
    <p:extLst>
      <p:ext uri="{BB962C8B-B14F-4D97-AF65-F5344CB8AC3E}">
        <p14:creationId xmlns:p14="http://schemas.microsoft.com/office/powerpoint/2010/main" val="28104150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67</a:t>
            </a:fld>
            <a:endParaRPr lang="en-US" dirty="0"/>
          </a:p>
        </p:txBody>
      </p:sp>
    </p:spTree>
    <p:extLst>
      <p:ext uri="{BB962C8B-B14F-4D97-AF65-F5344CB8AC3E}">
        <p14:creationId xmlns:p14="http://schemas.microsoft.com/office/powerpoint/2010/main" val="3284469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5</a:t>
            </a:fld>
            <a:endParaRPr lang="en-US" dirty="0"/>
          </a:p>
        </p:txBody>
      </p:sp>
    </p:spTree>
    <p:extLst>
      <p:ext uri="{BB962C8B-B14F-4D97-AF65-F5344CB8AC3E}">
        <p14:creationId xmlns:p14="http://schemas.microsoft.com/office/powerpoint/2010/main" val="199377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6</a:t>
            </a:fld>
            <a:endParaRPr lang="en-US" dirty="0"/>
          </a:p>
        </p:txBody>
      </p:sp>
    </p:spTree>
    <p:extLst>
      <p:ext uri="{BB962C8B-B14F-4D97-AF65-F5344CB8AC3E}">
        <p14:creationId xmlns:p14="http://schemas.microsoft.com/office/powerpoint/2010/main" val="40302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7</a:t>
            </a:fld>
            <a:endParaRPr lang="en-US" dirty="0"/>
          </a:p>
        </p:txBody>
      </p:sp>
    </p:spTree>
    <p:extLst>
      <p:ext uri="{BB962C8B-B14F-4D97-AF65-F5344CB8AC3E}">
        <p14:creationId xmlns:p14="http://schemas.microsoft.com/office/powerpoint/2010/main" val="1375002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8</a:t>
            </a:fld>
            <a:endParaRPr lang="en-US" dirty="0"/>
          </a:p>
        </p:txBody>
      </p:sp>
    </p:spTree>
    <p:extLst>
      <p:ext uri="{BB962C8B-B14F-4D97-AF65-F5344CB8AC3E}">
        <p14:creationId xmlns:p14="http://schemas.microsoft.com/office/powerpoint/2010/main" val="2928134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9</a:t>
            </a:fld>
            <a:endParaRPr lang="en-US" dirty="0"/>
          </a:p>
        </p:txBody>
      </p:sp>
    </p:spTree>
    <p:extLst>
      <p:ext uri="{BB962C8B-B14F-4D97-AF65-F5344CB8AC3E}">
        <p14:creationId xmlns:p14="http://schemas.microsoft.com/office/powerpoint/2010/main" val="3689266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endParaRPr lang="en-US" dirty="0"/>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02236382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74985615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0F530-2925-4F98-89EC-95C2EC4769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A79366-3281-483D-8731-0D01B2B24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ED8B2-BE7F-4417-8A8A-A95C8BB7082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01A0D96-671F-4A85-89C6-946624CB1E0B}"/>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585BA434-2E32-4719-B45C-0490D685265D}"/>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03611012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1">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5040DA2-B75D-1B49-51F9-967501F7F67B}"/>
              </a:ext>
            </a:extLst>
          </p:cNvPr>
          <p:cNvSpPr>
            <a:spLocks noGrp="1"/>
          </p:cNvSpPr>
          <p:nvPr>
            <p:ph type="title" hasCustomPrompt="1"/>
          </p:nvPr>
        </p:nvSpPr>
        <p:spPr>
          <a:xfrm>
            <a:off x="994876" y="887638"/>
            <a:ext cx="10202248" cy="5094496"/>
          </a:xfrm>
        </p:spPr>
        <p:txBody>
          <a:bodyPr/>
          <a:lstStyle>
            <a:lvl1pPr algn="ctr">
              <a:defRPr sz="4800">
                <a:solidFill>
                  <a:schemeClr val="bg1"/>
                </a:solidFill>
              </a:defRPr>
            </a:lvl1pPr>
          </a:lstStyle>
          <a:p>
            <a:r>
              <a:rPr lang="en-US" dirty="0"/>
              <a:t>Click to add title</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
        <p:nvSpPr>
          <p:cNvPr id="2" name="Rectangle 1">
            <a:extLst>
              <a:ext uri="{FF2B5EF4-FFF2-40B4-BE49-F238E27FC236}">
                <a16:creationId xmlns:a16="http://schemas.microsoft.com/office/drawing/2014/main" id="{8E93BDAB-CB06-403B-00FD-9D1C2812A298}"/>
              </a:ext>
              <a:ext uri="{C183D7F6-B498-43B3-948B-1728B52AA6E4}">
                <adec:decorative xmlns:adec="http://schemas.microsoft.com/office/drawing/2017/decorative" val="1"/>
              </a:ext>
            </a:extLst>
          </p:cNvPr>
          <p:cNvSpPr/>
          <p:nvPr userDrawn="1"/>
        </p:nvSpPr>
        <p:spPr>
          <a:xfrm rot="5400000">
            <a:off x="-2990939" y="2990938"/>
            <a:ext cx="6855801"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6FB1FDB-9C8A-890A-5051-8D49E105FD49}"/>
              </a:ext>
              <a:ext uri="{C183D7F6-B498-43B3-948B-1728B52AA6E4}">
                <adec:decorative xmlns:adec="http://schemas.microsoft.com/office/drawing/2017/decorative" val="1"/>
              </a:ext>
            </a:extLst>
          </p:cNvPr>
          <p:cNvSpPr/>
          <p:nvPr userDrawn="1"/>
        </p:nvSpPr>
        <p:spPr>
          <a:xfrm>
            <a:off x="1" y="5983104"/>
            <a:ext cx="12192000" cy="87392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21">
            <a:extLst>
              <a:ext uri="{FF2B5EF4-FFF2-40B4-BE49-F238E27FC236}">
                <a16:creationId xmlns:a16="http://schemas.microsoft.com/office/drawing/2014/main" id="{46056E81-9CB5-42E9-6689-B711F575C8F2}"/>
              </a:ext>
              <a:ext uri="{C183D7F6-B498-43B3-948B-1728B52AA6E4}">
                <adec:decorative xmlns:adec="http://schemas.microsoft.com/office/drawing/2017/decorative" val="1"/>
              </a:ext>
            </a:extLst>
          </p:cNvPr>
          <p:cNvSpPr/>
          <p:nvPr userDrawn="1"/>
        </p:nvSpPr>
        <p:spPr>
          <a:xfrm flipV="1">
            <a:off x="8981493" y="0"/>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22">
            <a:extLst>
              <a:ext uri="{FF2B5EF4-FFF2-40B4-BE49-F238E27FC236}">
                <a16:creationId xmlns:a16="http://schemas.microsoft.com/office/drawing/2014/main" id="{3D075254-6FC4-6738-BBBE-1BACB99E424A}"/>
              </a:ext>
              <a:ext uri="{C183D7F6-B498-43B3-948B-1728B52AA6E4}">
                <adec:decorative xmlns:adec="http://schemas.microsoft.com/office/drawing/2017/decorative" val="1"/>
              </a:ext>
            </a:extLst>
          </p:cNvPr>
          <p:cNvSpPr>
            <a:spLocks noChangeAspect="1"/>
          </p:cNvSpPr>
          <p:nvPr userDrawn="1"/>
        </p:nvSpPr>
        <p:spPr>
          <a:xfrm flipH="1" flipV="1">
            <a:off x="0" y="-8"/>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056202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About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BA2562-20F9-9DC8-81EB-6ED26B24D7E3}"/>
              </a:ext>
              <a:ext uri="{C183D7F6-B498-43B3-948B-1728B52AA6E4}">
                <adec:decorative xmlns:adec="http://schemas.microsoft.com/office/drawing/2017/decorative" val="1"/>
              </a:ext>
            </a:extLst>
          </p:cNvPr>
          <p:cNvSpPr/>
          <p:nvPr userDrawn="1"/>
        </p:nvSpPr>
        <p:spPr>
          <a:xfrm>
            <a:off x="1" y="5983099"/>
            <a:ext cx="12192000" cy="8739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25">
            <a:extLst>
              <a:ext uri="{FF2B5EF4-FFF2-40B4-BE49-F238E27FC236}">
                <a16:creationId xmlns:a16="http://schemas.microsoft.com/office/drawing/2014/main" id="{369E878B-C75C-98DC-B694-2C40507C4945}"/>
              </a:ext>
              <a:ext uri="{C183D7F6-B498-43B3-948B-1728B52AA6E4}">
                <adec:decorative xmlns:adec="http://schemas.microsoft.com/office/drawing/2017/decorative" val="1"/>
              </a:ext>
            </a:extLst>
          </p:cNvPr>
          <p:cNvSpPr/>
          <p:nvPr userDrawn="1"/>
        </p:nvSpPr>
        <p:spPr>
          <a:xfrm>
            <a:off x="8991644" y="3657675"/>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7">
            <a:extLst>
              <a:ext uri="{FF2B5EF4-FFF2-40B4-BE49-F238E27FC236}">
                <a16:creationId xmlns:a16="http://schemas.microsoft.com/office/drawing/2014/main" id="{DC03A063-67E0-718E-206C-6C807C20026A}"/>
              </a:ext>
              <a:ext uri="{C183D7F6-B498-43B3-948B-1728B52AA6E4}">
                <adec:decorative xmlns:adec="http://schemas.microsoft.com/office/drawing/2017/decorative" val="1"/>
              </a:ext>
            </a:extLst>
          </p:cNvPr>
          <p:cNvSpPr>
            <a:spLocks noChangeAspect="1"/>
          </p:cNvSpPr>
          <p:nvPr userDrawn="1"/>
        </p:nvSpPr>
        <p:spPr>
          <a:xfrm flipH="1" flipV="1">
            <a:off x="0" y="-5"/>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30">
            <a:extLst>
              <a:ext uri="{FF2B5EF4-FFF2-40B4-BE49-F238E27FC236}">
                <a16:creationId xmlns:a16="http://schemas.microsoft.com/office/drawing/2014/main" id="{6D86FEEF-2721-A616-B636-7C6F8B1B5D56}"/>
              </a:ext>
              <a:ext uri="{C183D7F6-B498-43B3-948B-1728B52AA6E4}">
                <adec:decorative xmlns:adec="http://schemas.microsoft.com/office/drawing/2017/decorative" val="1"/>
              </a:ext>
            </a:extLst>
          </p:cNvPr>
          <p:cNvSpPr>
            <a:spLocks noChangeAspect="1"/>
          </p:cNvSpPr>
          <p:nvPr userDrawn="1"/>
        </p:nvSpPr>
        <p:spPr>
          <a:xfrm rot="16200000" flipH="1" flipV="1">
            <a:off x="-433923" y="5546250"/>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itle 17">
            <a:extLst>
              <a:ext uri="{FF2B5EF4-FFF2-40B4-BE49-F238E27FC236}">
                <a16:creationId xmlns:a16="http://schemas.microsoft.com/office/drawing/2014/main" id="{4AC20A76-77DC-62F7-C0E5-66C03853B31E}"/>
              </a:ext>
            </a:extLst>
          </p:cNvPr>
          <p:cNvSpPr>
            <a:spLocks noGrp="1"/>
          </p:cNvSpPr>
          <p:nvPr>
            <p:ph type="title" hasCustomPrompt="1"/>
          </p:nvPr>
        </p:nvSpPr>
        <p:spPr>
          <a:xfrm>
            <a:off x="1371599" y="1478396"/>
            <a:ext cx="3710355" cy="3445297"/>
          </a:xfrm>
        </p:spPr>
        <p:txBody>
          <a:bodyPr>
            <a:normAutofit/>
          </a:bodyPr>
          <a:lstStyle>
            <a:lvl1pPr>
              <a:defRPr sz="3600">
                <a:solidFill>
                  <a:schemeClr val="accent2">
                    <a:lumMod val="75000"/>
                  </a:schemeClr>
                </a:solidFill>
              </a:defRPr>
            </a:lvl1pPr>
          </a:lstStyle>
          <a:p>
            <a:r>
              <a:rPr lang="en-US" dirty="0"/>
              <a:t>Click to add title</a:t>
            </a:r>
          </a:p>
        </p:txBody>
      </p:sp>
      <p:sp>
        <p:nvSpPr>
          <p:cNvPr id="20" name="Content Placeholder 19">
            <a:extLst>
              <a:ext uri="{FF2B5EF4-FFF2-40B4-BE49-F238E27FC236}">
                <a16:creationId xmlns:a16="http://schemas.microsoft.com/office/drawing/2014/main" id="{CF99A149-DEF4-9E0F-D0DE-E859DB6CA539}"/>
              </a:ext>
            </a:extLst>
          </p:cNvPr>
          <p:cNvSpPr>
            <a:spLocks noGrp="1"/>
          </p:cNvSpPr>
          <p:nvPr>
            <p:ph sz="quarter" idx="10" hasCustomPrompt="1"/>
          </p:nvPr>
        </p:nvSpPr>
        <p:spPr>
          <a:xfrm>
            <a:off x="5360465" y="1477963"/>
            <a:ext cx="5536135" cy="3446462"/>
          </a:xfrm>
        </p:spPr>
        <p:txBody>
          <a:bodyPr anchor="ctr">
            <a:norm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chemeClr val="bg1"/>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046245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Section Title">
    <p:bg>
      <p:bgPr>
        <a:solidFill>
          <a:schemeClr val="accent2"/>
        </a:solidFill>
        <a:effectLst/>
      </p:bgPr>
    </p:bg>
    <p:spTree>
      <p:nvGrpSpPr>
        <p:cNvPr id="1" name=""/>
        <p:cNvGrpSpPr/>
        <p:nvPr/>
      </p:nvGrpSpPr>
      <p:grpSpPr>
        <a:xfrm>
          <a:off x="0" y="0"/>
          <a:ext cx="0" cy="0"/>
          <a:chOff x="0" y="0"/>
          <a:chExt cx="0" cy="0"/>
        </a:xfrm>
      </p:grpSpPr>
      <p:sp>
        <p:nvSpPr>
          <p:cNvPr id="2" name="Freeform: Shape 9">
            <a:extLst>
              <a:ext uri="{FF2B5EF4-FFF2-40B4-BE49-F238E27FC236}">
                <a16:creationId xmlns:a16="http://schemas.microsoft.com/office/drawing/2014/main" id="{A18D9F31-445F-F144-A393-66C1BDE8083D}"/>
              </a:ext>
              <a:ext uri="{C183D7F6-B498-43B3-948B-1728B52AA6E4}">
                <adec:decorative xmlns:adec="http://schemas.microsoft.com/office/drawing/2017/decorative" val="1"/>
              </a:ext>
            </a:extLst>
          </p:cNvPr>
          <p:cNvSpPr/>
          <p:nvPr userDrawn="1"/>
        </p:nvSpPr>
        <p:spPr>
          <a:xfrm flipV="1">
            <a:off x="4570022" y="3390898"/>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14">
            <a:extLst>
              <a:ext uri="{FF2B5EF4-FFF2-40B4-BE49-F238E27FC236}">
                <a16:creationId xmlns:a16="http://schemas.microsoft.com/office/drawing/2014/main" id="{24F2F994-08EA-D901-82B7-02E175B2FF92}"/>
              </a:ext>
              <a:ext uri="{C183D7F6-B498-43B3-948B-1728B52AA6E4}">
                <adec:decorative xmlns:adec="http://schemas.microsoft.com/office/drawing/2017/decorative" val="1"/>
              </a:ext>
            </a:extLst>
          </p:cNvPr>
          <p:cNvSpPr>
            <a:spLocks noChangeAspect="1"/>
          </p:cNvSpPr>
          <p:nvPr userDrawn="1"/>
        </p:nvSpPr>
        <p:spPr>
          <a:xfrm flipH="1" flipV="1">
            <a:off x="0" y="0"/>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itle 7">
            <a:extLst>
              <a:ext uri="{FF2B5EF4-FFF2-40B4-BE49-F238E27FC236}">
                <a16:creationId xmlns:a16="http://schemas.microsoft.com/office/drawing/2014/main" id="{863EE949-1BE5-CFA7-69CC-5235FFE07F0F}"/>
              </a:ext>
            </a:extLst>
          </p:cNvPr>
          <p:cNvSpPr>
            <a:spLocks noGrp="1"/>
          </p:cNvSpPr>
          <p:nvPr>
            <p:ph type="title" hasCustomPrompt="1"/>
          </p:nvPr>
        </p:nvSpPr>
        <p:spPr>
          <a:xfrm>
            <a:off x="1371598" y="1415562"/>
            <a:ext cx="5750171" cy="4009292"/>
          </a:xfrm>
        </p:spPr>
        <p:txBody>
          <a:bodyPr>
            <a:normAutofit/>
          </a:bodyPr>
          <a:lstStyle>
            <a:lvl1pPr>
              <a:defRPr sz="3600">
                <a:solidFill>
                  <a:schemeClr val="bg2"/>
                </a:solidFill>
              </a:defRPr>
            </a:lvl1pPr>
          </a:lstStyle>
          <a:p>
            <a:r>
              <a:rPr lang="en-US" dirty="0"/>
              <a:t>Click to add title</a:t>
            </a:r>
          </a:p>
        </p:txBody>
      </p:sp>
      <p:sp>
        <p:nvSpPr>
          <p:cNvPr id="4" name="Picture Placeholder 18">
            <a:extLst>
              <a:ext uri="{FF2B5EF4-FFF2-40B4-BE49-F238E27FC236}">
                <a16:creationId xmlns:a16="http://schemas.microsoft.com/office/drawing/2014/main" id="{A2B2C17F-12DD-A683-5602-F16A1C9647FB}"/>
              </a:ext>
            </a:extLst>
          </p:cNvPr>
          <p:cNvSpPr>
            <a:spLocks noGrp="1"/>
          </p:cNvSpPr>
          <p:nvPr>
            <p:ph type="pic" sz="quarter" idx="13"/>
          </p:nvPr>
        </p:nvSpPr>
        <p:spPr>
          <a:xfrm>
            <a:off x="7877908" y="1"/>
            <a:ext cx="4314092" cy="6858000"/>
          </a:xfrm>
          <a:custGeom>
            <a:avLst/>
            <a:gdLst>
              <a:gd name="connsiteX0" fmla="*/ 3466352 w 4267200"/>
              <a:gd name="connsiteY0" fmla="*/ 0 h 6858000"/>
              <a:gd name="connsiteX1" fmla="*/ 4267200 w 4267200"/>
              <a:gd name="connsiteY1" fmla="*/ 0 h 6858000"/>
              <a:gd name="connsiteX2" fmla="*/ 4267200 w 4267200"/>
              <a:gd name="connsiteY2" fmla="*/ 6858000 h 6858000"/>
              <a:gd name="connsiteX3" fmla="*/ 0 w 4267200"/>
              <a:gd name="connsiteY3" fmla="*/ 6858000 h 6858000"/>
              <a:gd name="connsiteX4" fmla="*/ 0 w 4267200"/>
              <a:gd name="connsiteY4" fmla="*/ 3338980 h 6858000"/>
              <a:gd name="connsiteX5" fmla="*/ 8352 w 4267200"/>
              <a:gd name="connsiteY5" fmla="*/ 3162578 h 6858000"/>
              <a:gd name="connsiteX6" fmla="*/ 3132972 w 4267200"/>
              <a:gd name="connsiteY6" fmla="*/ 18059 h 6858000"/>
              <a:gd name="connsiteX7" fmla="*/ 3466352 w 4267200"/>
              <a:gd name="connsiteY7" fmla="*/ 12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7200" h="6858000">
                <a:moveTo>
                  <a:pt x="3466352" y="0"/>
                </a:moveTo>
                <a:lnTo>
                  <a:pt x="4267200" y="0"/>
                </a:lnTo>
                <a:lnTo>
                  <a:pt x="4267200" y="6858000"/>
                </a:lnTo>
                <a:lnTo>
                  <a:pt x="0" y="6858000"/>
                </a:lnTo>
                <a:lnTo>
                  <a:pt x="0" y="3338980"/>
                </a:lnTo>
                <a:lnTo>
                  <a:pt x="8352" y="3162578"/>
                </a:lnTo>
                <a:cubicBezTo>
                  <a:pt x="166042" y="1505839"/>
                  <a:pt x="1479242" y="186005"/>
                  <a:pt x="3132972" y="18059"/>
                </a:cubicBezTo>
                <a:lnTo>
                  <a:pt x="3466352" y="1225"/>
                </a:lnTo>
                <a:close/>
              </a:path>
            </a:pathLst>
          </a:custGeom>
          <a:solidFill>
            <a:schemeClr val="accent2">
              <a:lumMod val="75000"/>
            </a:schemeClr>
          </a:solidFill>
        </p:spPr>
        <p:txBody>
          <a:bodyPr wrap="square" lIns="1463040" tIns="822960" rIns="1463040" anchor="t" anchorCtr="0">
            <a:noAutofit/>
          </a:bodyPr>
          <a:lstStyle>
            <a:lvl1pPr marL="0" indent="0" algn="ctr">
              <a:buNone/>
              <a:defRPr sz="1600">
                <a:solidFill>
                  <a:schemeClr val="bg2"/>
                </a:solidFill>
              </a:defRPr>
            </a:lvl1pPr>
          </a:lstStyle>
          <a:p>
            <a:r>
              <a:rPr lang="en-US"/>
              <a:t>Click icon to add picture</a:t>
            </a:r>
            <a:endParaRPr lang="en-US" dirty="0"/>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190446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Content and Image">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79D789-F69C-8306-0C19-DF73E69167C4}"/>
              </a:ext>
            </a:extLst>
          </p:cNvPr>
          <p:cNvSpPr>
            <a:spLocks noGrp="1"/>
          </p:cNvSpPr>
          <p:nvPr>
            <p:ph type="title" hasCustomPrompt="1"/>
          </p:nvPr>
        </p:nvSpPr>
        <p:spPr>
          <a:xfrm>
            <a:off x="5676415" y="360485"/>
            <a:ext cx="5032725" cy="3284203"/>
          </a:xfrm>
        </p:spPr>
        <p:txBody>
          <a:bodyPr anchor="b">
            <a:normAutofit/>
          </a:bodyPr>
          <a:lstStyle>
            <a:lvl1pPr>
              <a:defRPr sz="3600">
                <a:solidFill>
                  <a:schemeClr val="bg2"/>
                </a:solidFill>
              </a:defRPr>
            </a:lvl1pPr>
          </a:lstStyle>
          <a:p>
            <a:r>
              <a:rPr lang="en-US" dirty="0"/>
              <a:t>Click to add title</a:t>
            </a:r>
          </a:p>
        </p:txBody>
      </p:sp>
      <p:sp>
        <p:nvSpPr>
          <p:cNvPr id="2" name="Picture Placeholder 1">
            <a:extLst>
              <a:ext uri="{FF2B5EF4-FFF2-40B4-BE49-F238E27FC236}">
                <a16:creationId xmlns:a16="http://schemas.microsoft.com/office/drawing/2014/main" id="{A2003524-9DE3-1117-2E91-80A1CB96DE3E}"/>
              </a:ext>
            </a:extLst>
          </p:cNvPr>
          <p:cNvSpPr>
            <a:spLocks noGrp="1"/>
          </p:cNvSpPr>
          <p:nvPr>
            <p:ph type="pic" sz="quarter" idx="11"/>
          </p:nvPr>
        </p:nvSpPr>
        <p:spPr>
          <a:xfrm>
            <a:off x="0" y="0"/>
            <a:ext cx="4308475" cy="6858000"/>
          </a:xfrm>
          <a:custGeom>
            <a:avLst/>
            <a:gdLst>
              <a:gd name="connsiteX0" fmla="*/ 0 w 4308475"/>
              <a:gd name="connsiteY0" fmla="*/ 0 h 6858000"/>
              <a:gd name="connsiteX1" fmla="*/ 4308475 w 4308475"/>
              <a:gd name="connsiteY1" fmla="*/ 0 h 6858000"/>
              <a:gd name="connsiteX2" fmla="*/ 4308475 w 4308475"/>
              <a:gd name="connsiteY2" fmla="*/ 3390898 h 6858000"/>
              <a:gd name="connsiteX3" fmla="*/ 4307536 w 4308475"/>
              <a:gd name="connsiteY3" fmla="*/ 3390898 h 6858000"/>
              <a:gd name="connsiteX4" fmla="*/ 4290702 w 4308475"/>
              <a:gd name="connsiteY4" fmla="*/ 3724279 h 6858000"/>
              <a:gd name="connsiteX5" fmla="*/ 1146183 w 4308475"/>
              <a:gd name="connsiteY5" fmla="*/ 6848898 h 6858000"/>
              <a:gd name="connsiteX6" fmla="*/ 953984 w 4308475"/>
              <a:gd name="connsiteY6" fmla="*/ 6857998 h 6858000"/>
              <a:gd name="connsiteX7" fmla="*/ 4308475 w 4308475"/>
              <a:gd name="connsiteY7" fmla="*/ 6857998 h 6858000"/>
              <a:gd name="connsiteX8" fmla="*/ 4308475 w 4308475"/>
              <a:gd name="connsiteY8" fmla="*/ 6858000 h 6858000"/>
              <a:gd name="connsiteX9" fmla="*/ 0 w 430847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08475" h="6858000">
                <a:moveTo>
                  <a:pt x="0" y="0"/>
                </a:moveTo>
                <a:lnTo>
                  <a:pt x="4308475" y="0"/>
                </a:lnTo>
                <a:lnTo>
                  <a:pt x="4308475" y="3390898"/>
                </a:lnTo>
                <a:lnTo>
                  <a:pt x="4307536" y="3390898"/>
                </a:lnTo>
                <a:lnTo>
                  <a:pt x="4290702" y="3724279"/>
                </a:lnTo>
                <a:cubicBezTo>
                  <a:pt x="4122756" y="5378008"/>
                  <a:pt x="2802922" y="6691208"/>
                  <a:pt x="1146183" y="6848898"/>
                </a:cubicBezTo>
                <a:lnTo>
                  <a:pt x="953984" y="6857998"/>
                </a:lnTo>
                <a:lnTo>
                  <a:pt x="4308475" y="6857998"/>
                </a:lnTo>
                <a:lnTo>
                  <a:pt x="4308475" y="6858000"/>
                </a:lnTo>
                <a:lnTo>
                  <a:pt x="0" y="6858000"/>
                </a:lnTo>
                <a:close/>
              </a:path>
            </a:pathLst>
          </a:custGeom>
        </p:spPr>
        <p:txBody>
          <a:bodyPr wrap="square">
            <a:noAutofit/>
          </a:bodyPr>
          <a:lstStyle>
            <a:lvl1pPr marL="0" indent="0" algn="ctr">
              <a:buNone/>
              <a:defRPr>
                <a:solidFill>
                  <a:schemeClr val="bg2"/>
                </a:solidFill>
              </a:defRPr>
            </a:lvl1pPr>
          </a:lstStyle>
          <a:p>
            <a:r>
              <a:rPr lang="en-US"/>
              <a:t>Click icon to add picture</a:t>
            </a:r>
            <a:endParaRPr lang="en-US" dirty="0"/>
          </a:p>
        </p:txBody>
      </p:sp>
      <p:sp>
        <p:nvSpPr>
          <p:cNvPr id="10" name="Content Placeholder 9">
            <a:extLst>
              <a:ext uri="{FF2B5EF4-FFF2-40B4-BE49-F238E27FC236}">
                <a16:creationId xmlns:a16="http://schemas.microsoft.com/office/drawing/2014/main" id="{FE5C55B8-DD4C-A859-38F5-CC8FE0920B85}"/>
              </a:ext>
            </a:extLst>
          </p:cNvPr>
          <p:cNvSpPr>
            <a:spLocks noGrp="1"/>
          </p:cNvSpPr>
          <p:nvPr>
            <p:ph sz="quarter" idx="10" hasCustomPrompt="1"/>
          </p:nvPr>
        </p:nvSpPr>
        <p:spPr>
          <a:xfrm>
            <a:off x="5676306" y="3846391"/>
            <a:ext cx="5032725" cy="2136710"/>
          </a:xfrm>
        </p:spPr>
        <p:txBody>
          <a:bodyPr>
            <a:normAutofit/>
          </a:bodyPr>
          <a:lstStyle>
            <a:lvl1pPr marL="0" indent="0">
              <a:buNone/>
              <a:defRPr sz="1800">
                <a:solidFill>
                  <a:schemeClr val="bg2"/>
                </a:solidFill>
              </a:defRPr>
            </a:lvl1pPr>
            <a:lvl2pPr marL="457200" indent="0">
              <a:buNone/>
              <a:defRPr sz="1600">
                <a:solidFill>
                  <a:schemeClr val="bg2"/>
                </a:solidFill>
              </a:defRPr>
            </a:lvl2pPr>
            <a:lvl3pPr marL="914400" indent="0">
              <a:buNone/>
              <a:defRPr sz="14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
        <p:nvSpPr>
          <p:cNvPr id="7" name="Freeform: Shape 9">
            <a:extLst>
              <a:ext uri="{FF2B5EF4-FFF2-40B4-BE49-F238E27FC236}">
                <a16:creationId xmlns:a16="http://schemas.microsoft.com/office/drawing/2014/main" id="{6DC123BA-30A1-50DE-FC24-33C67A8FA78E}"/>
              </a:ext>
              <a:ext uri="{C183D7F6-B498-43B3-948B-1728B52AA6E4}">
                <adec:decorative xmlns:adec="http://schemas.microsoft.com/office/drawing/2017/decorative" val="1"/>
              </a:ext>
            </a:extLst>
          </p:cNvPr>
          <p:cNvSpPr/>
          <p:nvPr userDrawn="1"/>
        </p:nvSpPr>
        <p:spPr>
          <a:xfrm flipH="1" flipV="1">
            <a:off x="4308762" y="3390898"/>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403818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10C35C-5361-BD30-EB79-01BD72158B57}"/>
              </a:ext>
              <a:ext uri="{C183D7F6-B498-43B3-948B-1728B52AA6E4}">
                <adec:decorative xmlns:adec="http://schemas.microsoft.com/office/drawing/2017/decorative" val="1"/>
              </a:ext>
            </a:extLst>
          </p:cNvPr>
          <p:cNvSpPr/>
          <p:nvPr userDrawn="1"/>
        </p:nvSpPr>
        <p:spPr>
          <a:xfrm rot="5400000">
            <a:off x="-2992038" y="2992045"/>
            <a:ext cx="6858000"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26">
            <a:extLst>
              <a:ext uri="{FF2B5EF4-FFF2-40B4-BE49-F238E27FC236}">
                <a16:creationId xmlns:a16="http://schemas.microsoft.com/office/drawing/2014/main" id="{948A7171-32A3-1CAC-DDFD-7C44DDAF06EA}"/>
              </a:ext>
              <a:ext uri="{C183D7F6-B498-43B3-948B-1728B52AA6E4}">
                <adec:decorative xmlns:adec="http://schemas.microsoft.com/office/drawing/2017/decorative" val="1"/>
              </a:ext>
            </a:extLst>
          </p:cNvPr>
          <p:cNvSpPr>
            <a:spLocks noChangeAspect="1"/>
          </p:cNvSpPr>
          <p:nvPr userDrawn="1"/>
        </p:nvSpPr>
        <p:spPr>
          <a:xfrm flipH="1" flipV="1">
            <a:off x="1" y="0"/>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47">
            <a:extLst>
              <a:ext uri="{FF2B5EF4-FFF2-40B4-BE49-F238E27FC236}">
                <a16:creationId xmlns:a16="http://schemas.microsoft.com/office/drawing/2014/main" id="{06FD5EAC-FAC4-CDB4-6AB8-809E940F0780}"/>
              </a:ext>
              <a:ext uri="{C183D7F6-B498-43B3-948B-1728B52AA6E4}">
                <adec:decorative xmlns:adec="http://schemas.microsoft.com/office/drawing/2017/decorative" val="1"/>
              </a:ext>
            </a:extLst>
          </p:cNvPr>
          <p:cNvSpPr/>
          <p:nvPr userDrawn="1"/>
        </p:nvSpPr>
        <p:spPr>
          <a:xfrm>
            <a:off x="8991644" y="3657688"/>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itle 9">
            <a:extLst>
              <a:ext uri="{FF2B5EF4-FFF2-40B4-BE49-F238E27FC236}">
                <a16:creationId xmlns:a16="http://schemas.microsoft.com/office/drawing/2014/main" id="{6DA13352-25BC-FD28-A34C-DD204D5BF178}"/>
              </a:ext>
            </a:extLst>
          </p:cNvPr>
          <p:cNvSpPr>
            <a:spLocks noGrp="1"/>
          </p:cNvSpPr>
          <p:nvPr>
            <p:ph type="title" hasCustomPrompt="1"/>
          </p:nvPr>
        </p:nvSpPr>
        <p:spPr>
          <a:xfrm>
            <a:off x="1381748" y="246183"/>
            <a:ext cx="9525000" cy="1919521"/>
          </a:xfrm>
        </p:spPr>
        <p:txBody>
          <a:bodyPr>
            <a:normAutofit/>
          </a:bodyPr>
          <a:lstStyle>
            <a:lvl1pPr>
              <a:defRPr sz="3600">
                <a:solidFill>
                  <a:schemeClr val="accent2">
                    <a:lumMod val="75000"/>
                  </a:schemeClr>
                </a:solidFill>
              </a:defRPr>
            </a:lvl1pPr>
          </a:lstStyle>
          <a:p>
            <a:r>
              <a:rPr lang="en-US" dirty="0"/>
              <a:t>Click to add title</a:t>
            </a:r>
          </a:p>
        </p:txBody>
      </p:sp>
      <p:sp>
        <p:nvSpPr>
          <p:cNvPr id="12" name="Content Placeholder 11">
            <a:extLst>
              <a:ext uri="{FF2B5EF4-FFF2-40B4-BE49-F238E27FC236}">
                <a16:creationId xmlns:a16="http://schemas.microsoft.com/office/drawing/2014/main" id="{034108AC-4ED2-99E6-0212-0AC0802C553A}"/>
              </a:ext>
            </a:extLst>
          </p:cNvPr>
          <p:cNvSpPr>
            <a:spLocks noGrp="1"/>
          </p:cNvSpPr>
          <p:nvPr>
            <p:ph sz="quarter" idx="10" hasCustomPrompt="1"/>
          </p:nvPr>
        </p:nvSpPr>
        <p:spPr>
          <a:xfrm>
            <a:off x="1371600" y="2274033"/>
            <a:ext cx="9525000" cy="3317875"/>
          </a:xfrm>
        </p:spPr>
        <p:txBody>
          <a:bodyPr>
            <a:normAutofit/>
          </a:bodyPr>
          <a:lstStyle>
            <a:lvl1pPr>
              <a:spcBef>
                <a:spcPts val="0"/>
              </a:spcBef>
              <a:spcAft>
                <a:spcPts val="600"/>
              </a:spcAft>
              <a:buClr>
                <a:schemeClr val="tx1"/>
              </a:buClr>
              <a:defRPr sz="1800"/>
            </a:lvl1pPr>
            <a:lvl2pPr>
              <a:spcBef>
                <a:spcPts val="0"/>
              </a:spcBef>
              <a:spcAft>
                <a:spcPts val="600"/>
              </a:spcAft>
              <a:buClr>
                <a:schemeClr val="tx1"/>
              </a:buClr>
              <a:defRPr sz="1600"/>
            </a:lvl2pPr>
            <a:lvl3pPr>
              <a:spcBef>
                <a:spcPts val="0"/>
              </a:spcBef>
              <a:spcAft>
                <a:spcPts val="600"/>
              </a:spcAft>
              <a:buClr>
                <a:schemeClr val="tx1"/>
              </a:buClr>
              <a:defRPr sz="1400"/>
            </a:lvl3pPr>
            <a:lvl4pPr>
              <a:spcBef>
                <a:spcPts val="0"/>
              </a:spcBef>
              <a:spcAft>
                <a:spcPts val="600"/>
              </a:spcAft>
              <a:buClr>
                <a:schemeClr val="tx1"/>
              </a:buClr>
              <a:defRPr sz="1200"/>
            </a:lvl4pPr>
            <a:lvl5pPr>
              <a:spcBef>
                <a:spcPts val="0"/>
              </a:spcBef>
              <a:spcAft>
                <a:spcPts val="600"/>
              </a:spcAft>
              <a:buClr>
                <a:schemeClr val="tx1"/>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222593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3">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6B6590-E6B3-B91C-752E-88256804F19D}"/>
              </a:ext>
              <a:ext uri="{C183D7F6-B498-43B3-948B-1728B52AA6E4}">
                <adec:decorative xmlns:adec="http://schemas.microsoft.com/office/drawing/2017/decorative" val="1"/>
              </a:ext>
            </a:extLst>
          </p:cNvPr>
          <p:cNvSpPr/>
          <p:nvPr userDrawn="1"/>
        </p:nvSpPr>
        <p:spPr>
          <a:xfrm>
            <a:off x="1" y="5983104"/>
            <a:ext cx="12192000"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26">
            <a:extLst>
              <a:ext uri="{FF2B5EF4-FFF2-40B4-BE49-F238E27FC236}">
                <a16:creationId xmlns:a16="http://schemas.microsoft.com/office/drawing/2014/main" id="{3A11B3D3-2DE9-50B1-D34F-653D46693293}"/>
              </a:ext>
              <a:ext uri="{C183D7F6-B498-43B3-948B-1728B52AA6E4}">
                <adec:decorative xmlns:adec="http://schemas.microsoft.com/office/drawing/2017/decorative" val="1"/>
              </a:ext>
            </a:extLst>
          </p:cNvPr>
          <p:cNvSpPr/>
          <p:nvPr userDrawn="1"/>
        </p:nvSpPr>
        <p:spPr>
          <a:xfrm>
            <a:off x="8981493" y="3657680"/>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27">
            <a:extLst>
              <a:ext uri="{FF2B5EF4-FFF2-40B4-BE49-F238E27FC236}">
                <a16:creationId xmlns:a16="http://schemas.microsoft.com/office/drawing/2014/main" id="{5EEBEB28-1DE8-01FC-1208-CE71F445D835}"/>
              </a:ext>
              <a:ext uri="{C183D7F6-B498-43B3-948B-1728B52AA6E4}">
                <adec:decorative xmlns:adec="http://schemas.microsoft.com/office/drawing/2017/decorative" val="1"/>
              </a:ext>
            </a:extLst>
          </p:cNvPr>
          <p:cNvSpPr>
            <a:spLocks noChangeAspect="1"/>
          </p:cNvSpPr>
          <p:nvPr userDrawn="1"/>
        </p:nvSpPr>
        <p:spPr>
          <a:xfrm flipH="1" flipV="1">
            <a:off x="0" y="0"/>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31">
            <a:extLst>
              <a:ext uri="{FF2B5EF4-FFF2-40B4-BE49-F238E27FC236}">
                <a16:creationId xmlns:a16="http://schemas.microsoft.com/office/drawing/2014/main" id="{836BB78A-11DB-CCF3-7F2E-C0243B40951E}"/>
              </a:ext>
              <a:ext uri="{C183D7F6-B498-43B3-948B-1728B52AA6E4}">
                <adec:decorative xmlns:adec="http://schemas.microsoft.com/office/drawing/2017/decorative" val="1"/>
              </a:ext>
            </a:extLst>
          </p:cNvPr>
          <p:cNvSpPr>
            <a:spLocks noChangeAspect="1"/>
          </p:cNvSpPr>
          <p:nvPr userDrawn="1"/>
        </p:nvSpPr>
        <p:spPr>
          <a:xfrm rot="16200000" flipH="1" flipV="1">
            <a:off x="-433923" y="5546255"/>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itle 8">
            <a:extLst>
              <a:ext uri="{FF2B5EF4-FFF2-40B4-BE49-F238E27FC236}">
                <a16:creationId xmlns:a16="http://schemas.microsoft.com/office/drawing/2014/main" id="{00220F55-A7D0-A330-0E21-94E0D5ECA856}"/>
              </a:ext>
            </a:extLst>
          </p:cNvPr>
          <p:cNvSpPr>
            <a:spLocks noGrp="1"/>
          </p:cNvSpPr>
          <p:nvPr>
            <p:ph type="title" hasCustomPrompt="1"/>
          </p:nvPr>
        </p:nvSpPr>
        <p:spPr>
          <a:xfrm>
            <a:off x="1750734" y="835269"/>
            <a:ext cx="8690533" cy="2821183"/>
          </a:xfrm>
        </p:spPr>
        <p:txBody>
          <a:bodyPr anchor="b">
            <a:normAutofit/>
          </a:bodyPr>
          <a:lstStyle>
            <a:lvl1pPr algn="ctr">
              <a:defRPr sz="3600">
                <a:solidFill>
                  <a:schemeClr val="bg2"/>
                </a:solidFill>
              </a:defRPr>
            </a:lvl1pPr>
          </a:lstStyle>
          <a:p>
            <a:r>
              <a:rPr lang="en-US" dirty="0"/>
              <a:t>Click to add title</a:t>
            </a:r>
          </a:p>
        </p:txBody>
      </p:sp>
      <p:sp>
        <p:nvSpPr>
          <p:cNvPr id="11" name="Content Placeholder 10">
            <a:extLst>
              <a:ext uri="{FF2B5EF4-FFF2-40B4-BE49-F238E27FC236}">
                <a16:creationId xmlns:a16="http://schemas.microsoft.com/office/drawing/2014/main" id="{560B5AC1-38AD-9D8D-25F1-F8E10DE48AD7}"/>
              </a:ext>
            </a:extLst>
          </p:cNvPr>
          <p:cNvSpPr>
            <a:spLocks noGrp="1"/>
          </p:cNvSpPr>
          <p:nvPr>
            <p:ph sz="quarter" idx="10" hasCustomPrompt="1"/>
          </p:nvPr>
        </p:nvSpPr>
        <p:spPr>
          <a:xfrm>
            <a:off x="1745739" y="3858233"/>
            <a:ext cx="8700522" cy="1953481"/>
          </a:xfrm>
        </p:spPr>
        <p:txBody>
          <a:bodyPr>
            <a:normAutofit/>
          </a:bodyPr>
          <a:lstStyle>
            <a:lvl1pPr marL="0" indent="0" algn="ctr">
              <a:buNone/>
              <a:defRPr sz="1800">
                <a:solidFill>
                  <a:schemeClr val="bg2"/>
                </a:solidFill>
              </a:defRPr>
            </a:lvl1pPr>
            <a:lvl2pPr marL="457200" indent="0" algn="ctr">
              <a:buNone/>
              <a:defRPr sz="1600">
                <a:solidFill>
                  <a:schemeClr val="bg2"/>
                </a:solidFill>
              </a:defRPr>
            </a:lvl2pPr>
            <a:lvl3pPr marL="914400" indent="0" algn="ctr">
              <a:buNone/>
              <a:defRPr sz="1400">
                <a:solidFill>
                  <a:schemeClr val="bg2"/>
                </a:solidFill>
              </a:defRPr>
            </a:lvl3pPr>
            <a:lvl4pPr marL="1371600" indent="0" algn="ctr">
              <a:buNone/>
              <a:defRPr sz="1200">
                <a:solidFill>
                  <a:schemeClr val="bg2"/>
                </a:solidFill>
              </a:defRPr>
            </a:lvl4pPr>
            <a:lvl5pPr marL="1828800" indent="0" algn="ctr">
              <a:buNone/>
              <a:defRPr sz="1200">
                <a:solidFill>
                  <a:schemeClr val="bg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97219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and 2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FFEEC7-A0A7-27CB-3F2D-796281DCDC94}"/>
              </a:ext>
              <a:ext uri="{C183D7F6-B498-43B3-948B-1728B52AA6E4}">
                <adec:decorative xmlns:adec="http://schemas.microsoft.com/office/drawing/2017/decorative" val="1"/>
              </a:ext>
            </a:extLst>
          </p:cNvPr>
          <p:cNvSpPr/>
          <p:nvPr userDrawn="1"/>
        </p:nvSpPr>
        <p:spPr>
          <a:xfrm>
            <a:off x="1" y="5983104"/>
            <a:ext cx="12192000"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20">
            <a:extLst>
              <a:ext uri="{FF2B5EF4-FFF2-40B4-BE49-F238E27FC236}">
                <a16:creationId xmlns:a16="http://schemas.microsoft.com/office/drawing/2014/main" id="{2DCCFF86-2471-421E-E5FF-E38943252F15}"/>
              </a:ext>
              <a:ext uri="{C183D7F6-B498-43B3-948B-1728B52AA6E4}">
                <adec:decorative xmlns:adec="http://schemas.microsoft.com/office/drawing/2017/decorative" val="1"/>
              </a:ext>
            </a:extLst>
          </p:cNvPr>
          <p:cNvSpPr>
            <a:spLocks noChangeAspect="1"/>
          </p:cNvSpPr>
          <p:nvPr userDrawn="1"/>
        </p:nvSpPr>
        <p:spPr>
          <a:xfrm flipH="1" flipV="1">
            <a:off x="0" y="0"/>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21">
            <a:extLst>
              <a:ext uri="{FF2B5EF4-FFF2-40B4-BE49-F238E27FC236}">
                <a16:creationId xmlns:a16="http://schemas.microsoft.com/office/drawing/2014/main" id="{8300B484-623C-071D-E849-138F761417EE}"/>
              </a:ext>
              <a:ext uri="{C183D7F6-B498-43B3-948B-1728B52AA6E4}">
                <adec:decorative xmlns:adec="http://schemas.microsoft.com/office/drawing/2017/decorative" val="1"/>
              </a:ext>
            </a:extLst>
          </p:cNvPr>
          <p:cNvSpPr>
            <a:spLocks noChangeAspect="1"/>
          </p:cNvSpPr>
          <p:nvPr userDrawn="1"/>
        </p:nvSpPr>
        <p:spPr>
          <a:xfrm rot="16200000" flipH="1" flipV="1">
            <a:off x="-433923" y="5546255"/>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itle 18">
            <a:extLst>
              <a:ext uri="{FF2B5EF4-FFF2-40B4-BE49-F238E27FC236}">
                <a16:creationId xmlns:a16="http://schemas.microsoft.com/office/drawing/2014/main" id="{99A6249F-0E28-0ABF-FE63-7ECC0E106258}"/>
              </a:ext>
            </a:extLst>
          </p:cNvPr>
          <p:cNvSpPr>
            <a:spLocks noGrp="1"/>
          </p:cNvSpPr>
          <p:nvPr>
            <p:ph type="title" hasCustomPrompt="1"/>
          </p:nvPr>
        </p:nvSpPr>
        <p:spPr>
          <a:xfrm>
            <a:off x="1362805" y="344399"/>
            <a:ext cx="9599008" cy="1729547"/>
          </a:xfrm>
        </p:spPr>
        <p:txBody>
          <a:bodyPr>
            <a:normAutofit/>
          </a:bodyPr>
          <a:lstStyle>
            <a:lvl1pPr>
              <a:defRPr sz="3600">
                <a:solidFill>
                  <a:schemeClr val="accent2">
                    <a:lumMod val="75000"/>
                  </a:schemeClr>
                </a:solidFill>
              </a:defRPr>
            </a:lvl1pPr>
          </a:lstStyle>
          <a:p>
            <a:r>
              <a:rPr lang="en-US" dirty="0"/>
              <a:t>Click to add title</a:t>
            </a:r>
          </a:p>
        </p:txBody>
      </p:sp>
      <p:sp>
        <p:nvSpPr>
          <p:cNvPr id="21" name="Content Placeholder 20">
            <a:extLst>
              <a:ext uri="{FF2B5EF4-FFF2-40B4-BE49-F238E27FC236}">
                <a16:creationId xmlns:a16="http://schemas.microsoft.com/office/drawing/2014/main" id="{CCC29225-33B5-6D19-F0BA-DE3F864F640A}"/>
              </a:ext>
            </a:extLst>
          </p:cNvPr>
          <p:cNvSpPr>
            <a:spLocks noGrp="1"/>
          </p:cNvSpPr>
          <p:nvPr>
            <p:ph sz="quarter" idx="10" hasCustomPrompt="1"/>
          </p:nvPr>
        </p:nvSpPr>
        <p:spPr>
          <a:xfrm>
            <a:off x="1370867" y="2274034"/>
            <a:ext cx="4643438" cy="3298630"/>
          </a:xfrm>
        </p:spPr>
        <p:txBody>
          <a:bodyPr>
            <a:normAutofit/>
          </a:bodyPr>
          <a:lstStyle>
            <a:lvl1pPr>
              <a:spcBef>
                <a:spcPts val="0"/>
              </a:spcBef>
              <a:spcAft>
                <a:spcPts val="600"/>
              </a:spcAft>
              <a:buClr>
                <a:schemeClr val="tx1"/>
              </a:buClr>
              <a:defRPr sz="1800"/>
            </a:lvl1pPr>
            <a:lvl2pPr>
              <a:spcBef>
                <a:spcPts val="0"/>
              </a:spcBef>
              <a:spcAft>
                <a:spcPts val="600"/>
              </a:spcAft>
              <a:buClr>
                <a:schemeClr val="tx1"/>
              </a:buClr>
              <a:defRPr sz="1600"/>
            </a:lvl2pPr>
            <a:lvl3pPr>
              <a:spcBef>
                <a:spcPts val="0"/>
              </a:spcBef>
              <a:spcAft>
                <a:spcPts val="600"/>
              </a:spcAft>
              <a:buClr>
                <a:schemeClr val="tx1"/>
              </a:buClr>
              <a:defRPr sz="1400"/>
            </a:lvl3pPr>
            <a:lvl4pPr>
              <a:spcBef>
                <a:spcPts val="0"/>
              </a:spcBef>
              <a:spcAft>
                <a:spcPts val="600"/>
              </a:spcAft>
              <a:buClr>
                <a:schemeClr val="tx1"/>
              </a:buClr>
              <a:defRPr sz="1200"/>
            </a:lvl4pPr>
            <a:lvl5pPr>
              <a:spcBef>
                <a:spcPts val="0"/>
              </a:spcBef>
              <a:spcAft>
                <a:spcPts val="600"/>
              </a:spcAft>
              <a:buClr>
                <a:schemeClr val="tx1"/>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0">
            <a:extLst>
              <a:ext uri="{FF2B5EF4-FFF2-40B4-BE49-F238E27FC236}">
                <a16:creationId xmlns:a16="http://schemas.microsoft.com/office/drawing/2014/main" id="{FB67020D-DF60-17C1-8DEC-EDECF653540F}"/>
              </a:ext>
            </a:extLst>
          </p:cNvPr>
          <p:cNvSpPr>
            <a:spLocks noGrp="1"/>
          </p:cNvSpPr>
          <p:nvPr>
            <p:ph sz="quarter" idx="11" hasCustomPrompt="1"/>
          </p:nvPr>
        </p:nvSpPr>
        <p:spPr>
          <a:xfrm>
            <a:off x="6318375" y="2274034"/>
            <a:ext cx="4643438" cy="3298630"/>
          </a:xfrm>
        </p:spPr>
        <p:txBody>
          <a:bodyPr>
            <a:normAutofit/>
          </a:bodyPr>
          <a:lstStyle>
            <a:lvl1pPr>
              <a:spcBef>
                <a:spcPts val="0"/>
              </a:spcBef>
              <a:spcAft>
                <a:spcPts val="600"/>
              </a:spcAft>
              <a:buClr>
                <a:schemeClr val="tx1"/>
              </a:buClr>
              <a:defRPr sz="1800"/>
            </a:lvl1pPr>
            <a:lvl2pPr>
              <a:spcBef>
                <a:spcPts val="0"/>
              </a:spcBef>
              <a:spcAft>
                <a:spcPts val="600"/>
              </a:spcAft>
              <a:buClr>
                <a:schemeClr val="tx1"/>
              </a:buClr>
              <a:defRPr sz="1600"/>
            </a:lvl2pPr>
            <a:lvl3pPr>
              <a:spcBef>
                <a:spcPts val="0"/>
              </a:spcBef>
              <a:spcAft>
                <a:spcPts val="600"/>
              </a:spcAft>
              <a:buClr>
                <a:schemeClr val="tx1"/>
              </a:buClr>
              <a:defRPr sz="1400"/>
            </a:lvl3pPr>
            <a:lvl4pPr>
              <a:spcBef>
                <a:spcPts val="0"/>
              </a:spcBef>
              <a:spcAft>
                <a:spcPts val="600"/>
              </a:spcAft>
              <a:buClr>
                <a:schemeClr val="tx1"/>
              </a:buClr>
              <a:defRPr sz="1200"/>
            </a:lvl4pPr>
            <a:lvl5pPr>
              <a:spcBef>
                <a:spcPts val="0"/>
              </a:spcBef>
              <a:spcAft>
                <a:spcPts val="600"/>
              </a:spcAft>
              <a:buClr>
                <a:schemeClr val="tx1"/>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75812651-A64E-FA0C-7D84-B20BA7C67313}"/>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95710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and 2 Column 2">
    <p:spTree>
      <p:nvGrpSpPr>
        <p:cNvPr id="1" name=""/>
        <p:cNvGrpSpPr/>
        <p:nvPr/>
      </p:nvGrpSpPr>
      <p:grpSpPr>
        <a:xfrm>
          <a:off x="0" y="0"/>
          <a:ext cx="0" cy="0"/>
          <a:chOff x="0" y="0"/>
          <a:chExt cx="0" cy="0"/>
        </a:xfrm>
      </p:grpSpPr>
      <p:sp>
        <p:nvSpPr>
          <p:cNvPr id="2" name="Freeform 36">
            <a:extLst>
              <a:ext uri="{FF2B5EF4-FFF2-40B4-BE49-F238E27FC236}">
                <a16:creationId xmlns:a16="http://schemas.microsoft.com/office/drawing/2014/main" id="{F8F589DA-127F-E2E7-6ADA-1D3C04799932}"/>
              </a:ext>
              <a:ext uri="{C183D7F6-B498-43B3-948B-1728B52AA6E4}">
                <adec:decorative xmlns:adec="http://schemas.microsoft.com/office/drawing/2017/decorative" val="1"/>
              </a:ext>
            </a:extLst>
          </p:cNvPr>
          <p:cNvSpPr/>
          <p:nvPr userDrawn="1"/>
        </p:nvSpPr>
        <p:spPr>
          <a:xfrm>
            <a:off x="8991645" y="3657688"/>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8700FBF0-749D-0FF0-74B6-3565174CA001}"/>
              </a:ext>
              <a:ext uri="{C183D7F6-B498-43B3-948B-1728B52AA6E4}">
                <adec:decorative xmlns:adec="http://schemas.microsoft.com/office/drawing/2017/decorative" val="1"/>
              </a:ext>
            </a:extLst>
          </p:cNvPr>
          <p:cNvSpPr/>
          <p:nvPr userDrawn="1"/>
        </p:nvSpPr>
        <p:spPr>
          <a:xfrm rot="5400000">
            <a:off x="-2992038" y="2992045"/>
            <a:ext cx="6858000"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0">
            <a:extLst>
              <a:ext uri="{FF2B5EF4-FFF2-40B4-BE49-F238E27FC236}">
                <a16:creationId xmlns:a16="http://schemas.microsoft.com/office/drawing/2014/main" id="{0DDA3FAB-74FF-4772-2BA4-B242E12ABEC7}"/>
              </a:ext>
              <a:ext uri="{C183D7F6-B498-43B3-948B-1728B52AA6E4}">
                <adec:decorative xmlns:adec="http://schemas.microsoft.com/office/drawing/2017/decorative" val="1"/>
              </a:ext>
            </a:extLst>
          </p:cNvPr>
          <p:cNvSpPr>
            <a:spLocks noChangeAspect="1"/>
          </p:cNvSpPr>
          <p:nvPr userDrawn="1"/>
        </p:nvSpPr>
        <p:spPr>
          <a:xfrm flipH="1" flipV="1">
            <a:off x="1" y="0"/>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itle 11">
            <a:extLst>
              <a:ext uri="{FF2B5EF4-FFF2-40B4-BE49-F238E27FC236}">
                <a16:creationId xmlns:a16="http://schemas.microsoft.com/office/drawing/2014/main" id="{FBE95B3E-84B8-3910-65C9-87914802BEA1}"/>
              </a:ext>
            </a:extLst>
          </p:cNvPr>
          <p:cNvSpPr>
            <a:spLocks noGrp="1"/>
          </p:cNvSpPr>
          <p:nvPr>
            <p:ph type="title" hasCustomPrompt="1"/>
          </p:nvPr>
        </p:nvSpPr>
        <p:spPr>
          <a:xfrm>
            <a:off x="1371598" y="369277"/>
            <a:ext cx="9590215" cy="1708514"/>
          </a:xfrm>
        </p:spPr>
        <p:txBody>
          <a:bodyPr>
            <a:normAutofit/>
          </a:bodyPr>
          <a:lstStyle>
            <a:lvl1pPr>
              <a:defRPr sz="3600">
                <a:solidFill>
                  <a:schemeClr val="accent2">
                    <a:lumMod val="75000"/>
                  </a:schemeClr>
                </a:solidFill>
              </a:defRPr>
            </a:lvl1pPr>
          </a:lstStyle>
          <a:p>
            <a:r>
              <a:rPr lang="en-US" dirty="0"/>
              <a:t>Click to add title</a:t>
            </a:r>
          </a:p>
        </p:txBody>
      </p:sp>
      <p:sp>
        <p:nvSpPr>
          <p:cNvPr id="13" name="Content Placeholder 20">
            <a:extLst>
              <a:ext uri="{FF2B5EF4-FFF2-40B4-BE49-F238E27FC236}">
                <a16:creationId xmlns:a16="http://schemas.microsoft.com/office/drawing/2014/main" id="{90BA2746-C141-C524-CDDE-DD672A80A2C8}"/>
              </a:ext>
            </a:extLst>
          </p:cNvPr>
          <p:cNvSpPr>
            <a:spLocks noGrp="1"/>
          </p:cNvSpPr>
          <p:nvPr>
            <p:ph sz="quarter" idx="10" hasCustomPrompt="1"/>
          </p:nvPr>
        </p:nvSpPr>
        <p:spPr>
          <a:xfrm>
            <a:off x="1370867" y="2274033"/>
            <a:ext cx="3347782" cy="3436653"/>
          </a:xfrm>
        </p:spPr>
        <p:txBody>
          <a:bodyPr>
            <a:normAutofit/>
          </a:bodyPr>
          <a:lstStyle>
            <a:lvl1pPr>
              <a:spcBef>
                <a:spcPts val="0"/>
              </a:spcBef>
              <a:spcAft>
                <a:spcPts val="600"/>
              </a:spcAft>
              <a:buClr>
                <a:schemeClr val="tx1"/>
              </a:buClr>
              <a:defRPr sz="1800" b="1"/>
            </a:lvl1pPr>
            <a:lvl2pPr>
              <a:spcBef>
                <a:spcPts val="0"/>
              </a:spcBef>
              <a:spcAft>
                <a:spcPts val="600"/>
              </a:spcAft>
              <a:buClr>
                <a:schemeClr val="tx1"/>
              </a:buClr>
              <a:defRPr sz="1600" b="1"/>
            </a:lvl2pPr>
            <a:lvl3pPr>
              <a:spcBef>
                <a:spcPts val="0"/>
              </a:spcBef>
              <a:spcAft>
                <a:spcPts val="600"/>
              </a:spcAft>
              <a:buClr>
                <a:schemeClr val="tx1"/>
              </a:buClr>
              <a:defRPr sz="1400" b="1"/>
            </a:lvl3pPr>
            <a:lvl4pPr>
              <a:spcBef>
                <a:spcPts val="0"/>
              </a:spcBef>
              <a:spcAft>
                <a:spcPts val="600"/>
              </a:spcAft>
              <a:buClr>
                <a:schemeClr val="tx1"/>
              </a:buClr>
              <a:defRPr sz="1200" b="1"/>
            </a:lvl4pPr>
            <a:lvl5pPr>
              <a:spcBef>
                <a:spcPts val="0"/>
              </a:spcBef>
              <a:spcAft>
                <a:spcPts val="600"/>
              </a:spcAft>
              <a:buClr>
                <a:schemeClr val="tx1"/>
              </a:buClr>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0">
            <a:extLst>
              <a:ext uri="{FF2B5EF4-FFF2-40B4-BE49-F238E27FC236}">
                <a16:creationId xmlns:a16="http://schemas.microsoft.com/office/drawing/2014/main" id="{53421E6F-1A11-40B7-DB53-FC96CE9D787B}"/>
              </a:ext>
            </a:extLst>
          </p:cNvPr>
          <p:cNvSpPr>
            <a:spLocks noGrp="1"/>
          </p:cNvSpPr>
          <p:nvPr>
            <p:ph sz="quarter" idx="11" hasCustomPrompt="1"/>
          </p:nvPr>
        </p:nvSpPr>
        <p:spPr>
          <a:xfrm>
            <a:off x="4925269" y="2274033"/>
            <a:ext cx="6036544" cy="3436653"/>
          </a:xfrm>
        </p:spPr>
        <p:txBody>
          <a:bodyPr>
            <a:normAutofit/>
          </a:bodyPr>
          <a:lstStyle>
            <a:lvl1pPr>
              <a:spcBef>
                <a:spcPts val="0"/>
              </a:spcBef>
              <a:spcAft>
                <a:spcPts val="600"/>
              </a:spcAft>
              <a:buClr>
                <a:schemeClr val="tx1"/>
              </a:buClr>
              <a:defRPr sz="1800"/>
            </a:lvl1pPr>
            <a:lvl2pPr>
              <a:spcBef>
                <a:spcPts val="0"/>
              </a:spcBef>
              <a:spcAft>
                <a:spcPts val="600"/>
              </a:spcAft>
              <a:buClr>
                <a:schemeClr val="tx1"/>
              </a:buClr>
              <a:defRPr sz="1600"/>
            </a:lvl2pPr>
            <a:lvl3pPr>
              <a:spcBef>
                <a:spcPts val="0"/>
              </a:spcBef>
              <a:spcAft>
                <a:spcPts val="600"/>
              </a:spcAft>
              <a:buClr>
                <a:schemeClr val="tx1"/>
              </a:buClr>
              <a:defRPr sz="1400"/>
            </a:lvl3pPr>
            <a:lvl4pPr>
              <a:spcBef>
                <a:spcPts val="0"/>
              </a:spcBef>
              <a:spcAft>
                <a:spcPts val="600"/>
              </a:spcAft>
              <a:buClr>
                <a:schemeClr val="tx1"/>
              </a:buClr>
              <a:defRPr sz="1200"/>
            </a:lvl4pPr>
            <a:lvl5pPr>
              <a:spcBef>
                <a:spcPts val="0"/>
              </a:spcBef>
              <a:spcAft>
                <a:spcPts val="600"/>
              </a:spcAft>
              <a:buClr>
                <a:schemeClr val="tx1"/>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078CC75E-2849-6C28-42BF-61EBFD22CDE7}"/>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12796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endParaRPr lang="en-US" sz="1000" dirty="0"/>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82093947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Content and Picture 2">
    <p:spTree>
      <p:nvGrpSpPr>
        <p:cNvPr id="1" name=""/>
        <p:cNvGrpSpPr/>
        <p:nvPr/>
      </p:nvGrpSpPr>
      <p:grpSpPr>
        <a:xfrm>
          <a:off x="0" y="0"/>
          <a:ext cx="0" cy="0"/>
          <a:chOff x="0" y="0"/>
          <a:chExt cx="0" cy="0"/>
        </a:xfrm>
      </p:grpSpPr>
      <p:sp>
        <p:nvSpPr>
          <p:cNvPr id="6" name="Freeform: Shape 8">
            <a:extLst>
              <a:ext uri="{FF2B5EF4-FFF2-40B4-BE49-F238E27FC236}">
                <a16:creationId xmlns:a16="http://schemas.microsoft.com/office/drawing/2014/main" id="{D8A19A74-FE0D-4975-5657-5362CEB4D339}"/>
              </a:ext>
              <a:ext uri="{C183D7F6-B498-43B3-948B-1728B52AA6E4}">
                <adec:decorative xmlns:adec="http://schemas.microsoft.com/office/drawing/2017/decorative" val="1"/>
              </a:ext>
            </a:extLst>
          </p:cNvPr>
          <p:cNvSpPr/>
          <p:nvPr userDrawn="1"/>
        </p:nvSpPr>
        <p:spPr>
          <a:xfrm rot="10800000" flipH="1">
            <a:off x="6117263" y="5090690"/>
            <a:ext cx="1807536" cy="17770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Rectangle 6">
            <a:extLst>
              <a:ext uri="{FF2B5EF4-FFF2-40B4-BE49-F238E27FC236}">
                <a16:creationId xmlns:a16="http://schemas.microsoft.com/office/drawing/2014/main" id="{68E8CCA9-A930-4217-FC4B-419AD08ED96F}"/>
              </a:ext>
              <a:ext uri="{C183D7F6-B498-43B3-948B-1728B52AA6E4}">
                <adec:decorative xmlns:adec="http://schemas.microsoft.com/office/drawing/2017/decorative" val="1"/>
              </a:ext>
            </a:extLst>
          </p:cNvPr>
          <p:cNvSpPr/>
          <p:nvPr userDrawn="1"/>
        </p:nvSpPr>
        <p:spPr>
          <a:xfrm rot="5400000">
            <a:off x="-2996913" y="2996911"/>
            <a:ext cx="6867747"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25">
            <a:extLst>
              <a:ext uri="{FF2B5EF4-FFF2-40B4-BE49-F238E27FC236}">
                <a16:creationId xmlns:a16="http://schemas.microsoft.com/office/drawing/2014/main" id="{A5202170-963D-8D6D-EF61-11B291827C7A}"/>
              </a:ext>
              <a:ext uri="{C183D7F6-B498-43B3-948B-1728B52AA6E4}">
                <adec:decorative xmlns:adec="http://schemas.microsoft.com/office/drawing/2017/decorative" val="1"/>
              </a:ext>
            </a:extLst>
          </p:cNvPr>
          <p:cNvSpPr>
            <a:spLocks noChangeAspect="1"/>
          </p:cNvSpPr>
          <p:nvPr userDrawn="1"/>
        </p:nvSpPr>
        <p:spPr>
          <a:xfrm flipH="1" flipV="1">
            <a:off x="0" y="-8"/>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2">
            <a:extLst>
              <a:ext uri="{FF2B5EF4-FFF2-40B4-BE49-F238E27FC236}">
                <a16:creationId xmlns:a16="http://schemas.microsoft.com/office/drawing/2014/main" id="{6A71B5EB-558B-B072-1FF1-CDA55B10CC6E}"/>
              </a:ext>
            </a:extLst>
          </p:cNvPr>
          <p:cNvSpPr>
            <a:spLocks noGrp="1"/>
          </p:cNvSpPr>
          <p:nvPr>
            <p:ph type="title" hasCustomPrompt="1"/>
          </p:nvPr>
        </p:nvSpPr>
        <p:spPr>
          <a:xfrm>
            <a:off x="1381757" y="328860"/>
            <a:ext cx="6136643" cy="1777060"/>
          </a:xfrm>
        </p:spPr>
        <p:txBody>
          <a:bodyPr>
            <a:normAutofit/>
          </a:bodyPr>
          <a:lstStyle>
            <a:lvl1pPr>
              <a:defRPr sz="3600">
                <a:solidFill>
                  <a:schemeClr val="accent2">
                    <a:lumMod val="75000"/>
                  </a:schemeClr>
                </a:solidFill>
              </a:defRPr>
            </a:lvl1pPr>
          </a:lstStyle>
          <a:p>
            <a:r>
              <a:rPr lang="en-US" dirty="0"/>
              <a:t>Click to add title</a:t>
            </a:r>
          </a:p>
        </p:txBody>
      </p:sp>
      <p:sp>
        <p:nvSpPr>
          <p:cNvPr id="14" name="Content Placeholder 20">
            <a:extLst>
              <a:ext uri="{FF2B5EF4-FFF2-40B4-BE49-F238E27FC236}">
                <a16:creationId xmlns:a16="http://schemas.microsoft.com/office/drawing/2014/main" id="{B84F4814-519C-86D2-1886-90E0A98968D3}"/>
              </a:ext>
            </a:extLst>
          </p:cNvPr>
          <p:cNvSpPr>
            <a:spLocks noGrp="1"/>
          </p:cNvSpPr>
          <p:nvPr>
            <p:ph sz="quarter" idx="11" hasCustomPrompt="1"/>
          </p:nvPr>
        </p:nvSpPr>
        <p:spPr>
          <a:xfrm>
            <a:off x="1371204" y="2282999"/>
            <a:ext cx="6136643" cy="3685507"/>
          </a:xfrm>
        </p:spPr>
        <p:txBody>
          <a:bodyPr>
            <a:normAutofit/>
          </a:bodyPr>
          <a:lstStyle>
            <a:lvl1pPr>
              <a:spcBef>
                <a:spcPts val="0"/>
              </a:spcBef>
              <a:spcAft>
                <a:spcPts val="600"/>
              </a:spcAft>
              <a:buClr>
                <a:schemeClr val="tx1"/>
              </a:buClr>
              <a:defRPr sz="1800"/>
            </a:lvl1pPr>
            <a:lvl2pPr>
              <a:spcBef>
                <a:spcPts val="0"/>
              </a:spcBef>
              <a:spcAft>
                <a:spcPts val="600"/>
              </a:spcAft>
              <a:buClr>
                <a:schemeClr val="tx1"/>
              </a:buClr>
              <a:defRPr sz="1600"/>
            </a:lvl2pPr>
            <a:lvl3pPr>
              <a:spcBef>
                <a:spcPts val="0"/>
              </a:spcBef>
              <a:spcAft>
                <a:spcPts val="600"/>
              </a:spcAft>
              <a:buClr>
                <a:schemeClr val="tx1"/>
              </a:buClr>
              <a:defRPr sz="1400"/>
            </a:lvl3pPr>
            <a:lvl4pPr>
              <a:spcBef>
                <a:spcPts val="0"/>
              </a:spcBef>
              <a:spcAft>
                <a:spcPts val="600"/>
              </a:spcAft>
              <a:buClr>
                <a:schemeClr val="tx1"/>
              </a:buClr>
              <a:defRPr sz="1200"/>
            </a:lvl4pPr>
            <a:lvl5pPr>
              <a:spcBef>
                <a:spcPts val="0"/>
              </a:spcBef>
              <a:spcAft>
                <a:spcPts val="600"/>
              </a:spcAft>
              <a:buClr>
                <a:schemeClr val="tx1"/>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55A36A3E-F1BF-A2FC-E9BF-616718E65B8B}"/>
              </a:ext>
            </a:extLst>
          </p:cNvPr>
          <p:cNvSpPr>
            <a:spLocks noGrp="1"/>
          </p:cNvSpPr>
          <p:nvPr>
            <p:ph type="pic" sz="quarter" idx="10"/>
          </p:nvPr>
        </p:nvSpPr>
        <p:spPr>
          <a:xfrm>
            <a:off x="7924800" y="0"/>
            <a:ext cx="4267200" cy="6858000"/>
          </a:xfrm>
          <a:solidFill>
            <a:schemeClr val="accent2"/>
          </a:solidFill>
        </p:spPr>
        <p:txBody>
          <a:bodyPr/>
          <a:lstStyle>
            <a:lvl1pPr marL="0" indent="0" algn="ctr">
              <a:buNone/>
              <a:defRPr>
                <a:solidFill>
                  <a:schemeClr val="bg2"/>
                </a:solidFill>
              </a:defRPr>
            </a:lvl1pPr>
          </a:lstStyle>
          <a:p>
            <a:r>
              <a:rPr lang="en-US"/>
              <a:t>Click icon to add picture</a:t>
            </a:r>
            <a:endParaRPr lang="en-US" dirty="0"/>
          </a:p>
        </p:txBody>
      </p:sp>
      <p:sp>
        <p:nvSpPr>
          <p:cNvPr id="10" name="Slide Number Placeholder 5">
            <a:extLst>
              <a:ext uri="{FF2B5EF4-FFF2-40B4-BE49-F238E27FC236}">
                <a16:creationId xmlns:a16="http://schemas.microsoft.com/office/drawing/2014/main" id="{7769D9C9-E3F7-6719-75F2-AA70DF83E1AD}"/>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264640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Content and Table">
    <p:spTree>
      <p:nvGrpSpPr>
        <p:cNvPr id="1" name=""/>
        <p:cNvGrpSpPr/>
        <p:nvPr/>
      </p:nvGrpSpPr>
      <p:grpSpPr>
        <a:xfrm>
          <a:off x="0" y="0"/>
          <a:ext cx="0" cy="0"/>
          <a:chOff x="0" y="0"/>
          <a:chExt cx="0" cy="0"/>
        </a:xfrm>
      </p:grpSpPr>
      <p:sp>
        <p:nvSpPr>
          <p:cNvPr id="5" name="Freeform 19">
            <a:extLst>
              <a:ext uri="{FF2B5EF4-FFF2-40B4-BE49-F238E27FC236}">
                <a16:creationId xmlns:a16="http://schemas.microsoft.com/office/drawing/2014/main" id="{37D82C4C-B372-8DAD-C78B-5A7079992701}"/>
              </a:ext>
              <a:ext uri="{C183D7F6-B498-43B3-948B-1728B52AA6E4}">
                <adec:decorative xmlns:adec="http://schemas.microsoft.com/office/drawing/2017/decorative" val="1"/>
              </a:ext>
            </a:extLst>
          </p:cNvPr>
          <p:cNvSpPr>
            <a:spLocks noChangeAspect="1"/>
          </p:cNvSpPr>
          <p:nvPr userDrawn="1"/>
        </p:nvSpPr>
        <p:spPr>
          <a:xfrm flipH="1" flipV="1">
            <a:off x="0" y="0"/>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itle 8">
            <a:extLst>
              <a:ext uri="{FF2B5EF4-FFF2-40B4-BE49-F238E27FC236}">
                <a16:creationId xmlns:a16="http://schemas.microsoft.com/office/drawing/2014/main" id="{CE543C86-04BB-A7E0-26E4-1A793E98CB9A}"/>
              </a:ext>
            </a:extLst>
          </p:cNvPr>
          <p:cNvSpPr>
            <a:spLocks noGrp="1"/>
          </p:cNvSpPr>
          <p:nvPr>
            <p:ph type="title" hasCustomPrompt="1"/>
          </p:nvPr>
        </p:nvSpPr>
        <p:spPr>
          <a:xfrm>
            <a:off x="1342052" y="345441"/>
            <a:ext cx="10202248" cy="1766918"/>
          </a:xfrm>
        </p:spPr>
        <p:txBody>
          <a:bodyPr>
            <a:normAutofit/>
          </a:bodyPr>
          <a:lstStyle>
            <a:lvl1pPr>
              <a:defRPr sz="3600">
                <a:solidFill>
                  <a:schemeClr val="accent2">
                    <a:lumMod val="75000"/>
                  </a:schemeClr>
                </a:solidFill>
              </a:defRPr>
            </a:lvl1pPr>
          </a:lstStyle>
          <a:p>
            <a:r>
              <a:rPr lang="en-US" dirty="0"/>
              <a:t>Click to add title</a:t>
            </a:r>
          </a:p>
        </p:txBody>
      </p:sp>
      <p:sp>
        <p:nvSpPr>
          <p:cNvPr id="10" name="Content Placeholder 20">
            <a:extLst>
              <a:ext uri="{FF2B5EF4-FFF2-40B4-BE49-F238E27FC236}">
                <a16:creationId xmlns:a16="http://schemas.microsoft.com/office/drawing/2014/main" id="{D1D15020-88F7-93D5-282B-0C23CB757886}"/>
              </a:ext>
            </a:extLst>
          </p:cNvPr>
          <p:cNvSpPr>
            <a:spLocks noGrp="1"/>
          </p:cNvSpPr>
          <p:nvPr>
            <p:ph sz="quarter" idx="11" hasCustomPrompt="1"/>
          </p:nvPr>
        </p:nvSpPr>
        <p:spPr>
          <a:xfrm>
            <a:off x="1371205" y="2282826"/>
            <a:ext cx="3180475" cy="3651250"/>
          </a:xfrm>
        </p:spPr>
        <p:txBody>
          <a:bodyPr>
            <a:normAutofit/>
          </a:bodyPr>
          <a:lstStyle>
            <a:lvl1pPr>
              <a:spcBef>
                <a:spcPts val="0"/>
              </a:spcBef>
              <a:spcAft>
                <a:spcPts val="600"/>
              </a:spcAft>
              <a:buClr>
                <a:schemeClr val="tx1"/>
              </a:buClr>
              <a:defRPr sz="1800" b="1"/>
            </a:lvl1pPr>
            <a:lvl2pPr>
              <a:spcBef>
                <a:spcPts val="0"/>
              </a:spcBef>
              <a:spcAft>
                <a:spcPts val="600"/>
              </a:spcAft>
              <a:buClr>
                <a:schemeClr val="tx1"/>
              </a:buClr>
              <a:defRPr sz="1600" b="1"/>
            </a:lvl2pPr>
            <a:lvl3pPr>
              <a:spcBef>
                <a:spcPts val="0"/>
              </a:spcBef>
              <a:spcAft>
                <a:spcPts val="600"/>
              </a:spcAft>
              <a:buClr>
                <a:schemeClr val="tx1"/>
              </a:buClr>
              <a:defRPr sz="1400" b="1"/>
            </a:lvl3pPr>
            <a:lvl4pPr>
              <a:spcBef>
                <a:spcPts val="0"/>
              </a:spcBef>
              <a:spcAft>
                <a:spcPts val="600"/>
              </a:spcAft>
              <a:buClr>
                <a:schemeClr val="tx1"/>
              </a:buClr>
              <a:defRPr sz="1200" b="1"/>
            </a:lvl4pPr>
            <a:lvl5pPr>
              <a:spcBef>
                <a:spcPts val="0"/>
              </a:spcBef>
              <a:spcAft>
                <a:spcPts val="600"/>
              </a:spcAft>
              <a:buClr>
                <a:schemeClr val="tx1"/>
              </a:buClr>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able Placeholder 11">
            <a:extLst>
              <a:ext uri="{FF2B5EF4-FFF2-40B4-BE49-F238E27FC236}">
                <a16:creationId xmlns:a16="http://schemas.microsoft.com/office/drawing/2014/main" id="{675AC522-525C-4C6F-8F28-3B2FC909B3FF}"/>
              </a:ext>
            </a:extLst>
          </p:cNvPr>
          <p:cNvSpPr>
            <a:spLocks noGrp="1"/>
          </p:cNvSpPr>
          <p:nvPr>
            <p:ph type="tbl" sz="quarter" idx="12"/>
          </p:nvPr>
        </p:nvSpPr>
        <p:spPr>
          <a:xfrm>
            <a:off x="4940300" y="2282825"/>
            <a:ext cx="5880100" cy="3651250"/>
          </a:xfrm>
        </p:spPr>
        <p:txBody>
          <a:bodyPr/>
          <a:lstStyle>
            <a:lvl1pPr marL="0" indent="0">
              <a:buNone/>
              <a:defRPr/>
            </a:lvl1pPr>
          </a:lstStyle>
          <a:p>
            <a:r>
              <a:rPr lang="en-US"/>
              <a:t>Click icon to add table</a:t>
            </a:r>
            <a:endParaRPr lang="en-US" dirty="0"/>
          </a:p>
        </p:txBody>
      </p:sp>
      <p:sp>
        <p:nvSpPr>
          <p:cNvPr id="8" name="Slide Number Placeholder 5">
            <a:extLst>
              <a:ext uri="{FF2B5EF4-FFF2-40B4-BE49-F238E27FC236}">
                <a16:creationId xmlns:a16="http://schemas.microsoft.com/office/drawing/2014/main" id="{B00D9D4E-52D5-4BAF-8096-D301073D3569}"/>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chemeClr val="accent2">
                    <a:lumMod val="75000"/>
                  </a:schemeClr>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351615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le and 2 Column 3">
    <p:spTree>
      <p:nvGrpSpPr>
        <p:cNvPr id="1" name=""/>
        <p:cNvGrpSpPr/>
        <p:nvPr/>
      </p:nvGrpSpPr>
      <p:grpSpPr>
        <a:xfrm>
          <a:off x="0" y="0"/>
          <a:ext cx="0" cy="0"/>
          <a:chOff x="0" y="0"/>
          <a:chExt cx="0" cy="0"/>
        </a:xfrm>
      </p:grpSpPr>
      <p:sp>
        <p:nvSpPr>
          <p:cNvPr id="2" name="Freeform 36">
            <a:extLst>
              <a:ext uri="{FF2B5EF4-FFF2-40B4-BE49-F238E27FC236}">
                <a16:creationId xmlns:a16="http://schemas.microsoft.com/office/drawing/2014/main" id="{F8F589DA-127F-E2E7-6ADA-1D3C04799932}"/>
              </a:ext>
              <a:ext uri="{C183D7F6-B498-43B3-948B-1728B52AA6E4}">
                <adec:decorative xmlns:adec="http://schemas.microsoft.com/office/drawing/2017/decorative" val="1"/>
              </a:ext>
            </a:extLst>
          </p:cNvPr>
          <p:cNvSpPr/>
          <p:nvPr userDrawn="1"/>
        </p:nvSpPr>
        <p:spPr>
          <a:xfrm>
            <a:off x="8991645" y="3657688"/>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Rectangle 7">
            <a:extLst>
              <a:ext uri="{FF2B5EF4-FFF2-40B4-BE49-F238E27FC236}">
                <a16:creationId xmlns:a16="http://schemas.microsoft.com/office/drawing/2014/main" id="{8700FBF0-749D-0FF0-74B6-3565174CA001}"/>
              </a:ext>
              <a:ext uri="{C183D7F6-B498-43B3-948B-1728B52AA6E4}">
                <adec:decorative xmlns:adec="http://schemas.microsoft.com/office/drawing/2017/decorative" val="1"/>
              </a:ext>
            </a:extLst>
          </p:cNvPr>
          <p:cNvSpPr/>
          <p:nvPr userDrawn="1"/>
        </p:nvSpPr>
        <p:spPr>
          <a:xfrm rot="5400000">
            <a:off x="-2992038" y="2992045"/>
            <a:ext cx="6858000"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0">
            <a:extLst>
              <a:ext uri="{FF2B5EF4-FFF2-40B4-BE49-F238E27FC236}">
                <a16:creationId xmlns:a16="http://schemas.microsoft.com/office/drawing/2014/main" id="{0DDA3FAB-74FF-4772-2BA4-B242E12ABEC7}"/>
              </a:ext>
              <a:ext uri="{C183D7F6-B498-43B3-948B-1728B52AA6E4}">
                <adec:decorative xmlns:adec="http://schemas.microsoft.com/office/drawing/2017/decorative" val="1"/>
              </a:ext>
            </a:extLst>
          </p:cNvPr>
          <p:cNvSpPr>
            <a:spLocks noChangeAspect="1"/>
          </p:cNvSpPr>
          <p:nvPr userDrawn="1"/>
        </p:nvSpPr>
        <p:spPr>
          <a:xfrm flipH="1" flipV="1">
            <a:off x="1" y="0"/>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itle 11">
            <a:extLst>
              <a:ext uri="{FF2B5EF4-FFF2-40B4-BE49-F238E27FC236}">
                <a16:creationId xmlns:a16="http://schemas.microsoft.com/office/drawing/2014/main" id="{FBE95B3E-84B8-3910-65C9-87914802BEA1}"/>
              </a:ext>
            </a:extLst>
          </p:cNvPr>
          <p:cNvSpPr>
            <a:spLocks noGrp="1"/>
          </p:cNvSpPr>
          <p:nvPr>
            <p:ph type="title" hasCustomPrompt="1"/>
          </p:nvPr>
        </p:nvSpPr>
        <p:spPr>
          <a:xfrm>
            <a:off x="1371598" y="369277"/>
            <a:ext cx="9590215" cy="1708514"/>
          </a:xfrm>
        </p:spPr>
        <p:txBody>
          <a:bodyPr>
            <a:normAutofit/>
          </a:bodyPr>
          <a:lstStyle>
            <a:lvl1pPr>
              <a:defRPr sz="3600">
                <a:solidFill>
                  <a:schemeClr val="accent2">
                    <a:lumMod val="75000"/>
                  </a:schemeClr>
                </a:solidFill>
              </a:defRPr>
            </a:lvl1pPr>
          </a:lstStyle>
          <a:p>
            <a:r>
              <a:rPr lang="en-US" dirty="0"/>
              <a:t>Click to add title</a:t>
            </a:r>
          </a:p>
        </p:txBody>
      </p:sp>
      <p:sp>
        <p:nvSpPr>
          <p:cNvPr id="14" name="Content Placeholder 20">
            <a:extLst>
              <a:ext uri="{FF2B5EF4-FFF2-40B4-BE49-F238E27FC236}">
                <a16:creationId xmlns:a16="http://schemas.microsoft.com/office/drawing/2014/main" id="{53421E6F-1A11-40B7-DB53-FC96CE9D787B}"/>
              </a:ext>
            </a:extLst>
          </p:cNvPr>
          <p:cNvSpPr>
            <a:spLocks noGrp="1"/>
          </p:cNvSpPr>
          <p:nvPr>
            <p:ph sz="quarter" idx="11" hasCustomPrompt="1"/>
          </p:nvPr>
        </p:nvSpPr>
        <p:spPr>
          <a:xfrm>
            <a:off x="1369269" y="2284193"/>
            <a:ext cx="6036544" cy="3436653"/>
          </a:xfrm>
        </p:spPr>
        <p:txBody>
          <a:bodyPr>
            <a:normAutofit/>
          </a:bodyPr>
          <a:lstStyle>
            <a:lvl1pPr>
              <a:spcBef>
                <a:spcPts val="0"/>
              </a:spcBef>
              <a:spcAft>
                <a:spcPts val="600"/>
              </a:spcAft>
              <a:buClr>
                <a:schemeClr val="tx1"/>
              </a:buClr>
              <a:defRPr sz="1800"/>
            </a:lvl1pPr>
            <a:lvl2pPr>
              <a:spcBef>
                <a:spcPts val="0"/>
              </a:spcBef>
              <a:spcAft>
                <a:spcPts val="600"/>
              </a:spcAft>
              <a:buClr>
                <a:schemeClr val="tx1"/>
              </a:buClr>
              <a:defRPr sz="1600"/>
            </a:lvl2pPr>
            <a:lvl3pPr>
              <a:spcBef>
                <a:spcPts val="0"/>
              </a:spcBef>
              <a:spcAft>
                <a:spcPts val="600"/>
              </a:spcAft>
              <a:buClr>
                <a:schemeClr val="tx1"/>
              </a:buClr>
              <a:defRPr sz="1400"/>
            </a:lvl3pPr>
            <a:lvl4pPr>
              <a:spcBef>
                <a:spcPts val="0"/>
              </a:spcBef>
              <a:spcAft>
                <a:spcPts val="600"/>
              </a:spcAft>
              <a:buClr>
                <a:schemeClr val="tx1"/>
              </a:buClr>
              <a:defRPr sz="1200"/>
            </a:lvl4pPr>
            <a:lvl5pPr>
              <a:spcBef>
                <a:spcPts val="0"/>
              </a:spcBef>
              <a:spcAft>
                <a:spcPts val="600"/>
              </a:spcAft>
              <a:buClr>
                <a:schemeClr val="tx1"/>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0">
            <a:extLst>
              <a:ext uri="{FF2B5EF4-FFF2-40B4-BE49-F238E27FC236}">
                <a16:creationId xmlns:a16="http://schemas.microsoft.com/office/drawing/2014/main" id="{90BA2746-C141-C524-CDDE-DD672A80A2C8}"/>
              </a:ext>
            </a:extLst>
          </p:cNvPr>
          <p:cNvSpPr>
            <a:spLocks noGrp="1"/>
          </p:cNvSpPr>
          <p:nvPr>
            <p:ph sz="quarter" idx="10" hasCustomPrompt="1"/>
          </p:nvPr>
        </p:nvSpPr>
        <p:spPr>
          <a:xfrm>
            <a:off x="7708899" y="2284193"/>
            <a:ext cx="3252914" cy="3436653"/>
          </a:xfrm>
        </p:spPr>
        <p:txBody>
          <a:bodyPr>
            <a:normAutofit/>
          </a:bodyPr>
          <a:lstStyle>
            <a:lvl1pPr>
              <a:spcBef>
                <a:spcPts val="0"/>
              </a:spcBef>
              <a:spcAft>
                <a:spcPts val="600"/>
              </a:spcAft>
              <a:buClr>
                <a:schemeClr val="tx1"/>
              </a:buClr>
              <a:defRPr sz="1800" b="1"/>
            </a:lvl1pPr>
            <a:lvl2pPr>
              <a:spcBef>
                <a:spcPts val="0"/>
              </a:spcBef>
              <a:spcAft>
                <a:spcPts val="600"/>
              </a:spcAft>
              <a:buClr>
                <a:schemeClr val="tx1"/>
              </a:buClr>
              <a:defRPr sz="1600" b="1"/>
            </a:lvl2pPr>
            <a:lvl3pPr>
              <a:spcBef>
                <a:spcPts val="0"/>
              </a:spcBef>
              <a:spcAft>
                <a:spcPts val="600"/>
              </a:spcAft>
              <a:buClr>
                <a:schemeClr val="tx1"/>
              </a:buClr>
              <a:defRPr sz="1400" b="1"/>
            </a:lvl3pPr>
            <a:lvl4pPr>
              <a:spcBef>
                <a:spcPts val="0"/>
              </a:spcBef>
              <a:spcAft>
                <a:spcPts val="600"/>
              </a:spcAft>
              <a:buClr>
                <a:schemeClr val="tx1"/>
              </a:buClr>
              <a:defRPr sz="1200" b="1"/>
            </a:lvl4pPr>
            <a:lvl5pPr>
              <a:spcBef>
                <a:spcPts val="0"/>
              </a:spcBef>
              <a:spcAft>
                <a:spcPts val="600"/>
              </a:spcAft>
              <a:buClr>
                <a:schemeClr val="tx1"/>
              </a:buClr>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078CC75E-2849-6C28-42BF-61EBFD22CDE7}"/>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514171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le and Table">
    <p:spTree>
      <p:nvGrpSpPr>
        <p:cNvPr id="1" name=""/>
        <p:cNvGrpSpPr/>
        <p:nvPr/>
      </p:nvGrpSpPr>
      <p:grpSpPr>
        <a:xfrm>
          <a:off x="0" y="0"/>
          <a:ext cx="0" cy="0"/>
          <a:chOff x="0" y="0"/>
          <a:chExt cx="0" cy="0"/>
        </a:xfrm>
      </p:grpSpPr>
      <p:sp>
        <p:nvSpPr>
          <p:cNvPr id="5" name="Freeform 9">
            <a:extLst>
              <a:ext uri="{FF2B5EF4-FFF2-40B4-BE49-F238E27FC236}">
                <a16:creationId xmlns:a16="http://schemas.microsoft.com/office/drawing/2014/main" id="{BE9B1BD7-8F62-244D-062B-D0A716D16D23}"/>
              </a:ext>
              <a:ext uri="{C183D7F6-B498-43B3-948B-1728B52AA6E4}">
                <adec:decorative xmlns:adec="http://schemas.microsoft.com/office/drawing/2017/decorative" val="1"/>
              </a:ext>
            </a:extLst>
          </p:cNvPr>
          <p:cNvSpPr>
            <a:spLocks noChangeAspect="1"/>
          </p:cNvSpPr>
          <p:nvPr userDrawn="1"/>
        </p:nvSpPr>
        <p:spPr>
          <a:xfrm flipH="1" flipV="1">
            <a:off x="0" y="0"/>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itle 7">
            <a:extLst>
              <a:ext uri="{FF2B5EF4-FFF2-40B4-BE49-F238E27FC236}">
                <a16:creationId xmlns:a16="http://schemas.microsoft.com/office/drawing/2014/main" id="{54BAE39C-758E-B299-0906-86DA058BCD4A}"/>
              </a:ext>
            </a:extLst>
          </p:cNvPr>
          <p:cNvSpPr>
            <a:spLocks noGrp="1"/>
          </p:cNvSpPr>
          <p:nvPr>
            <p:ph type="title"/>
          </p:nvPr>
        </p:nvSpPr>
        <p:spPr>
          <a:xfrm>
            <a:off x="1365975" y="345440"/>
            <a:ext cx="9448803" cy="1743542"/>
          </a:xfrm>
        </p:spPr>
        <p:txBody>
          <a:bodyPr>
            <a:normAutofit/>
          </a:bodyPr>
          <a:lstStyle>
            <a:lvl1pPr>
              <a:defRPr sz="3600">
                <a:solidFill>
                  <a:schemeClr val="accent2">
                    <a:lumMod val="75000"/>
                  </a:schemeClr>
                </a:solidFill>
              </a:defRPr>
            </a:lvl1pPr>
          </a:lstStyle>
          <a:p>
            <a:r>
              <a:rPr lang="en-US"/>
              <a:t>Click to edit Master title style</a:t>
            </a:r>
          </a:p>
        </p:txBody>
      </p:sp>
      <p:sp>
        <p:nvSpPr>
          <p:cNvPr id="10" name="Table Placeholder 9">
            <a:extLst>
              <a:ext uri="{FF2B5EF4-FFF2-40B4-BE49-F238E27FC236}">
                <a16:creationId xmlns:a16="http://schemas.microsoft.com/office/drawing/2014/main" id="{ED21C7D0-0E84-DFA8-FC77-93D7B17FA7EF}"/>
              </a:ext>
            </a:extLst>
          </p:cNvPr>
          <p:cNvSpPr>
            <a:spLocks noGrp="1"/>
          </p:cNvSpPr>
          <p:nvPr>
            <p:ph type="tbl" sz="quarter" idx="10"/>
          </p:nvPr>
        </p:nvSpPr>
        <p:spPr>
          <a:xfrm>
            <a:off x="1365250" y="2295525"/>
            <a:ext cx="9448800" cy="3652838"/>
          </a:xfrm>
        </p:spPr>
        <p:txBody>
          <a:bodyPr/>
          <a:lstStyle>
            <a:lvl1pPr marL="0" indent="0">
              <a:buNone/>
              <a:defRPr/>
            </a:lvl1pPr>
          </a:lstStyle>
          <a:p>
            <a:r>
              <a:rPr lang="en-US"/>
              <a:t>Click icon to add table</a:t>
            </a:r>
            <a:endParaRPr lang="en-US" dirty="0"/>
          </a:p>
        </p:txBody>
      </p:sp>
      <p:sp>
        <p:nvSpPr>
          <p:cNvPr id="7" name="Slide Number Placeholder 5">
            <a:extLst>
              <a:ext uri="{FF2B5EF4-FFF2-40B4-BE49-F238E27FC236}">
                <a16:creationId xmlns:a16="http://schemas.microsoft.com/office/drawing/2014/main" id="{844F72DC-A10E-0921-2E94-08CAC9D50351}"/>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chemeClr val="accent2">
                    <a:lumMod val="75000"/>
                  </a:schemeClr>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16435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Closing 1">
    <p:bg>
      <p:bgPr>
        <a:solidFill>
          <a:schemeClr val="accent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181407F-D7F6-56CB-135C-01868BC1917D}"/>
              </a:ext>
            </a:extLst>
          </p:cNvPr>
          <p:cNvSpPr>
            <a:spLocks noGrp="1"/>
          </p:cNvSpPr>
          <p:nvPr>
            <p:ph type="title" hasCustomPrompt="1"/>
          </p:nvPr>
        </p:nvSpPr>
        <p:spPr>
          <a:xfrm>
            <a:off x="1371597" y="1088211"/>
            <a:ext cx="4602483" cy="4896019"/>
          </a:xfrm>
        </p:spPr>
        <p:txBody>
          <a:bodyPr>
            <a:normAutofit/>
          </a:bodyPr>
          <a:lstStyle>
            <a:lvl1pPr>
              <a:defRPr sz="4800">
                <a:solidFill>
                  <a:schemeClr val="bg2"/>
                </a:solidFill>
              </a:defRPr>
            </a:lvl1pPr>
          </a:lstStyle>
          <a:p>
            <a:r>
              <a:rPr lang="en-US" dirty="0"/>
              <a:t>Click to add title</a:t>
            </a:r>
          </a:p>
        </p:txBody>
      </p:sp>
      <p:sp>
        <p:nvSpPr>
          <p:cNvPr id="2" name="Rectangle 1">
            <a:extLst>
              <a:ext uri="{FF2B5EF4-FFF2-40B4-BE49-F238E27FC236}">
                <a16:creationId xmlns:a16="http://schemas.microsoft.com/office/drawing/2014/main" id="{7E517585-E867-BB06-B195-272DA0FD4799}"/>
              </a:ext>
              <a:ext uri="{C183D7F6-B498-43B3-948B-1728B52AA6E4}">
                <adec:decorative xmlns:adec="http://schemas.microsoft.com/office/drawing/2017/decorative" val="1"/>
              </a:ext>
            </a:extLst>
          </p:cNvPr>
          <p:cNvSpPr/>
          <p:nvPr userDrawn="1"/>
        </p:nvSpPr>
        <p:spPr>
          <a:xfrm>
            <a:off x="1" y="-8"/>
            <a:ext cx="12192000" cy="87392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92D9EBD-88FB-A2C3-7EC2-46DD7B53267E}"/>
              </a:ext>
              <a:ext uri="{C183D7F6-B498-43B3-948B-1728B52AA6E4}">
                <adec:decorative xmlns:adec="http://schemas.microsoft.com/office/drawing/2017/decorative" val="1"/>
              </a:ext>
            </a:extLst>
          </p:cNvPr>
          <p:cNvSpPr/>
          <p:nvPr userDrawn="1"/>
        </p:nvSpPr>
        <p:spPr>
          <a:xfrm rot="5400000">
            <a:off x="-2990939" y="2990938"/>
            <a:ext cx="6855801"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22">
            <a:extLst>
              <a:ext uri="{FF2B5EF4-FFF2-40B4-BE49-F238E27FC236}">
                <a16:creationId xmlns:a16="http://schemas.microsoft.com/office/drawing/2014/main" id="{CB417425-9078-B6E8-97F7-BAA1536BA069}"/>
              </a:ext>
              <a:ext uri="{C183D7F6-B498-43B3-948B-1728B52AA6E4}">
                <adec:decorative xmlns:adec="http://schemas.microsoft.com/office/drawing/2017/decorative" val="1"/>
              </a:ext>
            </a:extLst>
          </p:cNvPr>
          <p:cNvSpPr>
            <a:spLocks noChangeAspect="1"/>
          </p:cNvSpPr>
          <p:nvPr userDrawn="1"/>
        </p:nvSpPr>
        <p:spPr>
          <a:xfrm flipH="1" flipV="1">
            <a:off x="0" y="-8"/>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4">
            <a:extLst>
              <a:ext uri="{FF2B5EF4-FFF2-40B4-BE49-F238E27FC236}">
                <a16:creationId xmlns:a16="http://schemas.microsoft.com/office/drawing/2014/main" id="{D7F56B38-71B8-A745-8D9C-BBEA278F3FC5}"/>
              </a:ext>
              <a:ext uri="{C183D7F6-B498-43B3-948B-1728B52AA6E4}">
                <adec:decorative xmlns:adec="http://schemas.microsoft.com/office/drawing/2017/decorative" val="1"/>
              </a:ext>
            </a:extLst>
          </p:cNvPr>
          <p:cNvSpPr>
            <a:spLocks noChangeAspect="1"/>
          </p:cNvSpPr>
          <p:nvPr userDrawn="1"/>
        </p:nvSpPr>
        <p:spPr>
          <a:xfrm>
            <a:off x="9905999" y="4572027"/>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Content Placeholder 10">
            <a:extLst>
              <a:ext uri="{FF2B5EF4-FFF2-40B4-BE49-F238E27FC236}">
                <a16:creationId xmlns:a16="http://schemas.microsoft.com/office/drawing/2014/main" id="{45E5C644-63C0-D8A4-7EF1-1681AFB1F4D9}"/>
              </a:ext>
            </a:extLst>
          </p:cNvPr>
          <p:cNvSpPr>
            <a:spLocks noGrp="1"/>
          </p:cNvSpPr>
          <p:nvPr>
            <p:ph sz="quarter" idx="10" hasCustomPrompt="1"/>
          </p:nvPr>
        </p:nvSpPr>
        <p:spPr>
          <a:xfrm>
            <a:off x="6324599" y="1088210"/>
            <a:ext cx="4373564" cy="4894894"/>
          </a:xfrm>
        </p:spPr>
        <p:txBody>
          <a:bodyPr anchor="ctr">
            <a:normAutofit/>
          </a:bodyPr>
          <a:lstStyle>
            <a:lvl1pPr marL="0" indent="0">
              <a:spcBef>
                <a:spcPts val="0"/>
              </a:spcBef>
              <a:spcAft>
                <a:spcPts val="600"/>
              </a:spcAft>
              <a:buNone/>
              <a:defRPr sz="1800" b="1">
                <a:solidFill>
                  <a:schemeClr val="bg2"/>
                </a:solidFill>
              </a:defRPr>
            </a:lvl1pPr>
            <a:lvl2pPr marL="457200" indent="0">
              <a:spcBef>
                <a:spcPts val="0"/>
              </a:spcBef>
              <a:spcAft>
                <a:spcPts val="600"/>
              </a:spcAft>
              <a:buNone/>
              <a:defRPr sz="1600" b="1">
                <a:solidFill>
                  <a:schemeClr val="bg2"/>
                </a:solidFill>
              </a:defRPr>
            </a:lvl2pPr>
            <a:lvl3pPr marL="914400" indent="0">
              <a:spcBef>
                <a:spcPts val="0"/>
              </a:spcBef>
              <a:spcAft>
                <a:spcPts val="600"/>
              </a:spcAft>
              <a:buNone/>
              <a:defRPr sz="1400" b="1">
                <a:solidFill>
                  <a:schemeClr val="bg2"/>
                </a:solidFill>
              </a:defRPr>
            </a:lvl3pPr>
            <a:lvl4pPr marL="1371600" indent="0">
              <a:spcBef>
                <a:spcPts val="0"/>
              </a:spcBef>
              <a:spcAft>
                <a:spcPts val="600"/>
              </a:spcAft>
              <a:buNone/>
              <a:defRPr sz="1200" b="1">
                <a:solidFill>
                  <a:schemeClr val="bg2"/>
                </a:solidFill>
              </a:defRPr>
            </a:lvl4pPr>
            <a:lvl5pPr marL="1828800" indent="0">
              <a:spcBef>
                <a:spcPts val="0"/>
              </a:spcBef>
              <a:spcAft>
                <a:spcPts val="600"/>
              </a:spcAft>
              <a:buNone/>
              <a:defRPr sz="1200" b="1">
                <a:solidFill>
                  <a:schemeClr val="bg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019828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14218702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endParaRPr lang="en-US" sz="1000" dirty="0"/>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6229050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3421097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endParaRPr lang="en-US" sz="1000" dirty="0"/>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90897710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endParaRPr lang="en-US" sz="1000" dirty="0"/>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53942744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endParaRPr lang="en-US" sz="1000" dirty="0"/>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1473924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endParaRPr lang="en-US" sz="1000" dirty="0"/>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60365268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endParaRPr lang="en-US" sz="1000" dirty="0"/>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endParaRPr lang="en-US" dirty="0"/>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13053643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Lst>
  <p:hf hdr="0" ftr="0" dt="0"/>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2.xml"/><Relationship Id="rId5" Type="http://schemas.openxmlformats.org/officeDocument/2006/relationships/image" Target="../media/image1.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2.xml"/><Relationship Id="rId5" Type="http://schemas.openxmlformats.org/officeDocument/2006/relationships/image" Target="../media/image1.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2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2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png"/><Relationship Id="rId2" Type="http://schemas.openxmlformats.org/officeDocument/2006/relationships/diagramData" Target="../diagrams/data8.xml"/><Relationship Id="rId1" Type="http://schemas.openxmlformats.org/officeDocument/2006/relationships/slideLayout" Target="../slideLayouts/slideLayout2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5.xml"/><Relationship Id="rId1" Type="http://schemas.openxmlformats.org/officeDocument/2006/relationships/slideLayout" Target="../slideLayouts/slideLayout2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0D9AD-F97D-8DCF-97C2-FEE69475C0BC}"/>
              </a:ext>
            </a:extLst>
          </p:cNvPr>
          <p:cNvSpPr>
            <a:spLocks noGrp="1"/>
          </p:cNvSpPr>
          <p:nvPr>
            <p:ph type="title"/>
          </p:nvPr>
        </p:nvSpPr>
        <p:spPr/>
        <p:txBody>
          <a:bodyPr>
            <a:normAutofit/>
          </a:bodyPr>
          <a:lstStyle/>
          <a:p>
            <a:r>
              <a:rPr lang="en-US" sz="4400" dirty="0"/>
              <a:t>Integrated Ultrasound Training-Detecting Leaks, Testing Valves &amp; Steam Traps And Analyzing Bearings And Electrical Systems</a:t>
            </a:r>
          </a:p>
        </p:txBody>
      </p:sp>
      <p:sp>
        <p:nvSpPr>
          <p:cNvPr id="3" name="Slide Number Placeholder 2">
            <a:extLst>
              <a:ext uri="{FF2B5EF4-FFF2-40B4-BE49-F238E27FC236}">
                <a16:creationId xmlns:a16="http://schemas.microsoft.com/office/drawing/2014/main" id="{5D9882FA-049D-25F3-3F24-590E9D0F184A}"/>
              </a:ext>
            </a:extLst>
          </p:cNvPr>
          <p:cNvSpPr>
            <a:spLocks noGrp="1"/>
          </p:cNvSpPr>
          <p:nvPr>
            <p:ph type="sldNum" sz="quarter" idx="4"/>
          </p:nvPr>
        </p:nvSpPr>
        <p:spPr/>
        <p:txBody>
          <a:bodyPr/>
          <a:lstStyle/>
          <a:p>
            <a:fld id="{08AB70BE-1769-45B8-85A6-0C837432C7E6}" type="slidenum">
              <a:rPr lang="en-US" smtClean="0"/>
              <a:pPr/>
              <a:t>1</a:t>
            </a:fld>
            <a:endParaRPr lang="en-US" dirty="0"/>
          </a:p>
        </p:txBody>
      </p:sp>
      <p:pic>
        <p:nvPicPr>
          <p:cNvPr id="4" name="Picture 3" descr="A blue and black logo&#10;&#10;Description automatically generated">
            <a:extLst>
              <a:ext uri="{FF2B5EF4-FFF2-40B4-BE49-F238E27FC236}">
                <a16:creationId xmlns:a16="http://schemas.microsoft.com/office/drawing/2014/main" id="{A44B08A3-8E25-601F-012B-5993E0DCABCE}"/>
              </a:ext>
            </a:extLst>
          </p:cNvPr>
          <p:cNvPicPr>
            <a:picLocks noChangeAspect="1"/>
          </p:cNvPicPr>
          <p:nvPr/>
        </p:nvPicPr>
        <p:blipFill rotWithShape="1">
          <a:blip r:embed="rId3">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344104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3AAEC5E-1903-897F-3899-D104894EDF00}"/>
              </a:ext>
            </a:extLst>
          </p:cNvPr>
          <p:cNvSpPr>
            <a:spLocks noGrp="1"/>
          </p:cNvSpPr>
          <p:nvPr>
            <p:ph type="title"/>
          </p:nvPr>
        </p:nvSpPr>
        <p:spPr/>
        <p:txBody>
          <a:bodyPr/>
          <a:lstStyle/>
          <a:p>
            <a:r>
              <a:rPr lang="en-US" dirty="0"/>
              <a:t>Introduction to CM- CONTD.</a:t>
            </a:r>
          </a:p>
        </p:txBody>
      </p:sp>
      <p:sp>
        <p:nvSpPr>
          <p:cNvPr id="10" name="Content Placeholder 9">
            <a:extLst>
              <a:ext uri="{FF2B5EF4-FFF2-40B4-BE49-F238E27FC236}">
                <a16:creationId xmlns:a16="http://schemas.microsoft.com/office/drawing/2014/main" id="{5E171ED2-DFD4-666E-F6D1-C672E5CE8649}"/>
              </a:ext>
            </a:extLst>
          </p:cNvPr>
          <p:cNvSpPr>
            <a:spLocks noGrp="1"/>
          </p:cNvSpPr>
          <p:nvPr>
            <p:ph sz="quarter" idx="11"/>
          </p:nvPr>
        </p:nvSpPr>
        <p:spPr>
          <a:xfrm>
            <a:off x="1371204" y="1887795"/>
            <a:ext cx="6136643" cy="4080712"/>
          </a:xfrm>
        </p:spPr>
        <p:txBody>
          <a:bodyPr/>
          <a:lstStyle/>
          <a:p>
            <a:pPr marL="0" indent="0" algn="ctr">
              <a:buNone/>
            </a:pPr>
            <a:r>
              <a:rPr lang="en-US" b="1" dirty="0"/>
              <a:t>   </a:t>
            </a:r>
            <a:r>
              <a:rPr lang="en-US" sz="2800" b="1" dirty="0"/>
              <a:t>Failures</a:t>
            </a:r>
            <a:endParaRPr lang="en-US" b="1" dirty="0"/>
          </a:p>
          <a:p>
            <a:r>
              <a:rPr lang="en-US" sz="2400" b="1" dirty="0"/>
              <a:t>Age related: </a:t>
            </a:r>
            <a:r>
              <a:rPr lang="en-US" dirty="0"/>
              <a:t>Early-life failures of equipment, often due to manufacturing defects or initial operational stresses.</a:t>
            </a:r>
          </a:p>
          <a:p>
            <a:r>
              <a:rPr lang="en-US" sz="2400" b="1" dirty="0"/>
              <a:t>Age-related: </a:t>
            </a:r>
            <a:r>
              <a:rPr lang="en-US" dirty="0"/>
              <a:t>Failures that occur as equipment ages, typically due to wear and tear or material degradation.</a:t>
            </a:r>
          </a:p>
          <a:p>
            <a:r>
              <a:rPr lang="en-US" sz="2400" b="1" dirty="0"/>
              <a:t>Random: </a:t>
            </a:r>
            <a:r>
              <a:rPr lang="en-US" dirty="0"/>
              <a:t>Unpredictable failures that can occur at any time during equipment's life, often due to unforeseen external factors or random defects.</a:t>
            </a:r>
          </a:p>
        </p:txBody>
      </p:sp>
      <p:pic>
        <p:nvPicPr>
          <p:cNvPr id="18" name="Picture Placeholder 17" descr="A mountain with snow and stars in the sky">
            <a:extLst>
              <a:ext uri="{FF2B5EF4-FFF2-40B4-BE49-F238E27FC236}">
                <a16:creationId xmlns:a16="http://schemas.microsoft.com/office/drawing/2014/main" id="{191982FA-A9CA-9ACC-09E4-77FD999BDBF9}"/>
              </a:ext>
            </a:extLst>
          </p:cNvPr>
          <p:cNvPicPr>
            <a:picLocks noGrp="1" noChangeAspect="1"/>
          </p:cNvPicPr>
          <p:nvPr>
            <p:ph type="pic" sz="quarter" idx="10"/>
          </p:nvPr>
        </p:nvPicPr>
        <p:blipFill>
          <a:blip r:embed="rId3"/>
          <a:srcRect t="103" b="103"/>
          <a:stretch/>
        </p:blipFill>
        <p:spPr/>
      </p:pic>
      <p:sp>
        <p:nvSpPr>
          <p:cNvPr id="3" name="Slide Number Placeholder 2">
            <a:extLst>
              <a:ext uri="{FF2B5EF4-FFF2-40B4-BE49-F238E27FC236}">
                <a16:creationId xmlns:a16="http://schemas.microsoft.com/office/drawing/2014/main" id="{FF270016-E0B6-DAC7-B6DA-CC7F3A15D04F}"/>
              </a:ext>
            </a:extLst>
          </p:cNvPr>
          <p:cNvSpPr>
            <a:spLocks noGrp="1"/>
          </p:cNvSpPr>
          <p:nvPr>
            <p:ph type="sldNum" sz="quarter" idx="4"/>
          </p:nvPr>
        </p:nvSpPr>
        <p:spPr/>
        <p:txBody>
          <a:bodyPr/>
          <a:lstStyle/>
          <a:p>
            <a:fld id="{08AB70BE-1769-45B8-85A6-0C837432C7E6}" type="slidenum">
              <a:rPr lang="en-US" smtClean="0"/>
              <a:pPr/>
              <a:t>10</a:t>
            </a:fld>
            <a:endParaRPr lang="en-US" dirty="0"/>
          </a:p>
        </p:txBody>
      </p:sp>
      <p:pic>
        <p:nvPicPr>
          <p:cNvPr id="2" name="Picture 1" descr="A blue and black logo&#10;&#10;Description automatically generated">
            <a:extLst>
              <a:ext uri="{FF2B5EF4-FFF2-40B4-BE49-F238E27FC236}">
                <a16:creationId xmlns:a16="http://schemas.microsoft.com/office/drawing/2014/main" id="{DA00CEDC-6AAF-398F-A94F-9EC0F1201CA9}"/>
              </a:ext>
            </a:extLst>
          </p:cNvPr>
          <p:cNvPicPr>
            <a:picLocks noChangeAspect="1"/>
          </p:cNvPicPr>
          <p:nvPr/>
        </p:nvPicPr>
        <p:blipFill rotWithShape="1">
          <a:blip r:embed="rId4">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24811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B8613F-2883-10AE-89EE-754728CFC72D}"/>
              </a:ext>
            </a:extLst>
          </p:cNvPr>
          <p:cNvSpPr>
            <a:spLocks noGrp="1"/>
          </p:cNvSpPr>
          <p:nvPr>
            <p:ph type="title"/>
          </p:nvPr>
        </p:nvSpPr>
        <p:spPr/>
        <p:txBody>
          <a:bodyPr/>
          <a:lstStyle/>
          <a:p>
            <a:r>
              <a:rPr lang="en-US" dirty="0"/>
              <a:t>Introduction to CM- CONTD.</a:t>
            </a:r>
          </a:p>
        </p:txBody>
      </p:sp>
      <p:sp>
        <p:nvSpPr>
          <p:cNvPr id="5" name="Content Placeholder 4">
            <a:extLst>
              <a:ext uri="{FF2B5EF4-FFF2-40B4-BE49-F238E27FC236}">
                <a16:creationId xmlns:a16="http://schemas.microsoft.com/office/drawing/2014/main" id="{7705B3C4-FE12-5928-4EAA-8598EFD0C581}"/>
              </a:ext>
            </a:extLst>
          </p:cNvPr>
          <p:cNvSpPr>
            <a:spLocks noGrp="1"/>
          </p:cNvSpPr>
          <p:nvPr>
            <p:ph sz="quarter" idx="11"/>
          </p:nvPr>
        </p:nvSpPr>
        <p:spPr>
          <a:xfrm>
            <a:off x="0" y="1832140"/>
            <a:ext cx="5801287" cy="5025860"/>
          </a:xfrm>
        </p:spPr>
        <p:txBody>
          <a:bodyPr>
            <a:normAutofit fontScale="92500" lnSpcReduction="10000"/>
          </a:bodyPr>
          <a:lstStyle/>
          <a:p>
            <a:pPr marL="0" indent="0" algn="ctr">
              <a:buNone/>
            </a:pPr>
            <a:r>
              <a:rPr lang="en-US" sz="2800" noProof="1"/>
              <a:t>P-F INTERVAL</a:t>
            </a:r>
          </a:p>
          <a:p>
            <a:r>
              <a:rPr lang="en-US" sz="2400" b="0" dirty="0"/>
              <a:t>The time period between the detection of a potential failure (P) and the occurrence of functional failure (F).</a:t>
            </a:r>
          </a:p>
          <a:p>
            <a:r>
              <a:rPr lang="en-US" sz="2400" b="0" dirty="0"/>
              <a:t>Provides a window for proactive maintenance to prevent failure.</a:t>
            </a:r>
          </a:p>
          <a:p>
            <a:r>
              <a:rPr lang="en-US" sz="2400" dirty="0"/>
              <a:t>Potential Failure (P): </a:t>
            </a:r>
            <a:r>
              <a:rPr lang="en-US" sz="2400" b="0" dirty="0"/>
              <a:t>The point where a condition can be detected, indicating that a failure is developing.</a:t>
            </a:r>
          </a:p>
          <a:p>
            <a:r>
              <a:rPr lang="en-US" sz="2400" b="1" dirty="0"/>
              <a:t>Functional Failure (F)</a:t>
            </a:r>
            <a:r>
              <a:rPr lang="en-US" sz="2400" dirty="0"/>
              <a:t>: </a:t>
            </a:r>
            <a:r>
              <a:rPr lang="en-US" sz="2400" b="0" dirty="0"/>
              <a:t>The point where the equipment can no longer perform its intended function.</a:t>
            </a:r>
            <a:endParaRPr lang="en-US" sz="2400" b="0" noProof="1"/>
          </a:p>
        </p:txBody>
      </p:sp>
      <p:sp>
        <p:nvSpPr>
          <p:cNvPr id="3" name="Slide Number Placeholder 2">
            <a:extLst>
              <a:ext uri="{FF2B5EF4-FFF2-40B4-BE49-F238E27FC236}">
                <a16:creationId xmlns:a16="http://schemas.microsoft.com/office/drawing/2014/main" id="{79E97A5F-8A74-2493-9B0C-E5376396F1B7}"/>
              </a:ext>
            </a:extLst>
          </p:cNvPr>
          <p:cNvSpPr>
            <a:spLocks noGrp="1"/>
          </p:cNvSpPr>
          <p:nvPr>
            <p:ph type="sldNum" sz="quarter" idx="4"/>
          </p:nvPr>
        </p:nvSpPr>
        <p:spPr/>
        <p:txBody>
          <a:bodyPr/>
          <a:lstStyle/>
          <a:p>
            <a:fld id="{08AB70BE-1769-45B8-85A6-0C837432C7E6}" type="slidenum">
              <a:rPr lang="en-US" smtClean="0"/>
              <a:pPr/>
              <a:t>11</a:t>
            </a:fld>
            <a:endParaRPr lang="en-US" dirty="0"/>
          </a:p>
        </p:txBody>
      </p:sp>
      <p:pic>
        <p:nvPicPr>
          <p:cNvPr id="2053" name="Picture 5" descr="Maximizing the P-F Interval Through Condition-Based Maintenance -  Applications - Maintworld">
            <a:extLst>
              <a:ext uri="{FF2B5EF4-FFF2-40B4-BE49-F238E27FC236}">
                <a16:creationId xmlns:a16="http://schemas.microsoft.com/office/drawing/2014/main" id="{1A6EEFFA-094D-2EA1-F0FD-04D4C6008C0C}"/>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547360" y="1566102"/>
            <a:ext cx="6640085" cy="472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824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9321D-79AC-AC52-77EE-48647BFA150F}"/>
              </a:ext>
            </a:extLst>
          </p:cNvPr>
          <p:cNvSpPr>
            <a:spLocks noGrp="1"/>
          </p:cNvSpPr>
          <p:nvPr>
            <p:ph type="title"/>
          </p:nvPr>
        </p:nvSpPr>
        <p:spPr>
          <a:xfrm>
            <a:off x="1232517" y="-260713"/>
            <a:ext cx="9590215" cy="1708514"/>
          </a:xfrm>
        </p:spPr>
        <p:txBody>
          <a:bodyPr/>
          <a:lstStyle/>
          <a:p>
            <a:pPr algn="ctr"/>
            <a:r>
              <a:rPr lang="en-US" dirty="0"/>
              <a:t>Introduction to CM</a:t>
            </a:r>
          </a:p>
        </p:txBody>
      </p:sp>
      <p:sp>
        <p:nvSpPr>
          <p:cNvPr id="5" name="Content Placeholder 4">
            <a:extLst>
              <a:ext uri="{FF2B5EF4-FFF2-40B4-BE49-F238E27FC236}">
                <a16:creationId xmlns:a16="http://schemas.microsoft.com/office/drawing/2014/main" id="{F0B8AA87-ACD9-1978-6D0D-24BB242F7712}"/>
              </a:ext>
            </a:extLst>
          </p:cNvPr>
          <p:cNvSpPr>
            <a:spLocks noGrp="1"/>
          </p:cNvSpPr>
          <p:nvPr>
            <p:ph sz="quarter" idx="11"/>
          </p:nvPr>
        </p:nvSpPr>
        <p:spPr>
          <a:xfrm>
            <a:off x="1275496" y="960120"/>
            <a:ext cx="9923571" cy="5897879"/>
          </a:xfrm>
        </p:spPr>
        <p:txBody>
          <a:bodyPr>
            <a:normAutofit fontScale="92500" lnSpcReduction="20000"/>
          </a:bodyPr>
          <a:lstStyle/>
          <a:p>
            <a:r>
              <a:rPr lang="en-US" sz="2800" b="1" dirty="0"/>
              <a:t>Condition Monitoring Technologies</a:t>
            </a:r>
          </a:p>
          <a:p>
            <a:pPr marL="0" indent="0">
              <a:buNone/>
            </a:pPr>
            <a:r>
              <a:rPr lang="en-US" sz="2800" b="1" dirty="0"/>
              <a:t>     </a:t>
            </a:r>
            <a:r>
              <a:rPr lang="en-US" sz="2400" dirty="0"/>
              <a:t>Vibration Analysis</a:t>
            </a:r>
          </a:p>
          <a:p>
            <a:pPr marL="0" indent="0">
              <a:buNone/>
            </a:pPr>
            <a:r>
              <a:rPr lang="en-US" sz="2400" dirty="0"/>
              <a:t>      Oil/Wear Debris Analysis</a:t>
            </a:r>
          </a:p>
          <a:p>
            <a:pPr marL="0" indent="0">
              <a:buNone/>
            </a:pPr>
            <a:r>
              <a:rPr lang="en-US" sz="2400" dirty="0"/>
              <a:t>      Infrared Thermography</a:t>
            </a:r>
          </a:p>
          <a:p>
            <a:pPr marL="0" indent="0">
              <a:buNone/>
            </a:pPr>
            <a:r>
              <a:rPr lang="en-US" sz="2400" dirty="0"/>
              <a:t>      Ultrasound Analysis</a:t>
            </a:r>
          </a:p>
          <a:p>
            <a:pPr marL="0" indent="0">
              <a:buNone/>
            </a:pPr>
            <a:r>
              <a:rPr lang="en-US" sz="2400" dirty="0"/>
              <a:t>      Non Destructive Testing</a:t>
            </a:r>
          </a:p>
          <a:p>
            <a:pPr marL="0" indent="0">
              <a:buNone/>
            </a:pPr>
            <a:r>
              <a:rPr lang="en-US" sz="2400" dirty="0"/>
              <a:t>      Current Signature Analysis</a:t>
            </a:r>
          </a:p>
          <a:p>
            <a:pPr marL="0" indent="0">
              <a:buNone/>
            </a:pPr>
            <a:r>
              <a:rPr lang="en-US" sz="2400" dirty="0"/>
              <a:t>      Current Signature Analysis</a:t>
            </a:r>
          </a:p>
          <a:p>
            <a:r>
              <a:rPr lang="en-US" sz="2400" dirty="0"/>
              <a:t> </a:t>
            </a:r>
            <a:r>
              <a:rPr lang="en-US" sz="2800" b="1" dirty="0"/>
              <a:t>Maintenance And Reliability</a:t>
            </a:r>
          </a:p>
          <a:p>
            <a:pPr marL="0" indent="0">
              <a:buNone/>
            </a:pPr>
            <a:r>
              <a:rPr lang="en-US" sz="2400" dirty="0"/>
              <a:t>     Run to Failure, Reactive or “breakdown” maintenance</a:t>
            </a:r>
          </a:p>
          <a:p>
            <a:pPr marL="0" indent="0">
              <a:buNone/>
            </a:pPr>
            <a:r>
              <a:rPr lang="en-US" sz="2400" dirty="0"/>
              <a:t>     Time Based Preventive Maintenance</a:t>
            </a:r>
          </a:p>
          <a:p>
            <a:pPr marL="0" indent="0">
              <a:buNone/>
            </a:pPr>
            <a:r>
              <a:rPr lang="en-US" sz="2400" dirty="0"/>
              <a:t>      Condition monitoring or Predictive Maintenance</a:t>
            </a:r>
          </a:p>
          <a:p>
            <a:pPr marL="0" indent="0">
              <a:buNone/>
            </a:pPr>
            <a:r>
              <a:rPr lang="en-US" sz="2400" dirty="0"/>
              <a:t>      Precision Proactive Maintenance</a:t>
            </a:r>
          </a:p>
          <a:p>
            <a:pPr marL="0" indent="0">
              <a:buNone/>
            </a:pPr>
            <a:endParaRPr lang="en-US" sz="2400" dirty="0"/>
          </a:p>
          <a:p>
            <a:pPr marL="0" indent="0">
              <a:buNone/>
            </a:pPr>
            <a:endParaRPr lang="en-US" sz="2400" dirty="0"/>
          </a:p>
        </p:txBody>
      </p:sp>
      <p:sp>
        <p:nvSpPr>
          <p:cNvPr id="2" name="Slide Number Placeholder 1">
            <a:extLst>
              <a:ext uri="{FF2B5EF4-FFF2-40B4-BE49-F238E27FC236}">
                <a16:creationId xmlns:a16="http://schemas.microsoft.com/office/drawing/2014/main" id="{CD6EE69C-73C8-9D1D-8226-20354262527C}"/>
              </a:ext>
            </a:extLst>
          </p:cNvPr>
          <p:cNvSpPr>
            <a:spLocks noGrp="1"/>
          </p:cNvSpPr>
          <p:nvPr>
            <p:ph type="sldNum" sz="quarter" idx="4"/>
          </p:nvPr>
        </p:nvSpPr>
        <p:spPr/>
        <p:txBody>
          <a:bodyPr/>
          <a:lstStyle/>
          <a:p>
            <a:fld id="{08AB70BE-1769-45B8-85A6-0C837432C7E6}" type="slidenum">
              <a:rPr lang="en-US" smtClean="0"/>
              <a:pPr/>
              <a:t>12</a:t>
            </a:fld>
            <a:endParaRPr lang="en-US" dirty="0"/>
          </a:p>
        </p:txBody>
      </p:sp>
    </p:spTree>
    <p:extLst>
      <p:ext uri="{BB962C8B-B14F-4D97-AF65-F5344CB8AC3E}">
        <p14:creationId xmlns:p14="http://schemas.microsoft.com/office/powerpoint/2010/main" val="517068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282789-4F8B-D647-09EB-50D8FF6877D0}"/>
              </a:ext>
            </a:extLst>
          </p:cNvPr>
          <p:cNvSpPr>
            <a:spLocks noGrp="1"/>
          </p:cNvSpPr>
          <p:nvPr>
            <p:ph type="title"/>
          </p:nvPr>
        </p:nvSpPr>
        <p:spPr/>
        <p:txBody>
          <a:bodyPr/>
          <a:lstStyle/>
          <a:p>
            <a:pPr algn="ctr"/>
            <a:r>
              <a:rPr lang="en-US" dirty="0"/>
              <a:t>Section 3: </a:t>
            </a:r>
            <a:br>
              <a:rPr lang="en-US" dirty="0"/>
            </a:br>
            <a:r>
              <a:rPr lang="en-US" dirty="0"/>
              <a:t>Introduction to Sound Theory</a:t>
            </a:r>
          </a:p>
        </p:txBody>
      </p:sp>
      <p:pic>
        <p:nvPicPr>
          <p:cNvPr id="6" name="Picture Placeholder 4" descr="Green lights in the sky">
            <a:extLst>
              <a:ext uri="{FF2B5EF4-FFF2-40B4-BE49-F238E27FC236}">
                <a16:creationId xmlns:a16="http://schemas.microsoft.com/office/drawing/2014/main" id="{2EBC5878-1007-0F8E-3940-DE9D1D088BC7}"/>
              </a:ext>
            </a:extLst>
          </p:cNvPr>
          <p:cNvPicPr>
            <a:picLocks noGrp="1" noChangeAspect="1"/>
          </p:cNvPicPr>
          <p:nvPr>
            <p:ph type="pic" sz="quarter" idx="13"/>
          </p:nvPr>
        </p:nvPicPr>
        <p:blipFill>
          <a:blip r:embed="rId3"/>
          <a:srcRect l="28995" r="28995"/>
          <a:stretch/>
        </p:blipFill>
        <p:spPr/>
      </p:pic>
      <p:sp>
        <p:nvSpPr>
          <p:cNvPr id="4" name="Slide Number Placeholder 3">
            <a:extLst>
              <a:ext uri="{FF2B5EF4-FFF2-40B4-BE49-F238E27FC236}">
                <a16:creationId xmlns:a16="http://schemas.microsoft.com/office/drawing/2014/main" id="{258ECD88-7563-0E2D-38D6-262477CFE5A5}"/>
              </a:ext>
            </a:extLst>
          </p:cNvPr>
          <p:cNvSpPr>
            <a:spLocks noGrp="1"/>
          </p:cNvSpPr>
          <p:nvPr>
            <p:ph type="sldNum" sz="quarter" idx="4"/>
          </p:nvPr>
        </p:nvSpPr>
        <p:spPr/>
        <p:txBody>
          <a:bodyPr/>
          <a:lstStyle/>
          <a:p>
            <a:fld id="{08AB70BE-1769-45B8-85A6-0C837432C7E6}" type="slidenum">
              <a:rPr lang="en-US" smtClean="0"/>
              <a:pPr/>
              <a:t>13</a:t>
            </a:fld>
            <a:endParaRPr lang="en-US" dirty="0"/>
          </a:p>
        </p:txBody>
      </p:sp>
      <p:pic>
        <p:nvPicPr>
          <p:cNvPr id="2" name="Picture 1" descr="A blue and black logo&#10;&#10;Description automatically generated">
            <a:extLst>
              <a:ext uri="{FF2B5EF4-FFF2-40B4-BE49-F238E27FC236}">
                <a16:creationId xmlns:a16="http://schemas.microsoft.com/office/drawing/2014/main" id="{D0AB5F62-57D0-93F6-6C39-D7071F8F1A8F}"/>
              </a:ext>
            </a:extLst>
          </p:cNvPr>
          <p:cNvPicPr>
            <a:picLocks noChangeAspect="1"/>
          </p:cNvPicPr>
          <p:nvPr/>
        </p:nvPicPr>
        <p:blipFill rotWithShape="1">
          <a:blip r:embed="rId4">
            <a:extLst>
              <a:ext uri="{28A0092B-C50C-407E-A947-70E740481C1C}">
                <a14:useLocalDpi xmlns:a14="http://schemas.microsoft.com/office/drawing/2010/main" val="0"/>
              </a:ext>
            </a:extLst>
          </a:blip>
          <a:srcRect t="6295"/>
          <a:stretch/>
        </p:blipFill>
        <p:spPr>
          <a:xfrm>
            <a:off x="0" y="6051852"/>
            <a:ext cx="3271846" cy="850392"/>
          </a:xfrm>
          <a:prstGeom prst="rect">
            <a:avLst/>
          </a:prstGeom>
        </p:spPr>
      </p:pic>
    </p:spTree>
    <p:extLst>
      <p:ext uri="{BB962C8B-B14F-4D97-AF65-F5344CB8AC3E}">
        <p14:creationId xmlns:p14="http://schemas.microsoft.com/office/powerpoint/2010/main" val="3663806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9" name="Freeform: Shape 3078">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081" name="Rectangle 3080">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Freeform: Shape 3082">
            <a:extLst>
              <a:ext uri="{FF2B5EF4-FFF2-40B4-BE49-F238E27FC236}">
                <a16:creationId xmlns:a16="http://schemas.microsoft.com/office/drawing/2014/main" id="{184965AF-C953-45C8-BD68-12F8B5881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5" name="Freeform: Shape 3084">
            <a:extLst>
              <a:ext uri="{FF2B5EF4-FFF2-40B4-BE49-F238E27FC236}">
                <a16:creationId xmlns:a16="http://schemas.microsoft.com/office/drawing/2014/main" id="{2DECE677-C1FD-4829-8D4A-3C19A04A3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C6EC8120-03A6-79A1-60C1-65C1DD28096D}"/>
              </a:ext>
            </a:extLst>
          </p:cNvPr>
          <p:cNvSpPr>
            <a:spLocks noGrp="1"/>
          </p:cNvSpPr>
          <p:nvPr>
            <p:ph type="title"/>
          </p:nvPr>
        </p:nvSpPr>
        <p:spPr>
          <a:xfrm>
            <a:off x="914400" y="510988"/>
            <a:ext cx="9344578" cy="1156448"/>
          </a:xfrm>
        </p:spPr>
        <p:txBody>
          <a:bodyPr vert="horz" lIns="91440" tIns="45720" rIns="91440" bIns="45720" rtlCol="0" anchor="ctr">
            <a:normAutofit/>
          </a:bodyPr>
          <a:lstStyle/>
          <a:p>
            <a:pPr>
              <a:lnSpc>
                <a:spcPct val="100000"/>
              </a:lnSpc>
            </a:pPr>
            <a:r>
              <a:rPr lang="en-US" sz="4000" dirty="0">
                <a:solidFill>
                  <a:srgbClr val="FFFFFF"/>
                </a:solidFill>
              </a:rPr>
              <a:t>Introduction to Sound Theory</a:t>
            </a:r>
          </a:p>
        </p:txBody>
      </p:sp>
      <p:sp>
        <p:nvSpPr>
          <p:cNvPr id="6" name="Table Placeholder 5">
            <a:extLst>
              <a:ext uri="{FF2B5EF4-FFF2-40B4-BE49-F238E27FC236}">
                <a16:creationId xmlns:a16="http://schemas.microsoft.com/office/drawing/2014/main" id="{28E36443-1BDE-836F-7515-D0EB2C4E10EA}"/>
              </a:ext>
            </a:extLst>
          </p:cNvPr>
          <p:cNvSpPr>
            <a:spLocks noGrp="1"/>
          </p:cNvSpPr>
          <p:nvPr>
            <p:ph type="tbl" sz="quarter" idx="10"/>
          </p:nvPr>
        </p:nvSpPr>
        <p:spPr>
          <a:xfrm>
            <a:off x="862010" y="2178424"/>
            <a:ext cx="5589767" cy="3579126"/>
          </a:xfrm>
        </p:spPr>
        <p:txBody>
          <a:bodyPr vert="horz" lIns="91440" tIns="45720" rIns="91440" bIns="45720" rtlCol="0">
            <a:normAutofit/>
          </a:bodyPr>
          <a:lstStyle/>
          <a:p>
            <a:pPr indent="-228600">
              <a:lnSpc>
                <a:spcPct val="110000"/>
              </a:lnSpc>
              <a:buFont typeface="Arial" panose="020B0604020202020204" pitchFamily="34" charset="0"/>
              <a:buChar char="•"/>
            </a:pPr>
            <a:r>
              <a:rPr lang="en-US" b="1" dirty="0"/>
              <a:t>What is Ultrasound?</a:t>
            </a:r>
          </a:p>
          <a:p>
            <a:pPr>
              <a:lnSpc>
                <a:spcPct val="110000"/>
              </a:lnSpc>
            </a:pPr>
            <a:r>
              <a:rPr lang="en-US" b="1" dirty="0"/>
              <a:t>Ultrasound</a:t>
            </a:r>
            <a:r>
              <a:rPr lang="en-US" dirty="0"/>
              <a:t> is a type of sound wave with frequencies higher than the upper audible limit of human hearing, typically above 20 kHz. It is commonly used in medical imaging, industrial non-destructive testing, and various other applications to detect internal features or diagnose conditions by analyzing how these high-frequency sound waves interact with materials or tissues.</a:t>
            </a:r>
          </a:p>
          <a:p>
            <a:pPr indent="-228600">
              <a:lnSpc>
                <a:spcPct val="110000"/>
              </a:lnSpc>
              <a:buFont typeface="Arial" panose="020B0604020202020204" pitchFamily="34" charset="0"/>
              <a:buChar char="•"/>
            </a:pPr>
            <a:endParaRPr lang="en-US" b="1" dirty="0"/>
          </a:p>
        </p:txBody>
      </p:sp>
      <p:pic>
        <p:nvPicPr>
          <p:cNvPr id="3074" name="Picture 2" descr="Basic Tenets of Upper Extremity Ultrasound | Radiology Key">
            <a:extLst>
              <a:ext uri="{FF2B5EF4-FFF2-40B4-BE49-F238E27FC236}">
                <a16:creationId xmlns:a16="http://schemas.microsoft.com/office/drawing/2014/main" id="{8DE22CCF-5605-1F97-7887-02008D30741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bwMode="auto">
          <a:xfrm>
            <a:off x="6504167" y="3164182"/>
            <a:ext cx="5740223" cy="185122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42AD04E-B0C3-A19B-5DDC-ECB871A83850}"/>
              </a:ext>
            </a:extLst>
          </p:cNvPr>
          <p:cNvSpPr>
            <a:spLocks noGrp="1"/>
          </p:cNvSpPr>
          <p:nvPr>
            <p:ph type="sldNum" sz="quarter" idx="4"/>
          </p:nvPr>
        </p:nvSpPr>
        <p:spPr>
          <a:xfrm>
            <a:off x="11391152" y="6434524"/>
            <a:ext cx="693261" cy="365125"/>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solidFill>
                  <a:schemeClr val="accent2"/>
                </a:solidFill>
              </a:rPr>
              <a:pPr algn="r">
                <a:lnSpc>
                  <a:spcPct val="90000"/>
                </a:lnSpc>
                <a:spcAft>
                  <a:spcPts val="600"/>
                </a:spcAft>
              </a:pPr>
              <a:t>14</a:t>
            </a:fld>
            <a:endParaRPr lang="en-US" sz="1900">
              <a:solidFill>
                <a:schemeClr val="accent2"/>
              </a:solidFill>
            </a:endParaRPr>
          </a:p>
        </p:txBody>
      </p:sp>
      <p:pic>
        <p:nvPicPr>
          <p:cNvPr id="2" name="Picture 1" descr="A blue and black logo&#10;&#10;Description automatically generated">
            <a:extLst>
              <a:ext uri="{FF2B5EF4-FFF2-40B4-BE49-F238E27FC236}">
                <a16:creationId xmlns:a16="http://schemas.microsoft.com/office/drawing/2014/main" id="{44CF13E3-29B9-A59F-FDF1-05E52448398B}"/>
              </a:ext>
            </a:extLst>
          </p:cNvPr>
          <p:cNvPicPr>
            <a:picLocks noChangeAspect="1"/>
          </p:cNvPicPr>
          <p:nvPr/>
        </p:nvPicPr>
        <p:blipFill rotWithShape="1">
          <a:blip r:embed="rId5">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1631804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9321D-79AC-AC52-77EE-48647BFA150F}"/>
              </a:ext>
            </a:extLst>
          </p:cNvPr>
          <p:cNvSpPr>
            <a:spLocks noGrp="1"/>
          </p:cNvSpPr>
          <p:nvPr>
            <p:ph type="title"/>
          </p:nvPr>
        </p:nvSpPr>
        <p:spPr>
          <a:xfrm>
            <a:off x="1232517" y="-260713"/>
            <a:ext cx="9590215" cy="1708514"/>
          </a:xfrm>
        </p:spPr>
        <p:txBody>
          <a:bodyPr/>
          <a:lstStyle/>
          <a:p>
            <a:r>
              <a:rPr lang="en-US" dirty="0"/>
              <a:t>Introduction to Sound Theory- CONTD</a:t>
            </a:r>
          </a:p>
        </p:txBody>
      </p:sp>
      <p:sp>
        <p:nvSpPr>
          <p:cNvPr id="5" name="Content Placeholder 4">
            <a:extLst>
              <a:ext uri="{FF2B5EF4-FFF2-40B4-BE49-F238E27FC236}">
                <a16:creationId xmlns:a16="http://schemas.microsoft.com/office/drawing/2014/main" id="{F0B8AA87-ACD9-1978-6D0D-24BB242F7712}"/>
              </a:ext>
            </a:extLst>
          </p:cNvPr>
          <p:cNvSpPr>
            <a:spLocks noGrp="1"/>
          </p:cNvSpPr>
          <p:nvPr>
            <p:ph sz="quarter" idx="11"/>
          </p:nvPr>
        </p:nvSpPr>
        <p:spPr>
          <a:xfrm>
            <a:off x="1275496" y="960120"/>
            <a:ext cx="9923571" cy="5897879"/>
          </a:xfrm>
        </p:spPr>
        <p:txBody>
          <a:bodyPr>
            <a:normAutofit/>
          </a:bodyPr>
          <a:lstStyle/>
          <a:p>
            <a:pPr marL="0" indent="0">
              <a:buNone/>
            </a:pPr>
            <a:endParaRPr lang="en-US" sz="2400" dirty="0"/>
          </a:p>
          <a:p>
            <a:r>
              <a:rPr lang="en-US" sz="2400" b="1" dirty="0"/>
              <a:t>Sound Wave Motion</a:t>
            </a:r>
          </a:p>
          <a:p>
            <a:pPr>
              <a:buFont typeface="Arial" panose="020B0604020202020204" pitchFamily="34" charset="0"/>
              <a:buChar char="•"/>
            </a:pPr>
            <a:r>
              <a:rPr lang="en-US" sz="2000" b="1" dirty="0"/>
              <a:t>Definition</a:t>
            </a:r>
            <a:r>
              <a:rPr lang="en-US" sz="2000" dirty="0"/>
              <a:t>: Sound waves are mechanical waves that result from the vibration of particles in a medium, such as air, water, or solids.</a:t>
            </a:r>
          </a:p>
          <a:p>
            <a:pPr>
              <a:buFont typeface="Arial" panose="020B0604020202020204" pitchFamily="34" charset="0"/>
              <a:buChar char="•"/>
            </a:pPr>
            <a:r>
              <a:rPr lang="en-US" sz="2000" b="1" dirty="0"/>
              <a:t>Types</a:t>
            </a:r>
            <a:r>
              <a:rPr lang="en-US" sz="2000" dirty="0"/>
              <a:t>: Sound waves are typically </a:t>
            </a:r>
            <a:r>
              <a:rPr lang="en-US" sz="2000" b="1" dirty="0"/>
              <a:t>longitudinal waves</a:t>
            </a:r>
            <a:r>
              <a:rPr lang="en-US" sz="2000" dirty="0"/>
              <a:t>, where particles vibrate parallel to the direction of the wave's travel.</a:t>
            </a:r>
          </a:p>
          <a:p>
            <a:pPr>
              <a:buFont typeface="Arial" panose="020B0604020202020204" pitchFamily="34" charset="0"/>
              <a:buChar char="•"/>
            </a:pPr>
            <a:r>
              <a:rPr lang="en-US" sz="2000" b="1" dirty="0"/>
              <a:t>Propagation</a:t>
            </a:r>
            <a:r>
              <a:rPr lang="en-US" sz="2000" dirty="0"/>
              <a:t>:</a:t>
            </a:r>
          </a:p>
          <a:p>
            <a:pPr marL="742950" lvl="1" indent="-285750">
              <a:buFont typeface="Arial" panose="020B0604020202020204" pitchFamily="34" charset="0"/>
              <a:buChar char="•"/>
            </a:pPr>
            <a:r>
              <a:rPr lang="en-US" sz="2000" dirty="0"/>
              <a:t>The wave causes alternating regions of </a:t>
            </a:r>
            <a:r>
              <a:rPr lang="en-US" sz="2000" b="1" dirty="0"/>
              <a:t>compression</a:t>
            </a:r>
            <a:r>
              <a:rPr lang="en-US" sz="2000" dirty="0"/>
              <a:t> (high pressure) and </a:t>
            </a:r>
            <a:r>
              <a:rPr lang="en-US" sz="2000" b="1" dirty="0"/>
              <a:t>rarefaction</a:t>
            </a:r>
            <a:r>
              <a:rPr lang="en-US" sz="2000" dirty="0"/>
              <a:t> (low pressure) as it travels through a medium.</a:t>
            </a:r>
          </a:p>
          <a:p>
            <a:pPr marL="742950" lvl="1" indent="-285750">
              <a:buFont typeface="Arial" panose="020B0604020202020204" pitchFamily="34" charset="0"/>
              <a:buChar char="•"/>
            </a:pPr>
            <a:r>
              <a:rPr lang="en-US" sz="2000" b="1" dirty="0"/>
              <a:t>Speed of sound</a:t>
            </a:r>
            <a:r>
              <a:rPr lang="en-US" sz="2000" dirty="0"/>
              <a:t> depends on the medium's properties like density and elasticity (faster in solids, slower in gases).</a:t>
            </a:r>
          </a:p>
          <a:p>
            <a:r>
              <a:rPr lang="en-US" sz="2000" dirty="0"/>
              <a:t>At low frequency sound is omnidirectional &amp; at high frequency it becomes directional.</a:t>
            </a:r>
          </a:p>
        </p:txBody>
      </p:sp>
      <p:sp>
        <p:nvSpPr>
          <p:cNvPr id="2" name="Slide Number Placeholder 1">
            <a:extLst>
              <a:ext uri="{FF2B5EF4-FFF2-40B4-BE49-F238E27FC236}">
                <a16:creationId xmlns:a16="http://schemas.microsoft.com/office/drawing/2014/main" id="{CD6EE69C-73C8-9D1D-8226-20354262527C}"/>
              </a:ext>
            </a:extLst>
          </p:cNvPr>
          <p:cNvSpPr>
            <a:spLocks noGrp="1"/>
          </p:cNvSpPr>
          <p:nvPr>
            <p:ph type="sldNum" sz="quarter" idx="4"/>
          </p:nvPr>
        </p:nvSpPr>
        <p:spPr/>
        <p:txBody>
          <a:bodyPr/>
          <a:lstStyle/>
          <a:p>
            <a:fld id="{08AB70BE-1769-45B8-85A6-0C837432C7E6}" type="slidenum">
              <a:rPr lang="en-US" smtClean="0"/>
              <a:pPr/>
              <a:t>15</a:t>
            </a:fld>
            <a:endParaRPr lang="en-US" dirty="0"/>
          </a:p>
        </p:txBody>
      </p:sp>
    </p:spTree>
    <p:extLst>
      <p:ext uri="{BB962C8B-B14F-4D97-AF65-F5344CB8AC3E}">
        <p14:creationId xmlns:p14="http://schemas.microsoft.com/office/powerpoint/2010/main" val="1662806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63" name="Freeform: Shape 1062">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64" name="Rectangle 1063">
            <a:extLst>
              <a:ext uri="{FF2B5EF4-FFF2-40B4-BE49-F238E27FC236}">
                <a16:creationId xmlns:a16="http://schemas.microsoft.com/office/drawing/2014/main" id="{0FF30AE3-5A36-4C87-A232-1BB2380AE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Rectangle 1064">
            <a:extLst>
              <a:ext uri="{FF2B5EF4-FFF2-40B4-BE49-F238E27FC236}">
                <a16:creationId xmlns:a16="http://schemas.microsoft.com/office/drawing/2014/main" id="{A525B5FF-E13A-45B8-AE8F-C24F2DD7DC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3942"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Freeform: Shape 1065">
            <a:extLst>
              <a:ext uri="{FF2B5EF4-FFF2-40B4-BE49-F238E27FC236}">
                <a16:creationId xmlns:a16="http://schemas.microsoft.com/office/drawing/2014/main" id="{5A23B282-46D3-4D08-AA8B-B34C55AD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42"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7" name="Freeform: Shape 1066">
            <a:extLst>
              <a:ext uri="{FF2B5EF4-FFF2-40B4-BE49-F238E27FC236}">
                <a16:creationId xmlns:a16="http://schemas.microsoft.com/office/drawing/2014/main" id="{9309C63A-BB43-4695-A368-9B4D722F1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64D9321D-79AC-AC52-77EE-48647BFA150F}"/>
              </a:ext>
            </a:extLst>
          </p:cNvPr>
          <p:cNvSpPr>
            <a:spLocks noGrp="1"/>
          </p:cNvSpPr>
          <p:nvPr>
            <p:ph type="title"/>
          </p:nvPr>
        </p:nvSpPr>
        <p:spPr>
          <a:xfrm>
            <a:off x="914401" y="443459"/>
            <a:ext cx="9914859" cy="1291210"/>
          </a:xfrm>
        </p:spPr>
        <p:txBody>
          <a:bodyPr vert="horz" lIns="91440" tIns="45720" rIns="91440" bIns="45720" rtlCol="0" anchor="ctr">
            <a:normAutofit/>
          </a:bodyPr>
          <a:lstStyle/>
          <a:p>
            <a:r>
              <a:rPr lang="en-US" sz="4000">
                <a:solidFill>
                  <a:srgbClr val="FFFFFF"/>
                </a:solidFill>
              </a:rPr>
              <a:t>Introduction to Sound Theory- CONTD</a:t>
            </a:r>
          </a:p>
        </p:txBody>
      </p:sp>
      <p:sp>
        <p:nvSpPr>
          <p:cNvPr id="5" name="Content Placeholder 4">
            <a:extLst>
              <a:ext uri="{FF2B5EF4-FFF2-40B4-BE49-F238E27FC236}">
                <a16:creationId xmlns:a16="http://schemas.microsoft.com/office/drawing/2014/main" id="{F0B8AA87-ACD9-1978-6D0D-24BB242F7712}"/>
              </a:ext>
            </a:extLst>
          </p:cNvPr>
          <p:cNvSpPr>
            <a:spLocks noGrp="1"/>
          </p:cNvSpPr>
          <p:nvPr>
            <p:ph sz="quarter" idx="11"/>
          </p:nvPr>
        </p:nvSpPr>
        <p:spPr>
          <a:xfrm>
            <a:off x="163754" y="2325149"/>
            <a:ext cx="8259097" cy="4807775"/>
          </a:xfrm>
        </p:spPr>
        <p:txBody>
          <a:bodyPr vert="horz" lIns="91440" tIns="45720" rIns="91440" bIns="45720" rtlCol="0">
            <a:normAutofit/>
          </a:bodyPr>
          <a:lstStyle/>
          <a:p>
            <a:pPr marL="0" algn="ctr">
              <a:lnSpc>
                <a:spcPct val="110000"/>
              </a:lnSpc>
              <a:buClr>
                <a:schemeClr val="accent5"/>
              </a:buClr>
            </a:pPr>
            <a:endParaRPr lang="en-US" sz="2000" dirty="0"/>
          </a:p>
          <a:p>
            <a:pPr algn="ctr">
              <a:lnSpc>
                <a:spcPct val="110000"/>
              </a:lnSpc>
              <a:buClr>
                <a:schemeClr val="accent5"/>
              </a:buClr>
            </a:pPr>
            <a:r>
              <a:rPr lang="en-US" sz="2000" b="1" u="sng" dirty="0"/>
              <a:t>How Sound is Produced</a:t>
            </a:r>
          </a:p>
          <a:p>
            <a:pPr>
              <a:lnSpc>
                <a:spcPct val="110000"/>
              </a:lnSpc>
              <a:buClr>
                <a:schemeClr val="accent5"/>
              </a:buClr>
            </a:pPr>
            <a:r>
              <a:rPr lang="en-US" sz="1600" b="1" dirty="0"/>
              <a:t>Vibrations</a:t>
            </a:r>
            <a:r>
              <a:rPr lang="en-US" sz="1600" dirty="0"/>
              <a:t>: Sound is produced when an object </a:t>
            </a:r>
            <a:r>
              <a:rPr lang="en-US" sz="1600" b="1" dirty="0"/>
              <a:t>vibrates</a:t>
            </a:r>
            <a:r>
              <a:rPr lang="en-US" sz="1600" dirty="0"/>
              <a:t>, creating disturbances in the surrounding medium (air, water, etc.).</a:t>
            </a:r>
          </a:p>
          <a:p>
            <a:pPr>
              <a:lnSpc>
                <a:spcPct val="110000"/>
              </a:lnSpc>
              <a:buClr>
                <a:schemeClr val="accent5"/>
              </a:buClr>
            </a:pPr>
            <a:r>
              <a:rPr lang="en-US" sz="1600" b="1" dirty="0"/>
              <a:t>Source of Vibration</a:t>
            </a:r>
            <a:r>
              <a:rPr lang="en-US" sz="1600" dirty="0"/>
              <a:t>: Examples include vocal cords, musical instruments, or machinery. These vibrations create alternating regions of </a:t>
            </a:r>
            <a:r>
              <a:rPr lang="en-US" sz="1600" b="1" dirty="0"/>
              <a:t>compression</a:t>
            </a:r>
            <a:r>
              <a:rPr lang="en-US" sz="1600" dirty="0"/>
              <a:t> and </a:t>
            </a:r>
            <a:r>
              <a:rPr lang="en-US" sz="1600" b="1" dirty="0"/>
              <a:t>rarefaction</a:t>
            </a:r>
            <a:r>
              <a:rPr lang="en-US" sz="1600" dirty="0"/>
              <a:t> in the medium.</a:t>
            </a:r>
          </a:p>
          <a:p>
            <a:pPr>
              <a:lnSpc>
                <a:spcPct val="110000"/>
              </a:lnSpc>
              <a:buClr>
                <a:schemeClr val="accent5"/>
              </a:buClr>
            </a:pPr>
            <a:r>
              <a:rPr lang="en-US" sz="1600" b="1" dirty="0"/>
              <a:t>Transmission</a:t>
            </a:r>
            <a:r>
              <a:rPr lang="en-US" sz="1600" dirty="0"/>
              <a:t>:</a:t>
            </a:r>
          </a:p>
          <a:p>
            <a:pPr marL="742950" lvl="1">
              <a:lnSpc>
                <a:spcPct val="110000"/>
              </a:lnSpc>
              <a:buClr>
                <a:schemeClr val="accent5"/>
              </a:buClr>
            </a:pPr>
            <a:r>
              <a:rPr lang="en-US" dirty="0"/>
              <a:t>The vibrations cause particles in the medium to oscillate, transferring energy as a </a:t>
            </a:r>
            <a:r>
              <a:rPr lang="en-US" b="1" dirty="0"/>
              <a:t>sound wave</a:t>
            </a:r>
            <a:r>
              <a:rPr lang="en-US" dirty="0"/>
              <a:t>.</a:t>
            </a:r>
          </a:p>
          <a:p>
            <a:pPr marL="742950" lvl="1">
              <a:lnSpc>
                <a:spcPct val="110000"/>
              </a:lnSpc>
              <a:buClr>
                <a:schemeClr val="accent5"/>
              </a:buClr>
            </a:pPr>
            <a:r>
              <a:rPr lang="en-US" b="1" dirty="0"/>
              <a:t>Longitudinal Waves</a:t>
            </a:r>
            <a:r>
              <a:rPr lang="en-US" dirty="0"/>
              <a:t>: Particles vibrate parallel to the direction of the wave's motion.</a:t>
            </a:r>
          </a:p>
          <a:p>
            <a:pPr>
              <a:lnSpc>
                <a:spcPct val="110000"/>
              </a:lnSpc>
              <a:buClr>
                <a:schemeClr val="accent5"/>
              </a:buClr>
            </a:pPr>
            <a:r>
              <a:rPr lang="en-US" sz="1600" b="1" dirty="0"/>
              <a:t>Medium</a:t>
            </a:r>
            <a:r>
              <a:rPr lang="en-US" sz="1600" dirty="0"/>
              <a:t>: A medium (air, water, or solids) is necessary for sound to travel, as it cannot propagate in a vacuum.</a:t>
            </a:r>
          </a:p>
          <a:p>
            <a:pPr>
              <a:lnSpc>
                <a:spcPct val="110000"/>
              </a:lnSpc>
              <a:buClr>
                <a:schemeClr val="accent5"/>
              </a:buClr>
            </a:pPr>
            <a:r>
              <a:rPr lang="en-US" sz="1600" b="1" dirty="0"/>
              <a:t>Perception</a:t>
            </a:r>
            <a:r>
              <a:rPr lang="en-US" sz="1600" dirty="0"/>
              <a:t>: The ear detects these vibrations, translating them into the sound we hear.</a:t>
            </a:r>
          </a:p>
          <a:p>
            <a:pPr marL="0">
              <a:lnSpc>
                <a:spcPct val="110000"/>
              </a:lnSpc>
              <a:buClr>
                <a:schemeClr val="accent5"/>
              </a:buClr>
            </a:pPr>
            <a:endParaRPr lang="en-US" sz="1100" dirty="0"/>
          </a:p>
        </p:txBody>
      </p:sp>
      <p:pic>
        <p:nvPicPr>
          <p:cNvPr id="1026" name="Picture 2" descr="a) How is sound produced? Explain with the of an example.b) How does sound  from a sound producing body travel through air to reach our ears?  Illustrate your answer with the of">
            <a:extLst>
              <a:ext uri="{FF2B5EF4-FFF2-40B4-BE49-F238E27FC236}">
                <a16:creationId xmlns:a16="http://schemas.microsoft.com/office/drawing/2014/main" id="{861A7DDF-CAEE-9B88-E28C-4D13546C90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38685" y="2847048"/>
            <a:ext cx="3965257" cy="244823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D6EE69C-73C8-9D1D-8226-20354262527C}"/>
              </a:ext>
            </a:extLst>
          </p:cNvPr>
          <p:cNvSpPr>
            <a:spLocks noGrp="1"/>
          </p:cNvSpPr>
          <p:nvPr>
            <p:ph type="sldNum" sz="quarter" idx="4"/>
          </p:nvPr>
        </p:nvSpPr>
        <p:spPr>
          <a:xfrm>
            <a:off x="11391152" y="6434524"/>
            <a:ext cx="693261" cy="365125"/>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solidFill>
                  <a:schemeClr val="accent2"/>
                </a:solidFill>
              </a:rPr>
              <a:pPr algn="r">
                <a:lnSpc>
                  <a:spcPct val="90000"/>
                </a:lnSpc>
                <a:spcAft>
                  <a:spcPts val="600"/>
                </a:spcAft>
              </a:pPr>
              <a:t>16</a:t>
            </a:fld>
            <a:endParaRPr lang="en-US" sz="1900">
              <a:solidFill>
                <a:schemeClr val="accent2"/>
              </a:solidFill>
            </a:endParaRPr>
          </a:p>
        </p:txBody>
      </p:sp>
    </p:spTree>
    <p:extLst>
      <p:ext uri="{BB962C8B-B14F-4D97-AF65-F5344CB8AC3E}">
        <p14:creationId xmlns:p14="http://schemas.microsoft.com/office/powerpoint/2010/main" val="1528309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63" name="Freeform: Shape 1062">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64" name="Rectangle 1063">
            <a:extLst>
              <a:ext uri="{FF2B5EF4-FFF2-40B4-BE49-F238E27FC236}">
                <a16:creationId xmlns:a16="http://schemas.microsoft.com/office/drawing/2014/main" id="{0FF30AE3-5A36-4C87-A232-1BB2380AE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Rectangle 1064">
            <a:extLst>
              <a:ext uri="{FF2B5EF4-FFF2-40B4-BE49-F238E27FC236}">
                <a16:creationId xmlns:a16="http://schemas.microsoft.com/office/drawing/2014/main" id="{A525B5FF-E13A-45B8-AE8F-C24F2DD7DC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3942"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Freeform: Shape 1065">
            <a:extLst>
              <a:ext uri="{FF2B5EF4-FFF2-40B4-BE49-F238E27FC236}">
                <a16:creationId xmlns:a16="http://schemas.microsoft.com/office/drawing/2014/main" id="{5A23B282-46D3-4D08-AA8B-B34C55AD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42"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7" name="Freeform: Shape 1066">
            <a:extLst>
              <a:ext uri="{FF2B5EF4-FFF2-40B4-BE49-F238E27FC236}">
                <a16:creationId xmlns:a16="http://schemas.microsoft.com/office/drawing/2014/main" id="{9309C63A-BB43-4695-A368-9B4D722F1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64D9321D-79AC-AC52-77EE-48647BFA150F}"/>
              </a:ext>
            </a:extLst>
          </p:cNvPr>
          <p:cNvSpPr>
            <a:spLocks noGrp="1"/>
          </p:cNvSpPr>
          <p:nvPr>
            <p:ph type="title"/>
          </p:nvPr>
        </p:nvSpPr>
        <p:spPr>
          <a:xfrm>
            <a:off x="914401" y="443459"/>
            <a:ext cx="9914859" cy="1291210"/>
          </a:xfrm>
        </p:spPr>
        <p:txBody>
          <a:bodyPr vert="horz" lIns="91440" tIns="45720" rIns="91440" bIns="45720" rtlCol="0" anchor="ctr">
            <a:normAutofit/>
          </a:bodyPr>
          <a:lstStyle/>
          <a:p>
            <a:r>
              <a:rPr lang="en-US" sz="4000">
                <a:solidFill>
                  <a:srgbClr val="FFFFFF"/>
                </a:solidFill>
              </a:rPr>
              <a:t>Introduction to Sound Theory- CONTD</a:t>
            </a:r>
          </a:p>
        </p:txBody>
      </p:sp>
      <p:sp>
        <p:nvSpPr>
          <p:cNvPr id="2" name="Slide Number Placeholder 1">
            <a:extLst>
              <a:ext uri="{FF2B5EF4-FFF2-40B4-BE49-F238E27FC236}">
                <a16:creationId xmlns:a16="http://schemas.microsoft.com/office/drawing/2014/main" id="{CD6EE69C-73C8-9D1D-8226-20354262527C}"/>
              </a:ext>
            </a:extLst>
          </p:cNvPr>
          <p:cNvSpPr>
            <a:spLocks noGrp="1"/>
          </p:cNvSpPr>
          <p:nvPr>
            <p:ph type="sldNum" sz="quarter" idx="4"/>
          </p:nvPr>
        </p:nvSpPr>
        <p:spPr>
          <a:xfrm>
            <a:off x="11391152" y="6434524"/>
            <a:ext cx="693261" cy="365125"/>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solidFill>
                  <a:schemeClr val="accent2"/>
                </a:solidFill>
              </a:rPr>
              <a:pPr algn="r">
                <a:lnSpc>
                  <a:spcPct val="90000"/>
                </a:lnSpc>
                <a:spcAft>
                  <a:spcPts val="600"/>
                </a:spcAft>
              </a:pPr>
              <a:t>17</a:t>
            </a:fld>
            <a:endParaRPr lang="en-US" sz="1900">
              <a:solidFill>
                <a:schemeClr val="accent2"/>
              </a:solidFill>
            </a:endParaRPr>
          </a:p>
        </p:txBody>
      </p:sp>
      <p:pic>
        <p:nvPicPr>
          <p:cNvPr id="2050" name="Picture 2" descr="Theory Of Wave Motion: Longitudinal And Transverse Waves">
            <a:extLst>
              <a:ext uri="{FF2B5EF4-FFF2-40B4-BE49-F238E27FC236}">
                <a16:creationId xmlns:a16="http://schemas.microsoft.com/office/drawing/2014/main" id="{BA4A9AD6-994D-1628-C3AA-7C87A5F321AC}"/>
              </a:ext>
            </a:extLst>
          </p:cNvPr>
          <p:cNvPicPr>
            <a:picLocks noGrp="1" noChangeAspect="1" noChangeArrowheads="1"/>
          </p:cNvPicPr>
          <p:nvPr>
            <p:ph sz="quarter" idx="1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38080" y="2128964"/>
            <a:ext cx="7240303" cy="47290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and black logo&#10;&#10;Description automatically generated">
            <a:extLst>
              <a:ext uri="{FF2B5EF4-FFF2-40B4-BE49-F238E27FC236}">
                <a16:creationId xmlns:a16="http://schemas.microsoft.com/office/drawing/2014/main" id="{99273A70-6F8D-4AAF-9B69-EA7A3BEA7ECB}"/>
              </a:ext>
            </a:extLst>
          </p:cNvPr>
          <p:cNvPicPr>
            <a:picLocks noChangeAspect="1"/>
          </p:cNvPicPr>
          <p:nvPr/>
        </p:nvPicPr>
        <p:blipFill rotWithShape="1">
          <a:blip r:embed="rId5">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1913299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63" name="Freeform: Shape 1062">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64" name="Rectangle 1063">
            <a:extLst>
              <a:ext uri="{FF2B5EF4-FFF2-40B4-BE49-F238E27FC236}">
                <a16:creationId xmlns:a16="http://schemas.microsoft.com/office/drawing/2014/main" id="{0FF30AE3-5A36-4C87-A232-1BB2380AE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Rectangle 1064">
            <a:extLst>
              <a:ext uri="{FF2B5EF4-FFF2-40B4-BE49-F238E27FC236}">
                <a16:creationId xmlns:a16="http://schemas.microsoft.com/office/drawing/2014/main" id="{A525B5FF-E13A-45B8-AE8F-C24F2DD7DC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3942"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Freeform: Shape 1065">
            <a:extLst>
              <a:ext uri="{FF2B5EF4-FFF2-40B4-BE49-F238E27FC236}">
                <a16:creationId xmlns:a16="http://schemas.microsoft.com/office/drawing/2014/main" id="{5A23B282-46D3-4D08-AA8B-B34C55AD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42"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7" name="Freeform: Shape 1066">
            <a:extLst>
              <a:ext uri="{FF2B5EF4-FFF2-40B4-BE49-F238E27FC236}">
                <a16:creationId xmlns:a16="http://schemas.microsoft.com/office/drawing/2014/main" id="{9309C63A-BB43-4695-A368-9B4D722F1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64D9321D-79AC-AC52-77EE-48647BFA150F}"/>
              </a:ext>
            </a:extLst>
          </p:cNvPr>
          <p:cNvSpPr>
            <a:spLocks noGrp="1"/>
          </p:cNvSpPr>
          <p:nvPr>
            <p:ph type="title"/>
          </p:nvPr>
        </p:nvSpPr>
        <p:spPr>
          <a:xfrm>
            <a:off x="914401" y="443459"/>
            <a:ext cx="9914859" cy="1291210"/>
          </a:xfrm>
        </p:spPr>
        <p:txBody>
          <a:bodyPr vert="horz" lIns="91440" tIns="45720" rIns="91440" bIns="45720" rtlCol="0" anchor="ctr">
            <a:normAutofit/>
          </a:bodyPr>
          <a:lstStyle/>
          <a:p>
            <a:r>
              <a:rPr lang="en-US" sz="4000">
                <a:solidFill>
                  <a:srgbClr val="FFFFFF"/>
                </a:solidFill>
              </a:rPr>
              <a:t>Introduction to Sound Theory- CONTD</a:t>
            </a:r>
          </a:p>
        </p:txBody>
      </p:sp>
      <p:sp>
        <p:nvSpPr>
          <p:cNvPr id="2" name="Slide Number Placeholder 1">
            <a:extLst>
              <a:ext uri="{FF2B5EF4-FFF2-40B4-BE49-F238E27FC236}">
                <a16:creationId xmlns:a16="http://schemas.microsoft.com/office/drawing/2014/main" id="{CD6EE69C-73C8-9D1D-8226-20354262527C}"/>
              </a:ext>
            </a:extLst>
          </p:cNvPr>
          <p:cNvSpPr>
            <a:spLocks noGrp="1"/>
          </p:cNvSpPr>
          <p:nvPr>
            <p:ph type="sldNum" sz="quarter" idx="4"/>
          </p:nvPr>
        </p:nvSpPr>
        <p:spPr>
          <a:xfrm>
            <a:off x="11391152" y="6434524"/>
            <a:ext cx="693261" cy="365125"/>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solidFill>
                  <a:schemeClr val="accent2"/>
                </a:solidFill>
              </a:rPr>
              <a:pPr algn="r">
                <a:lnSpc>
                  <a:spcPct val="90000"/>
                </a:lnSpc>
                <a:spcAft>
                  <a:spcPts val="600"/>
                </a:spcAft>
              </a:pPr>
              <a:t>18</a:t>
            </a:fld>
            <a:endParaRPr lang="en-US" sz="1900">
              <a:solidFill>
                <a:schemeClr val="accent2"/>
              </a:solidFill>
            </a:endParaRPr>
          </a:p>
        </p:txBody>
      </p:sp>
      <p:sp>
        <p:nvSpPr>
          <p:cNvPr id="4" name="Content Placeholder 3">
            <a:extLst>
              <a:ext uri="{FF2B5EF4-FFF2-40B4-BE49-F238E27FC236}">
                <a16:creationId xmlns:a16="http://schemas.microsoft.com/office/drawing/2014/main" id="{25649C16-FD86-3265-FD23-AA1FD7F19AE7}"/>
              </a:ext>
            </a:extLst>
          </p:cNvPr>
          <p:cNvSpPr>
            <a:spLocks noGrp="1"/>
          </p:cNvSpPr>
          <p:nvPr>
            <p:ph sz="quarter" idx="11"/>
          </p:nvPr>
        </p:nvSpPr>
        <p:spPr>
          <a:xfrm>
            <a:off x="640744" y="2442133"/>
            <a:ext cx="11867535" cy="4573807"/>
          </a:xfrm>
        </p:spPr>
        <p:txBody>
          <a:bodyPr>
            <a:normAutofit/>
          </a:bodyPr>
          <a:lstStyle/>
          <a:p>
            <a:r>
              <a:rPr lang="en-US" sz="2000" b="1" u="sng" dirty="0"/>
              <a:t>Sine Wave</a:t>
            </a:r>
            <a:r>
              <a:rPr lang="en-US" dirty="0"/>
              <a:t>: A sine wave is a smooth, periodic oscillation that represents a pure sound tone. It’s characterized by a continuous wave with a uniform frequency and amplitude, and is the most basic form of a sound wave.</a:t>
            </a:r>
          </a:p>
          <a:p>
            <a:r>
              <a:rPr lang="en-US" b="1" u="sng" dirty="0"/>
              <a:t>Eight Fundamental Properties of Sound Waves:</a:t>
            </a:r>
            <a:endParaRPr lang="en-US" u="sng" dirty="0"/>
          </a:p>
          <a:p>
            <a:pPr>
              <a:buFont typeface="+mj-lt"/>
              <a:buAutoNum type="arabicPeriod"/>
            </a:pPr>
            <a:r>
              <a:rPr lang="en-US" b="1" dirty="0"/>
              <a:t>Frequency (Hz)</a:t>
            </a:r>
            <a:r>
              <a:rPr lang="en-US" dirty="0"/>
              <a:t>: Number of cycles per second, determining the pitch of the sound.</a:t>
            </a:r>
          </a:p>
          <a:p>
            <a:pPr>
              <a:buFont typeface="+mj-lt"/>
              <a:buAutoNum type="arabicPeriod"/>
            </a:pPr>
            <a:r>
              <a:rPr lang="en-US" b="1" dirty="0"/>
              <a:t>Amplitude</a:t>
            </a:r>
            <a:r>
              <a:rPr lang="en-US" dirty="0"/>
              <a:t>: The height of the wave, corresponding to the loudness; measured in decibels (dB).</a:t>
            </a:r>
          </a:p>
          <a:p>
            <a:pPr>
              <a:buFont typeface="+mj-lt"/>
              <a:buAutoNum type="arabicPeriod"/>
            </a:pPr>
            <a:r>
              <a:rPr lang="en-US" b="1" dirty="0"/>
              <a:t>Wavelength (λ)</a:t>
            </a:r>
            <a:r>
              <a:rPr lang="en-US" dirty="0"/>
              <a:t>: Distance between consecutive compressions or rarefactions.</a:t>
            </a:r>
          </a:p>
          <a:p>
            <a:pPr>
              <a:buFont typeface="+mj-lt"/>
              <a:buAutoNum type="arabicPeriod"/>
            </a:pPr>
            <a:r>
              <a:rPr lang="en-US" b="1" dirty="0"/>
              <a:t>Compression</a:t>
            </a:r>
            <a:r>
              <a:rPr lang="en-US" dirty="0"/>
              <a:t>: Region of high pressure where particles are close together.</a:t>
            </a:r>
          </a:p>
          <a:p>
            <a:pPr>
              <a:buFont typeface="+mj-lt"/>
              <a:buAutoNum type="arabicPeriod"/>
            </a:pPr>
            <a:r>
              <a:rPr lang="en-US" b="1" dirty="0"/>
              <a:t>Rarefaction</a:t>
            </a:r>
            <a:r>
              <a:rPr lang="en-US" dirty="0"/>
              <a:t>: Region of low pressure where particles are spread apart.</a:t>
            </a:r>
          </a:p>
          <a:p>
            <a:pPr>
              <a:buFont typeface="+mj-lt"/>
              <a:buAutoNum type="arabicPeriod"/>
            </a:pPr>
            <a:r>
              <a:rPr lang="en-US" b="1" dirty="0"/>
              <a:t>Decibels (dB)</a:t>
            </a:r>
            <a:r>
              <a:rPr lang="en-US" dirty="0"/>
              <a:t>: A unit for measuring sound intensity or loudness.</a:t>
            </a:r>
          </a:p>
          <a:p>
            <a:pPr>
              <a:buFont typeface="+mj-lt"/>
              <a:buAutoNum type="arabicPeriod"/>
            </a:pPr>
            <a:r>
              <a:rPr lang="en-US" b="1" dirty="0"/>
              <a:t>Loudness</a:t>
            </a:r>
            <a:r>
              <a:rPr lang="en-US" dirty="0"/>
              <a:t>: Perceived volume of sound, related to amplitude, measured in decibels.</a:t>
            </a:r>
          </a:p>
          <a:p>
            <a:pPr>
              <a:buFont typeface="+mj-lt"/>
              <a:buAutoNum type="arabicPeriod"/>
            </a:pPr>
            <a:r>
              <a:rPr lang="en-US" b="1" dirty="0"/>
              <a:t>Pitch</a:t>
            </a:r>
            <a:r>
              <a:rPr lang="en-US" dirty="0"/>
              <a:t>: How high or low a sound is, determined by its frequency (higher frequency = higher pitch).</a:t>
            </a:r>
          </a:p>
          <a:p>
            <a:endParaRPr lang="en-US" dirty="0"/>
          </a:p>
        </p:txBody>
      </p:sp>
    </p:spTree>
    <p:extLst>
      <p:ext uri="{BB962C8B-B14F-4D97-AF65-F5344CB8AC3E}">
        <p14:creationId xmlns:p14="http://schemas.microsoft.com/office/powerpoint/2010/main" val="2328216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9321D-79AC-AC52-77EE-48647BFA150F}"/>
              </a:ext>
            </a:extLst>
          </p:cNvPr>
          <p:cNvSpPr>
            <a:spLocks noGrp="1"/>
          </p:cNvSpPr>
          <p:nvPr>
            <p:ph type="title"/>
          </p:nvPr>
        </p:nvSpPr>
        <p:spPr>
          <a:xfrm>
            <a:off x="1232517" y="-260713"/>
            <a:ext cx="9590215" cy="1708514"/>
          </a:xfrm>
        </p:spPr>
        <p:txBody>
          <a:bodyPr/>
          <a:lstStyle/>
          <a:p>
            <a:pPr algn="ctr"/>
            <a:r>
              <a:rPr lang="en-US" dirty="0"/>
              <a:t>Introduction to Sound Theory</a:t>
            </a:r>
          </a:p>
        </p:txBody>
      </p:sp>
      <p:sp>
        <p:nvSpPr>
          <p:cNvPr id="5" name="Content Placeholder 4">
            <a:extLst>
              <a:ext uri="{FF2B5EF4-FFF2-40B4-BE49-F238E27FC236}">
                <a16:creationId xmlns:a16="http://schemas.microsoft.com/office/drawing/2014/main" id="{F0B8AA87-ACD9-1978-6D0D-24BB242F7712}"/>
              </a:ext>
            </a:extLst>
          </p:cNvPr>
          <p:cNvSpPr>
            <a:spLocks noGrp="1"/>
          </p:cNvSpPr>
          <p:nvPr>
            <p:ph sz="quarter" idx="11"/>
          </p:nvPr>
        </p:nvSpPr>
        <p:spPr>
          <a:xfrm>
            <a:off x="4517144" y="960120"/>
            <a:ext cx="6681923" cy="6575811"/>
          </a:xfrm>
        </p:spPr>
        <p:txBody>
          <a:bodyPr>
            <a:normAutofit/>
          </a:bodyPr>
          <a:lstStyle/>
          <a:p>
            <a:pPr marL="0" indent="0">
              <a:buNone/>
            </a:pPr>
            <a:r>
              <a:rPr lang="en-US" sz="2000" dirty="0"/>
              <a:t>.</a:t>
            </a:r>
          </a:p>
        </p:txBody>
      </p:sp>
      <p:sp>
        <p:nvSpPr>
          <p:cNvPr id="2" name="Slide Number Placeholder 1">
            <a:extLst>
              <a:ext uri="{FF2B5EF4-FFF2-40B4-BE49-F238E27FC236}">
                <a16:creationId xmlns:a16="http://schemas.microsoft.com/office/drawing/2014/main" id="{CD6EE69C-73C8-9D1D-8226-20354262527C}"/>
              </a:ext>
            </a:extLst>
          </p:cNvPr>
          <p:cNvSpPr>
            <a:spLocks noGrp="1"/>
          </p:cNvSpPr>
          <p:nvPr>
            <p:ph type="sldNum" sz="quarter" idx="4"/>
          </p:nvPr>
        </p:nvSpPr>
        <p:spPr/>
        <p:txBody>
          <a:bodyPr/>
          <a:lstStyle/>
          <a:p>
            <a:fld id="{08AB70BE-1769-45B8-85A6-0C837432C7E6}" type="slidenum">
              <a:rPr lang="en-US" smtClean="0"/>
              <a:pPr/>
              <a:t>19</a:t>
            </a:fld>
            <a:endParaRPr lang="en-US" dirty="0"/>
          </a:p>
        </p:txBody>
      </p:sp>
      <p:pic>
        <p:nvPicPr>
          <p:cNvPr id="4098" name="Picture 2" descr="Table I from The decibel and Mr. Dow | Semantic Scholar">
            <a:extLst>
              <a:ext uri="{FF2B5EF4-FFF2-40B4-BE49-F238E27FC236}">
                <a16:creationId xmlns:a16="http://schemas.microsoft.com/office/drawing/2014/main" id="{E7F00E86-4282-FF84-3F5F-D1F930CCC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719" y="1924049"/>
            <a:ext cx="7051581" cy="33558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and black logo&#10;&#10;Description automatically generated">
            <a:extLst>
              <a:ext uri="{FF2B5EF4-FFF2-40B4-BE49-F238E27FC236}">
                <a16:creationId xmlns:a16="http://schemas.microsoft.com/office/drawing/2014/main" id="{0447C91E-67C6-45E2-50BA-62C05C32C643}"/>
              </a:ext>
            </a:extLst>
          </p:cNvPr>
          <p:cNvPicPr>
            <a:picLocks noChangeAspect="1"/>
          </p:cNvPicPr>
          <p:nvPr/>
        </p:nvPicPr>
        <p:blipFill rotWithShape="1">
          <a:blip r:embed="rId4">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2733035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504103-6319-C1BA-994F-97D3A9F1AA56}"/>
              </a:ext>
            </a:extLst>
          </p:cNvPr>
          <p:cNvSpPr>
            <a:spLocks noGrp="1"/>
          </p:cNvSpPr>
          <p:nvPr>
            <p:ph type="title"/>
          </p:nvPr>
        </p:nvSpPr>
        <p:spPr/>
        <p:txBody>
          <a:bodyPr/>
          <a:lstStyle/>
          <a:p>
            <a:pPr algn="ctr"/>
            <a:r>
              <a:rPr lang="en-US" dirty="0"/>
              <a:t>Course Contents:</a:t>
            </a:r>
          </a:p>
        </p:txBody>
      </p:sp>
      <p:sp>
        <p:nvSpPr>
          <p:cNvPr id="4" name="Content Placeholder 3">
            <a:extLst>
              <a:ext uri="{FF2B5EF4-FFF2-40B4-BE49-F238E27FC236}">
                <a16:creationId xmlns:a16="http://schemas.microsoft.com/office/drawing/2014/main" id="{3D7927D6-AFA7-348E-8C32-400C1E6F321D}"/>
              </a:ext>
            </a:extLst>
          </p:cNvPr>
          <p:cNvSpPr>
            <a:spLocks noGrp="1"/>
          </p:cNvSpPr>
          <p:nvPr>
            <p:ph sz="quarter" idx="10"/>
          </p:nvPr>
        </p:nvSpPr>
        <p:spPr>
          <a:xfrm>
            <a:off x="5743923" y="437449"/>
            <a:ext cx="6099032" cy="6420551"/>
          </a:xfrm>
        </p:spPr>
        <p:txBody>
          <a:bodyPr>
            <a:normAutofit/>
          </a:bodyPr>
          <a:lstStyle/>
          <a:p>
            <a:pPr marL="285750" indent="-285750">
              <a:buFont typeface="Arial" panose="020B0604020202020204" pitchFamily="34" charset="0"/>
              <a:buChar char="•"/>
            </a:pPr>
            <a:r>
              <a:rPr lang="en-US" b="1" dirty="0"/>
              <a:t>Overview</a:t>
            </a:r>
          </a:p>
          <a:p>
            <a:pPr marL="285750" indent="-285750">
              <a:buFont typeface="Arial" panose="020B0604020202020204" pitchFamily="34" charset="0"/>
              <a:buChar char="•"/>
            </a:pPr>
            <a:r>
              <a:rPr lang="en-US" b="1" dirty="0"/>
              <a:t>Introduction to Condition Monitoring</a:t>
            </a:r>
          </a:p>
          <a:p>
            <a:pPr marL="285750" indent="-285750">
              <a:buFont typeface="Arial" panose="020B0604020202020204" pitchFamily="34" charset="0"/>
              <a:buChar char="•"/>
            </a:pPr>
            <a:r>
              <a:rPr lang="en-US" b="1" dirty="0"/>
              <a:t>Introduction to Sound Theory</a:t>
            </a:r>
          </a:p>
          <a:p>
            <a:pPr marL="285750" indent="-285750">
              <a:buFont typeface="Arial" panose="020B0604020202020204" pitchFamily="34" charset="0"/>
              <a:buChar char="•"/>
            </a:pPr>
            <a:r>
              <a:rPr lang="en-US" b="1" dirty="0"/>
              <a:t>Propagation of Sound</a:t>
            </a:r>
          </a:p>
          <a:p>
            <a:pPr marL="285750" indent="-285750">
              <a:buFont typeface="Arial" panose="020B0604020202020204" pitchFamily="34" charset="0"/>
              <a:buChar char="•"/>
            </a:pPr>
            <a:r>
              <a:rPr lang="en-US" b="1" dirty="0"/>
              <a:t>Introduction to Ultrasound Testing</a:t>
            </a:r>
          </a:p>
          <a:p>
            <a:pPr marL="285750" indent="-285750">
              <a:buFont typeface="Arial" panose="020B0604020202020204" pitchFamily="34" charset="0"/>
              <a:buChar char="•"/>
            </a:pPr>
            <a:r>
              <a:rPr lang="en-US" b="1" dirty="0"/>
              <a:t>Airborne Leaks and Leaks Detection</a:t>
            </a:r>
          </a:p>
          <a:p>
            <a:pPr marL="285750" indent="-285750">
              <a:buFont typeface="Arial" panose="020B0604020202020204" pitchFamily="34" charset="0"/>
              <a:buChar char="•"/>
            </a:pPr>
            <a:r>
              <a:rPr lang="en-US" b="1" dirty="0"/>
              <a:t>Steam Systems and Steam Trap Testing </a:t>
            </a:r>
          </a:p>
          <a:p>
            <a:pPr marL="285750" indent="-285750">
              <a:buFont typeface="Arial" panose="020B0604020202020204" pitchFamily="34" charset="0"/>
              <a:buChar char="•"/>
            </a:pPr>
            <a:r>
              <a:rPr lang="en-US" b="1" dirty="0"/>
              <a:t>Electrical Systems and Testing</a:t>
            </a:r>
          </a:p>
          <a:p>
            <a:pPr marL="285750" indent="-285750">
              <a:buFont typeface="Arial" panose="020B0604020202020204" pitchFamily="34" charset="0"/>
              <a:buChar char="•"/>
            </a:pPr>
            <a:r>
              <a:rPr lang="en-US" b="1" dirty="0"/>
              <a:t>Bearings and Bearing Fault Detection</a:t>
            </a:r>
          </a:p>
          <a:p>
            <a:pPr marL="285750" indent="-285750">
              <a:buFont typeface="Arial" panose="020B0604020202020204" pitchFamily="34" charset="0"/>
              <a:buChar char="•"/>
            </a:pPr>
            <a:r>
              <a:rPr lang="en-US" b="1" dirty="0"/>
              <a:t>Bearing Lubrication</a:t>
            </a:r>
          </a:p>
          <a:p>
            <a:pPr marL="285750" indent="-285750">
              <a:buFont typeface="Arial" panose="020B0604020202020204" pitchFamily="34" charset="0"/>
              <a:buChar char="•"/>
            </a:pPr>
            <a:r>
              <a:rPr lang="en-US" b="1" dirty="0"/>
              <a:t>Mechanical Inspection</a:t>
            </a:r>
          </a:p>
          <a:p>
            <a:pPr marL="285750" indent="-285750">
              <a:buFont typeface="Arial" panose="020B0604020202020204" pitchFamily="34" charset="0"/>
              <a:buChar char="•"/>
            </a:pPr>
            <a:r>
              <a:rPr lang="en-US" b="1" dirty="0"/>
              <a:t>Tightness and Integrity</a:t>
            </a:r>
          </a:p>
          <a:p>
            <a:pPr marL="285750" indent="-285750">
              <a:buFont typeface="Arial" panose="020B0604020202020204" pitchFamily="34" charset="0"/>
              <a:buChar char="•"/>
            </a:pPr>
            <a:r>
              <a:rPr lang="en-US" b="1" dirty="0"/>
              <a:t>Reporting</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p:txBody>
      </p:sp>
      <p:sp>
        <p:nvSpPr>
          <p:cNvPr id="2" name="Slide Number Placeholder 1">
            <a:extLst>
              <a:ext uri="{FF2B5EF4-FFF2-40B4-BE49-F238E27FC236}">
                <a16:creationId xmlns:a16="http://schemas.microsoft.com/office/drawing/2014/main" id="{991DBFA3-4929-EF34-6EC0-62D2B6817892}"/>
              </a:ext>
            </a:extLst>
          </p:cNvPr>
          <p:cNvSpPr>
            <a:spLocks noGrp="1"/>
          </p:cNvSpPr>
          <p:nvPr>
            <p:ph type="sldNum" sz="quarter" idx="4"/>
          </p:nvPr>
        </p:nvSpPr>
        <p:spPr/>
        <p:txBody>
          <a:bodyPr/>
          <a:lstStyle/>
          <a:p>
            <a:fld id="{08AB70BE-1769-45B8-85A6-0C837432C7E6}" type="slidenum">
              <a:rPr lang="en-US" smtClean="0"/>
              <a:pPr/>
              <a:t>2</a:t>
            </a:fld>
            <a:endParaRPr lang="en-US" dirty="0"/>
          </a:p>
        </p:txBody>
      </p:sp>
      <p:pic>
        <p:nvPicPr>
          <p:cNvPr id="5" name="Picture 4" descr="A blue and black logo&#10;&#10;Description automatically generated">
            <a:extLst>
              <a:ext uri="{FF2B5EF4-FFF2-40B4-BE49-F238E27FC236}">
                <a16:creationId xmlns:a16="http://schemas.microsoft.com/office/drawing/2014/main" id="{0455592B-C624-A12F-1801-0702A8FEB471}"/>
              </a:ext>
            </a:extLst>
          </p:cNvPr>
          <p:cNvPicPr>
            <a:picLocks noChangeAspect="1"/>
          </p:cNvPicPr>
          <p:nvPr/>
        </p:nvPicPr>
        <p:blipFill rotWithShape="1">
          <a:blip r:embed="rId3">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2567017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282789-4F8B-D647-09EB-50D8FF6877D0}"/>
              </a:ext>
            </a:extLst>
          </p:cNvPr>
          <p:cNvSpPr>
            <a:spLocks noGrp="1"/>
          </p:cNvSpPr>
          <p:nvPr>
            <p:ph type="title"/>
          </p:nvPr>
        </p:nvSpPr>
        <p:spPr>
          <a:xfrm>
            <a:off x="1371598" y="1430310"/>
            <a:ext cx="5750171" cy="4009292"/>
          </a:xfrm>
        </p:spPr>
        <p:txBody>
          <a:bodyPr/>
          <a:lstStyle/>
          <a:p>
            <a:pPr algn="ctr"/>
            <a:r>
              <a:rPr lang="en-US" dirty="0"/>
              <a:t>Section 4:</a:t>
            </a:r>
            <a:br>
              <a:rPr lang="en-US" dirty="0"/>
            </a:br>
            <a:r>
              <a:rPr lang="en-US" dirty="0"/>
              <a:t>Propagation of Sound</a:t>
            </a:r>
          </a:p>
        </p:txBody>
      </p:sp>
      <p:pic>
        <p:nvPicPr>
          <p:cNvPr id="6" name="Picture Placeholder 4" descr="Green lights in the sky">
            <a:extLst>
              <a:ext uri="{FF2B5EF4-FFF2-40B4-BE49-F238E27FC236}">
                <a16:creationId xmlns:a16="http://schemas.microsoft.com/office/drawing/2014/main" id="{2EBC5878-1007-0F8E-3940-DE9D1D088BC7}"/>
              </a:ext>
            </a:extLst>
          </p:cNvPr>
          <p:cNvPicPr>
            <a:picLocks noGrp="1" noChangeAspect="1"/>
          </p:cNvPicPr>
          <p:nvPr>
            <p:ph type="pic" sz="quarter" idx="13"/>
          </p:nvPr>
        </p:nvPicPr>
        <p:blipFill>
          <a:blip r:embed="rId3"/>
          <a:srcRect l="28995" r="28995"/>
          <a:stretch/>
        </p:blipFill>
        <p:spPr/>
      </p:pic>
      <p:sp>
        <p:nvSpPr>
          <p:cNvPr id="4" name="Slide Number Placeholder 3">
            <a:extLst>
              <a:ext uri="{FF2B5EF4-FFF2-40B4-BE49-F238E27FC236}">
                <a16:creationId xmlns:a16="http://schemas.microsoft.com/office/drawing/2014/main" id="{258ECD88-7563-0E2D-38D6-262477CFE5A5}"/>
              </a:ext>
            </a:extLst>
          </p:cNvPr>
          <p:cNvSpPr>
            <a:spLocks noGrp="1"/>
          </p:cNvSpPr>
          <p:nvPr>
            <p:ph type="sldNum" sz="quarter" idx="4"/>
          </p:nvPr>
        </p:nvSpPr>
        <p:spPr/>
        <p:txBody>
          <a:bodyPr/>
          <a:lstStyle/>
          <a:p>
            <a:fld id="{08AB70BE-1769-45B8-85A6-0C837432C7E6}" type="slidenum">
              <a:rPr lang="en-US" smtClean="0"/>
              <a:pPr/>
              <a:t>20</a:t>
            </a:fld>
            <a:endParaRPr lang="en-US" dirty="0"/>
          </a:p>
        </p:txBody>
      </p:sp>
      <p:pic>
        <p:nvPicPr>
          <p:cNvPr id="2" name="Picture 1" descr="A blue and black logo&#10;&#10;Description automatically generated">
            <a:extLst>
              <a:ext uri="{FF2B5EF4-FFF2-40B4-BE49-F238E27FC236}">
                <a16:creationId xmlns:a16="http://schemas.microsoft.com/office/drawing/2014/main" id="{6D776FC8-5B91-9BE4-109C-42539DBF1104}"/>
              </a:ext>
            </a:extLst>
          </p:cNvPr>
          <p:cNvPicPr>
            <a:picLocks noChangeAspect="1"/>
          </p:cNvPicPr>
          <p:nvPr/>
        </p:nvPicPr>
        <p:blipFill rotWithShape="1">
          <a:blip r:embed="rId4">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30277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9321D-79AC-AC52-77EE-48647BFA150F}"/>
              </a:ext>
            </a:extLst>
          </p:cNvPr>
          <p:cNvSpPr>
            <a:spLocks noGrp="1"/>
          </p:cNvSpPr>
          <p:nvPr>
            <p:ph type="title"/>
          </p:nvPr>
        </p:nvSpPr>
        <p:spPr>
          <a:xfrm>
            <a:off x="1232517" y="-260713"/>
            <a:ext cx="9590215" cy="1708514"/>
          </a:xfrm>
        </p:spPr>
        <p:txBody>
          <a:bodyPr/>
          <a:lstStyle/>
          <a:p>
            <a:pPr algn="ctr"/>
            <a:r>
              <a:rPr lang="en-US" dirty="0"/>
              <a:t>Propagation of Sound</a:t>
            </a:r>
          </a:p>
        </p:txBody>
      </p:sp>
      <p:sp>
        <p:nvSpPr>
          <p:cNvPr id="5" name="Content Placeholder 4">
            <a:extLst>
              <a:ext uri="{FF2B5EF4-FFF2-40B4-BE49-F238E27FC236}">
                <a16:creationId xmlns:a16="http://schemas.microsoft.com/office/drawing/2014/main" id="{F0B8AA87-ACD9-1978-6D0D-24BB242F7712}"/>
              </a:ext>
            </a:extLst>
          </p:cNvPr>
          <p:cNvSpPr>
            <a:spLocks noGrp="1"/>
          </p:cNvSpPr>
          <p:nvPr>
            <p:ph sz="quarter" idx="11"/>
          </p:nvPr>
        </p:nvSpPr>
        <p:spPr>
          <a:xfrm>
            <a:off x="4517144" y="960120"/>
            <a:ext cx="6681923" cy="6575811"/>
          </a:xfrm>
        </p:spPr>
        <p:txBody>
          <a:bodyPr>
            <a:normAutofit/>
          </a:bodyPr>
          <a:lstStyle/>
          <a:p>
            <a:pPr marL="0" indent="0">
              <a:buNone/>
            </a:pPr>
            <a:r>
              <a:rPr lang="en-US" sz="2000" dirty="0"/>
              <a:t>.</a:t>
            </a:r>
          </a:p>
        </p:txBody>
      </p:sp>
      <p:sp>
        <p:nvSpPr>
          <p:cNvPr id="2" name="Slide Number Placeholder 1">
            <a:extLst>
              <a:ext uri="{FF2B5EF4-FFF2-40B4-BE49-F238E27FC236}">
                <a16:creationId xmlns:a16="http://schemas.microsoft.com/office/drawing/2014/main" id="{CD6EE69C-73C8-9D1D-8226-20354262527C}"/>
              </a:ext>
            </a:extLst>
          </p:cNvPr>
          <p:cNvSpPr>
            <a:spLocks noGrp="1"/>
          </p:cNvSpPr>
          <p:nvPr>
            <p:ph type="sldNum" sz="quarter" idx="4"/>
          </p:nvPr>
        </p:nvSpPr>
        <p:spPr/>
        <p:txBody>
          <a:bodyPr/>
          <a:lstStyle/>
          <a:p>
            <a:fld id="{08AB70BE-1769-45B8-85A6-0C837432C7E6}" type="slidenum">
              <a:rPr lang="en-US" smtClean="0"/>
              <a:pPr/>
              <a:t>21</a:t>
            </a:fld>
            <a:endParaRPr lang="en-US" dirty="0"/>
          </a:p>
        </p:txBody>
      </p:sp>
      <p:sp>
        <p:nvSpPr>
          <p:cNvPr id="4" name="TextBox 3">
            <a:extLst>
              <a:ext uri="{FF2B5EF4-FFF2-40B4-BE49-F238E27FC236}">
                <a16:creationId xmlns:a16="http://schemas.microsoft.com/office/drawing/2014/main" id="{0C9A961C-3B02-DC7E-641E-363F70D765DE}"/>
              </a:ext>
            </a:extLst>
          </p:cNvPr>
          <p:cNvSpPr txBox="1"/>
          <p:nvPr/>
        </p:nvSpPr>
        <p:spPr>
          <a:xfrm>
            <a:off x="1232517" y="1447801"/>
            <a:ext cx="4138040" cy="4493538"/>
          </a:xfrm>
          <a:prstGeom prst="rect">
            <a:avLst/>
          </a:prstGeom>
          <a:noFill/>
        </p:spPr>
        <p:txBody>
          <a:bodyPr wrap="square" rtlCol="0">
            <a:spAutoFit/>
          </a:bodyPr>
          <a:lstStyle/>
          <a:p>
            <a:r>
              <a:rPr lang="en-US" sz="2400" b="1" u="sng" dirty="0"/>
              <a:t>Sound Velocity</a:t>
            </a:r>
          </a:p>
          <a:p>
            <a:endParaRPr lang="en-US" sz="2400" b="1" u="sng" dirty="0"/>
          </a:p>
          <a:p>
            <a:pPr>
              <a:buFont typeface="Arial" panose="020B0604020202020204" pitchFamily="34" charset="0"/>
              <a:buChar char="•"/>
            </a:pPr>
            <a:r>
              <a:rPr lang="en-US" sz="2000" b="1" dirty="0"/>
              <a:t>Definition</a:t>
            </a:r>
            <a:r>
              <a:rPr lang="en-US" sz="2000" dirty="0"/>
              <a:t>: Sound velocity is the speed at which sound waves travel through a medium. It depends on the medium’s </a:t>
            </a:r>
            <a:r>
              <a:rPr lang="en-US" sz="2000" b="1" dirty="0"/>
              <a:t>density</a:t>
            </a:r>
            <a:r>
              <a:rPr lang="en-US" sz="2000" dirty="0"/>
              <a:t> and </a:t>
            </a:r>
            <a:r>
              <a:rPr lang="en-US" sz="2000" b="1" dirty="0"/>
              <a:t>elasticity</a:t>
            </a:r>
            <a:r>
              <a:rPr lang="en-US" sz="2000" dirty="0"/>
              <a:t>.</a:t>
            </a:r>
          </a:p>
          <a:p>
            <a:pPr>
              <a:buFont typeface="Arial" panose="020B0604020202020204" pitchFamily="34" charset="0"/>
              <a:buChar char="•"/>
            </a:pPr>
            <a:r>
              <a:rPr lang="en-US" sz="2000" b="1" dirty="0"/>
              <a:t>Dependence</a:t>
            </a:r>
            <a:r>
              <a:rPr lang="en-US" sz="2000" dirty="0"/>
              <a:t>:</a:t>
            </a:r>
          </a:p>
          <a:p>
            <a:pPr marL="742950" lvl="1" indent="-285750">
              <a:buFont typeface="Arial" panose="020B0604020202020204" pitchFamily="34" charset="0"/>
              <a:buChar char="•"/>
            </a:pPr>
            <a:r>
              <a:rPr lang="en-US" sz="2000" b="1" dirty="0"/>
              <a:t>Higher density</a:t>
            </a:r>
            <a:r>
              <a:rPr lang="en-US" sz="2000" dirty="0"/>
              <a:t> (e.g., solids) allows sound to travel faster.</a:t>
            </a:r>
          </a:p>
          <a:p>
            <a:pPr marL="742950" lvl="1" indent="-285750">
              <a:buFont typeface="Arial" panose="020B0604020202020204" pitchFamily="34" charset="0"/>
              <a:buChar char="•"/>
            </a:pPr>
            <a:r>
              <a:rPr lang="en-US" sz="2000" b="1" dirty="0"/>
              <a:t>Temperature</a:t>
            </a:r>
            <a:r>
              <a:rPr lang="en-US" sz="2000" dirty="0"/>
              <a:t> and </a:t>
            </a:r>
            <a:r>
              <a:rPr lang="en-US" sz="2000" b="1" dirty="0"/>
              <a:t>pressure</a:t>
            </a:r>
            <a:r>
              <a:rPr lang="en-US" sz="2000" dirty="0"/>
              <a:t> also affect sound velocity; higher temperatures typically increase speed in gases.</a:t>
            </a:r>
          </a:p>
          <a:p>
            <a:endParaRPr lang="en-US" dirty="0"/>
          </a:p>
        </p:txBody>
      </p:sp>
      <p:pic>
        <p:nvPicPr>
          <p:cNvPr id="5122" name="Picture 2" descr="This shows why sound travels faster in solids, slower in liquids, and  slowest in gases : r/Simulated">
            <a:extLst>
              <a:ext uri="{FF2B5EF4-FFF2-40B4-BE49-F238E27FC236}">
                <a16:creationId xmlns:a16="http://schemas.microsoft.com/office/drawing/2014/main" id="{70997C07-00FA-BD75-F35E-A7B10D55D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892" y="1322193"/>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and black logo&#10;&#10;Description automatically generated">
            <a:extLst>
              <a:ext uri="{FF2B5EF4-FFF2-40B4-BE49-F238E27FC236}">
                <a16:creationId xmlns:a16="http://schemas.microsoft.com/office/drawing/2014/main" id="{AF2AC290-0D06-B744-B66D-3DEDCBD786CC}"/>
              </a:ext>
            </a:extLst>
          </p:cNvPr>
          <p:cNvPicPr>
            <a:picLocks noChangeAspect="1"/>
          </p:cNvPicPr>
          <p:nvPr/>
        </p:nvPicPr>
        <p:blipFill rotWithShape="1">
          <a:blip r:embed="rId4">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276789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9321D-79AC-AC52-77EE-48647BFA150F}"/>
              </a:ext>
            </a:extLst>
          </p:cNvPr>
          <p:cNvSpPr>
            <a:spLocks noGrp="1"/>
          </p:cNvSpPr>
          <p:nvPr>
            <p:ph type="title"/>
          </p:nvPr>
        </p:nvSpPr>
        <p:spPr>
          <a:xfrm>
            <a:off x="1300892" y="-304958"/>
            <a:ext cx="9590215" cy="1708514"/>
          </a:xfrm>
        </p:spPr>
        <p:txBody>
          <a:bodyPr/>
          <a:lstStyle/>
          <a:p>
            <a:pPr algn="ctr"/>
            <a:r>
              <a:rPr lang="en-US" dirty="0"/>
              <a:t>Propagation of Sound-CONTD</a:t>
            </a:r>
          </a:p>
        </p:txBody>
      </p:sp>
      <p:sp>
        <p:nvSpPr>
          <p:cNvPr id="5" name="Content Placeholder 4">
            <a:extLst>
              <a:ext uri="{FF2B5EF4-FFF2-40B4-BE49-F238E27FC236}">
                <a16:creationId xmlns:a16="http://schemas.microsoft.com/office/drawing/2014/main" id="{F0B8AA87-ACD9-1978-6D0D-24BB242F7712}"/>
              </a:ext>
            </a:extLst>
          </p:cNvPr>
          <p:cNvSpPr>
            <a:spLocks noGrp="1"/>
          </p:cNvSpPr>
          <p:nvPr>
            <p:ph sz="quarter" idx="11"/>
          </p:nvPr>
        </p:nvSpPr>
        <p:spPr>
          <a:xfrm>
            <a:off x="1342255" y="960121"/>
            <a:ext cx="9614681" cy="15411268"/>
          </a:xfrm>
        </p:spPr>
        <p:txBody>
          <a:bodyPr>
            <a:normAutofit/>
          </a:bodyPr>
          <a:lstStyle/>
          <a:p>
            <a:r>
              <a:rPr lang="en-US" sz="2000" b="1" dirty="0"/>
              <a:t>Relation Between Velocity, Wavelength, and Frequency</a:t>
            </a:r>
            <a:endParaRPr lang="en-US" sz="2000" dirty="0"/>
          </a:p>
          <a:p>
            <a:pPr>
              <a:buFont typeface="Arial" panose="020B0604020202020204" pitchFamily="34" charset="0"/>
              <a:buChar char="•"/>
            </a:pPr>
            <a:r>
              <a:rPr lang="en-US" sz="2000" b="1" dirty="0"/>
              <a:t>Formula</a:t>
            </a:r>
            <a:r>
              <a:rPr lang="en-US" sz="2000" dirty="0"/>
              <a:t>:  v= f × λ</a:t>
            </a:r>
          </a:p>
          <a:p>
            <a:pPr>
              <a:buFont typeface="Arial" panose="020B0604020202020204" pitchFamily="34" charset="0"/>
              <a:buChar char="•"/>
            </a:pPr>
            <a:r>
              <a:rPr lang="en-US" sz="2000" dirty="0"/>
              <a:t>The velocity of sound is the product of its frequency and wavelength. As frequency increases, wavelength decreases, and vice versa, assuming a constant velocity.</a:t>
            </a:r>
          </a:p>
          <a:p>
            <a:pPr>
              <a:buFont typeface="Arial" panose="020B0604020202020204" pitchFamily="34" charset="0"/>
              <a:buChar char="•"/>
            </a:pPr>
            <a:endParaRPr lang="en-US" sz="2000" dirty="0"/>
          </a:p>
        </p:txBody>
      </p:sp>
      <p:sp>
        <p:nvSpPr>
          <p:cNvPr id="2" name="Slide Number Placeholder 1">
            <a:extLst>
              <a:ext uri="{FF2B5EF4-FFF2-40B4-BE49-F238E27FC236}">
                <a16:creationId xmlns:a16="http://schemas.microsoft.com/office/drawing/2014/main" id="{CD6EE69C-73C8-9D1D-8226-20354262527C}"/>
              </a:ext>
            </a:extLst>
          </p:cNvPr>
          <p:cNvSpPr>
            <a:spLocks noGrp="1"/>
          </p:cNvSpPr>
          <p:nvPr>
            <p:ph type="sldNum" sz="quarter" idx="4"/>
          </p:nvPr>
        </p:nvSpPr>
        <p:spPr/>
        <p:txBody>
          <a:bodyPr/>
          <a:lstStyle/>
          <a:p>
            <a:fld id="{08AB70BE-1769-45B8-85A6-0C837432C7E6}" type="slidenum">
              <a:rPr lang="en-US" smtClean="0"/>
              <a:pPr/>
              <a:t>22</a:t>
            </a:fld>
            <a:endParaRPr lang="en-US" dirty="0"/>
          </a:p>
        </p:txBody>
      </p:sp>
      <p:pic>
        <p:nvPicPr>
          <p:cNvPr id="6146" name="Picture 2" descr="Wave Relationship">
            <a:extLst>
              <a:ext uri="{FF2B5EF4-FFF2-40B4-BE49-F238E27FC236}">
                <a16:creationId xmlns:a16="http://schemas.microsoft.com/office/drawing/2014/main" id="{79AF2262-8577-8390-1A47-DADDB435B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620" y="2734289"/>
            <a:ext cx="9531953" cy="26341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and black logo&#10;&#10;Description automatically generated">
            <a:extLst>
              <a:ext uri="{FF2B5EF4-FFF2-40B4-BE49-F238E27FC236}">
                <a16:creationId xmlns:a16="http://schemas.microsoft.com/office/drawing/2014/main" id="{9DF3697F-87EF-218B-2901-E3F3580A04C2}"/>
              </a:ext>
            </a:extLst>
          </p:cNvPr>
          <p:cNvPicPr>
            <a:picLocks noChangeAspect="1"/>
          </p:cNvPicPr>
          <p:nvPr/>
        </p:nvPicPr>
        <p:blipFill rotWithShape="1">
          <a:blip r:embed="rId4">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3174306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9321D-79AC-AC52-77EE-48647BFA150F}"/>
              </a:ext>
            </a:extLst>
          </p:cNvPr>
          <p:cNvSpPr>
            <a:spLocks noGrp="1"/>
          </p:cNvSpPr>
          <p:nvPr>
            <p:ph type="title"/>
          </p:nvPr>
        </p:nvSpPr>
        <p:spPr>
          <a:xfrm>
            <a:off x="1300892" y="-304958"/>
            <a:ext cx="9590215" cy="1708514"/>
          </a:xfrm>
        </p:spPr>
        <p:txBody>
          <a:bodyPr/>
          <a:lstStyle/>
          <a:p>
            <a:pPr algn="ctr"/>
            <a:r>
              <a:rPr lang="en-US" dirty="0"/>
              <a:t>Propagation of Sound-CONTD</a:t>
            </a:r>
          </a:p>
        </p:txBody>
      </p:sp>
      <p:sp>
        <p:nvSpPr>
          <p:cNvPr id="5" name="Content Placeholder 4">
            <a:extLst>
              <a:ext uri="{FF2B5EF4-FFF2-40B4-BE49-F238E27FC236}">
                <a16:creationId xmlns:a16="http://schemas.microsoft.com/office/drawing/2014/main" id="{F0B8AA87-ACD9-1978-6D0D-24BB242F7712}"/>
              </a:ext>
            </a:extLst>
          </p:cNvPr>
          <p:cNvSpPr>
            <a:spLocks noGrp="1"/>
          </p:cNvSpPr>
          <p:nvPr>
            <p:ph sz="quarter" idx="11"/>
          </p:nvPr>
        </p:nvSpPr>
        <p:spPr>
          <a:xfrm>
            <a:off x="1342255" y="960121"/>
            <a:ext cx="9614681" cy="15411268"/>
          </a:xfrm>
        </p:spPr>
        <p:txBody>
          <a:bodyPr>
            <a:normAutofit/>
          </a:bodyPr>
          <a:lstStyle/>
          <a:p>
            <a:r>
              <a:rPr lang="en-US" b="1" dirty="0"/>
              <a:t>Sound Amplitude vs Distance: Inverse Distance Law</a:t>
            </a:r>
            <a:endParaRPr lang="en-US" dirty="0"/>
          </a:p>
          <a:p>
            <a:pPr>
              <a:buFont typeface="Arial" panose="020B0604020202020204" pitchFamily="34" charset="0"/>
              <a:buChar char="•"/>
            </a:pPr>
            <a:r>
              <a:rPr lang="en-US" b="1" dirty="0"/>
              <a:t>Inverse Distance Law</a:t>
            </a:r>
            <a:r>
              <a:rPr lang="en-US" dirty="0"/>
              <a:t>: The amplitude of a sound decreases as the distance from the source increases, following an inverse-square relationship.</a:t>
            </a:r>
          </a:p>
          <a:p>
            <a:pPr>
              <a:buFont typeface="Arial" panose="020B0604020202020204" pitchFamily="34" charset="0"/>
              <a:buChar char="•"/>
            </a:pPr>
            <a:r>
              <a:rPr lang="en-US" b="1" dirty="0"/>
              <a:t>Formula</a:t>
            </a:r>
            <a:r>
              <a:rPr lang="en-US" dirty="0"/>
              <a:t>:  A ∝ 1/d^2</a:t>
            </a:r>
          </a:p>
          <a:p>
            <a:pPr>
              <a:buFont typeface="Arial" panose="020B0604020202020204" pitchFamily="34" charset="0"/>
              <a:buChar char="•"/>
            </a:pPr>
            <a:r>
              <a:rPr lang="en-US" b="1" dirty="0"/>
              <a:t>A</a:t>
            </a:r>
            <a:r>
              <a:rPr lang="en-US" dirty="0"/>
              <a:t>: Amplitude of the sound</a:t>
            </a:r>
          </a:p>
          <a:p>
            <a:pPr marL="742950" lvl="1" indent="-285750">
              <a:buFont typeface="Arial" panose="020B0604020202020204" pitchFamily="34" charset="0"/>
              <a:buChar char="•"/>
            </a:pPr>
            <a:r>
              <a:rPr lang="en-US" b="1" dirty="0"/>
              <a:t>d</a:t>
            </a:r>
            <a:r>
              <a:rPr lang="en-US" dirty="0"/>
              <a:t>: Distance from the sound source</a:t>
            </a:r>
          </a:p>
          <a:p>
            <a:pPr>
              <a:buFont typeface="Arial" panose="020B0604020202020204" pitchFamily="34" charset="0"/>
              <a:buChar char="•"/>
            </a:pPr>
            <a:r>
              <a:rPr lang="en-US" b="1" dirty="0"/>
              <a:t>Explanation</a:t>
            </a:r>
            <a:r>
              <a:rPr lang="en-US" dirty="0"/>
              <a:t>: As you move further from the sound source, the sound's amplitude decreases proportionally to the square of the distance. This results in a noticeable reduction in loudness with increased distance.</a:t>
            </a:r>
          </a:p>
          <a:p>
            <a:pPr>
              <a:buFont typeface="Arial" panose="020B0604020202020204" pitchFamily="34" charset="0"/>
              <a:buChar char="•"/>
            </a:pPr>
            <a:r>
              <a:rPr lang="en-US" sz="2000" dirty="0"/>
              <a:t> If you are going to carry out an air leak loss assessment or trend a bearing noise, you must perform the test at the same distance every time.</a:t>
            </a:r>
          </a:p>
          <a:p>
            <a:pPr>
              <a:buFont typeface="Arial" panose="020B0604020202020204" pitchFamily="34" charset="0"/>
              <a:buChar char="•"/>
            </a:pPr>
            <a:r>
              <a:rPr lang="en-US" sz="2000" dirty="0"/>
              <a:t>All ultrasound levels should be accompanied by a distance (40 </a:t>
            </a:r>
            <a:r>
              <a:rPr lang="en-US" sz="2000" dirty="0" err="1"/>
              <a:t>dBmicroV</a:t>
            </a:r>
            <a:r>
              <a:rPr lang="en-US" sz="2000" dirty="0"/>
              <a:t> @1m)</a:t>
            </a:r>
          </a:p>
        </p:txBody>
      </p:sp>
      <p:sp>
        <p:nvSpPr>
          <p:cNvPr id="2" name="Slide Number Placeholder 1">
            <a:extLst>
              <a:ext uri="{FF2B5EF4-FFF2-40B4-BE49-F238E27FC236}">
                <a16:creationId xmlns:a16="http://schemas.microsoft.com/office/drawing/2014/main" id="{CD6EE69C-73C8-9D1D-8226-20354262527C}"/>
              </a:ext>
            </a:extLst>
          </p:cNvPr>
          <p:cNvSpPr>
            <a:spLocks noGrp="1"/>
          </p:cNvSpPr>
          <p:nvPr>
            <p:ph type="sldNum" sz="quarter" idx="4"/>
          </p:nvPr>
        </p:nvSpPr>
        <p:spPr/>
        <p:txBody>
          <a:bodyPr/>
          <a:lstStyle/>
          <a:p>
            <a:fld id="{08AB70BE-1769-45B8-85A6-0C837432C7E6}" type="slidenum">
              <a:rPr lang="en-US" smtClean="0"/>
              <a:pPr/>
              <a:t>23</a:t>
            </a:fld>
            <a:endParaRPr lang="en-US" dirty="0"/>
          </a:p>
        </p:txBody>
      </p:sp>
      <p:pic>
        <p:nvPicPr>
          <p:cNvPr id="4" name="Picture 3" descr="A blue and black logo&#10;&#10;Description automatically generated">
            <a:extLst>
              <a:ext uri="{FF2B5EF4-FFF2-40B4-BE49-F238E27FC236}">
                <a16:creationId xmlns:a16="http://schemas.microsoft.com/office/drawing/2014/main" id="{9B00A2AC-120D-5E64-E5A1-974A99BF855A}"/>
              </a:ext>
            </a:extLst>
          </p:cNvPr>
          <p:cNvPicPr>
            <a:picLocks noChangeAspect="1"/>
          </p:cNvPicPr>
          <p:nvPr/>
        </p:nvPicPr>
        <p:blipFill rotWithShape="1">
          <a:blip r:embed="rId3">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2215767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9321D-79AC-AC52-77EE-48647BFA150F}"/>
              </a:ext>
            </a:extLst>
          </p:cNvPr>
          <p:cNvSpPr>
            <a:spLocks noGrp="1"/>
          </p:cNvSpPr>
          <p:nvPr>
            <p:ph type="title"/>
          </p:nvPr>
        </p:nvSpPr>
        <p:spPr>
          <a:xfrm>
            <a:off x="1300892" y="-304958"/>
            <a:ext cx="9590215" cy="1708514"/>
          </a:xfrm>
        </p:spPr>
        <p:txBody>
          <a:bodyPr/>
          <a:lstStyle/>
          <a:p>
            <a:pPr algn="ctr"/>
            <a:r>
              <a:rPr lang="en-US" dirty="0"/>
              <a:t>Propagation of Sound-CONTD</a:t>
            </a:r>
          </a:p>
        </p:txBody>
      </p:sp>
      <p:sp>
        <p:nvSpPr>
          <p:cNvPr id="5" name="Content Placeholder 4">
            <a:extLst>
              <a:ext uri="{FF2B5EF4-FFF2-40B4-BE49-F238E27FC236}">
                <a16:creationId xmlns:a16="http://schemas.microsoft.com/office/drawing/2014/main" id="{F0B8AA87-ACD9-1978-6D0D-24BB242F7712}"/>
              </a:ext>
            </a:extLst>
          </p:cNvPr>
          <p:cNvSpPr>
            <a:spLocks noGrp="1"/>
          </p:cNvSpPr>
          <p:nvPr>
            <p:ph sz="quarter" idx="11"/>
          </p:nvPr>
        </p:nvSpPr>
        <p:spPr>
          <a:xfrm>
            <a:off x="1342255" y="960121"/>
            <a:ext cx="9614681" cy="15411268"/>
          </a:xfrm>
        </p:spPr>
        <p:txBody>
          <a:bodyPr>
            <a:normAutofit/>
          </a:bodyPr>
          <a:lstStyle/>
          <a:p>
            <a:r>
              <a:rPr lang="en-US" sz="2400" b="1" u="sng" dirty="0"/>
              <a:t>Reflection in Ultrasonic Inspection</a:t>
            </a:r>
            <a:endParaRPr lang="en-US" sz="2400" u="sng" dirty="0"/>
          </a:p>
          <a:p>
            <a:pPr>
              <a:buFont typeface="Arial" panose="020B0604020202020204" pitchFamily="34" charset="0"/>
              <a:buChar char="•"/>
            </a:pPr>
            <a:r>
              <a:rPr lang="en-US" sz="2000" b="1" dirty="0"/>
              <a:t>Definition</a:t>
            </a:r>
            <a:r>
              <a:rPr lang="en-US" sz="2000" dirty="0"/>
              <a:t>: In ultrasonic inspection, reflection occurs when high-frequency sound waves (ultrasound) encounter boundaries or discontinuities within a material, causing a portion of the waves to bounce back to the transducer.</a:t>
            </a:r>
          </a:p>
          <a:p>
            <a:pPr>
              <a:buFont typeface="Arial" panose="020B0604020202020204" pitchFamily="34" charset="0"/>
              <a:buChar char="•"/>
            </a:pPr>
            <a:r>
              <a:rPr lang="en-US" sz="2000" b="1" dirty="0"/>
              <a:t>Key Concepts</a:t>
            </a:r>
            <a:r>
              <a:rPr lang="en-US" sz="2000" dirty="0"/>
              <a:t>:</a:t>
            </a:r>
          </a:p>
          <a:p>
            <a:pPr marL="742950" lvl="1" indent="-285750">
              <a:buFont typeface="Arial" panose="020B0604020202020204" pitchFamily="34" charset="0"/>
              <a:buChar char="•"/>
            </a:pPr>
            <a:r>
              <a:rPr lang="en-US" sz="2000" b="1" dirty="0"/>
              <a:t>Echoes</a:t>
            </a:r>
            <a:r>
              <a:rPr lang="en-US" sz="2000" dirty="0"/>
              <a:t>: Reflected sound waves (echoes) provide information about the internal structure and defects of the material.</a:t>
            </a:r>
          </a:p>
          <a:p>
            <a:pPr marL="742950" lvl="1" indent="-285750">
              <a:buFont typeface="Arial" panose="020B0604020202020204" pitchFamily="34" charset="0"/>
              <a:buChar char="•"/>
            </a:pPr>
            <a:r>
              <a:rPr lang="en-US" sz="2000" b="1" dirty="0"/>
              <a:t>Impedance Mismatch</a:t>
            </a:r>
            <a:r>
              <a:rPr lang="en-US" sz="2000" dirty="0"/>
              <a:t>: Reflection is influenced by the acoustic impedance difference between materials or internal features.</a:t>
            </a:r>
          </a:p>
          <a:p>
            <a:pPr marL="742950" lvl="1" indent="-285750">
              <a:buFont typeface="Arial" panose="020B0604020202020204" pitchFamily="34" charset="0"/>
              <a:buChar char="•"/>
            </a:pPr>
            <a:r>
              <a:rPr lang="en-US" sz="2000" b="1" dirty="0"/>
              <a:t>Time of Flight</a:t>
            </a:r>
            <a:r>
              <a:rPr lang="en-US" sz="2000" dirty="0"/>
              <a:t>: The time it takes for the echoes to return helps determine the depth and location of internal features or defects.</a:t>
            </a:r>
          </a:p>
          <a:p>
            <a:pPr>
              <a:buFont typeface="Arial" panose="020B0604020202020204" pitchFamily="34" charset="0"/>
              <a:buChar char="•"/>
            </a:pPr>
            <a:r>
              <a:rPr lang="en-US" sz="2000" b="1" dirty="0"/>
              <a:t>Applications</a:t>
            </a:r>
            <a:r>
              <a:rPr lang="en-US" sz="2000" dirty="0"/>
              <a:t>: Reflection in ultrasonic inspection is crucial for detecting flaws, measuring thickness, and assessing material integrity in industrial testing and quality control.</a:t>
            </a:r>
          </a:p>
          <a:p>
            <a:endParaRPr lang="en-US" sz="2000" dirty="0"/>
          </a:p>
        </p:txBody>
      </p:sp>
      <p:sp>
        <p:nvSpPr>
          <p:cNvPr id="2" name="Slide Number Placeholder 1">
            <a:extLst>
              <a:ext uri="{FF2B5EF4-FFF2-40B4-BE49-F238E27FC236}">
                <a16:creationId xmlns:a16="http://schemas.microsoft.com/office/drawing/2014/main" id="{CD6EE69C-73C8-9D1D-8226-20354262527C}"/>
              </a:ext>
            </a:extLst>
          </p:cNvPr>
          <p:cNvSpPr>
            <a:spLocks noGrp="1"/>
          </p:cNvSpPr>
          <p:nvPr>
            <p:ph type="sldNum" sz="quarter" idx="4"/>
          </p:nvPr>
        </p:nvSpPr>
        <p:spPr/>
        <p:txBody>
          <a:bodyPr/>
          <a:lstStyle/>
          <a:p>
            <a:fld id="{08AB70BE-1769-45B8-85A6-0C837432C7E6}" type="slidenum">
              <a:rPr lang="en-US" smtClean="0"/>
              <a:pPr/>
              <a:t>24</a:t>
            </a:fld>
            <a:endParaRPr lang="en-US" dirty="0"/>
          </a:p>
        </p:txBody>
      </p:sp>
    </p:spTree>
    <p:extLst>
      <p:ext uri="{BB962C8B-B14F-4D97-AF65-F5344CB8AC3E}">
        <p14:creationId xmlns:p14="http://schemas.microsoft.com/office/powerpoint/2010/main" val="1335211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9321D-79AC-AC52-77EE-48647BFA150F}"/>
              </a:ext>
            </a:extLst>
          </p:cNvPr>
          <p:cNvSpPr>
            <a:spLocks noGrp="1"/>
          </p:cNvSpPr>
          <p:nvPr>
            <p:ph type="title"/>
          </p:nvPr>
        </p:nvSpPr>
        <p:spPr>
          <a:xfrm>
            <a:off x="1300892" y="-304958"/>
            <a:ext cx="9590215" cy="1708514"/>
          </a:xfrm>
        </p:spPr>
        <p:txBody>
          <a:bodyPr/>
          <a:lstStyle/>
          <a:p>
            <a:pPr algn="ctr"/>
            <a:r>
              <a:rPr lang="en-US" dirty="0"/>
              <a:t>Propagation of Sound-CONTD</a:t>
            </a:r>
          </a:p>
        </p:txBody>
      </p:sp>
      <p:sp>
        <p:nvSpPr>
          <p:cNvPr id="2" name="Slide Number Placeholder 1">
            <a:extLst>
              <a:ext uri="{FF2B5EF4-FFF2-40B4-BE49-F238E27FC236}">
                <a16:creationId xmlns:a16="http://schemas.microsoft.com/office/drawing/2014/main" id="{CD6EE69C-73C8-9D1D-8226-20354262527C}"/>
              </a:ext>
            </a:extLst>
          </p:cNvPr>
          <p:cNvSpPr>
            <a:spLocks noGrp="1"/>
          </p:cNvSpPr>
          <p:nvPr>
            <p:ph type="sldNum" sz="quarter" idx="4"/>
          </p:nvPr>
        </p:nvSpPr>
        <p:spPr/>
        <p:txBody>
          <a:bodyPr/>
          <a:lstStyle/>
          <a:p>
            <a:fld id="{08AB70BE-1769-45B8-85A6-0C837432C7E6}" type="slidenum">
              <a:rPr lang="en-US" smtClean="0"/>
              <a:pPr/>
              <a:t>25</a:t>
            </a:fld>
            <a:endParaRPr lang="en-US" dirty="0"/>
          </a:p>
        </p:txBody>
      </p:sp>
      <p:pic>
        <p:nvPicPr>
          <p:cNvPr id="7170" name="Picture 2" descr="Characterization of Reflectors by Ultrasonic Methods">
            <a:extLst>
              <a:ext uri="{FF2B5EF4-FFF2-40B4-BE49-F238E27FC236}">
                <a16:creationId xmlns:a16="http://schemas.microsoft.com/office/drawing/2014/main" id="{F73D912E-3AA9-C3E1-66E1-61E4F2FB4A8A}"/>
              </a:ext>
            </a:extLst>
          </p:cNvPr>
          <p:cNvPicPr>
            <a:picLocks noGrp="1" noChangeAspect="1" noChangeArrowheads="1"/>
          </p:cNvPicPr>
          <p:nvPr>
            <p:ph sz="quarter" idx="11"/>
          </p:nvPr>
        </p:nvPicPr>
        <p:blipFill>
          <a:blip r:embed="rId3">
            <a:extLst>
              <a:ext uri="{28A0092B-C50C-407E-A947-70E740481C1C}">
                <a14:useLocalDpi xmlns:a14="http://schemas.microsoft.com/office/drawing/2010/main" val="0"/>
              </a:ext>
            </a:extLst>
          </a:blip>
          <a:srcRect/>
          <a:stretch>
            <a:fillRect/>
          </a:stretch>
        </p:blipFill>
        <p:spPr bwMode="auto">
          <a:xfrm>
            <a:off x="3328995" y="1659385"/>
            <a:ext cx="5534009" cy="51986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37412AA-C6B3-6605-7334-D1154C045F9A}"/>
              </a:ext>
            </a:extLst>
          </p:cNvPr>
          <p:cNvSpPr txBox="1"/>
          <p:nvPr/>
        </p:nvSpPr>
        <p:spPr>
          <a:xfrm>
            <a:off x="1507368" y="1155141"/>
            <a:ext cx="9590215" cy="646331"/>
          </a:xfrm>
          <a:prstGeom prst="rect">
            <a:avLst/>
          </a:prstGeom>
          <a:noFill/>
        </p:spPr>
        <p:txBody>
          <a:bodyPr wrap="square" rtlCol="0">
            <a:spAutoFit/>
          </a:bodyPr>
          <a:lstStyle/>
          <a:p>
            <a:r>
              <a:rPr lang="en-US" dirty="0"/>
              <a:t>Reflection can be your friend. You may detect the presence of ultrasound because of  it.</a:t>
            </a:r>
          </a:p>
          <a:p>
            <a:pPr algn="ctr"/>
            <a:endParaRPr lang="en-US" dirty="0"/>
          </a:p>
        </p:txBody>
      </p:sp>
      <p:pic>
        <p:nvPicPr>
          <p:cNvPr id="5" name="Picture 4" descr="A blue and black logo&#10;&#10;Description automatically generated">
            <a:extLst>
              <a:ext uri="{FF2B5EF4-FFF2-40B4-BE49-F238E27FC236}">
                <a16:creationId xmlns:a16="http://schemas.microsoft.com/office/drawing/2014/main" id="{C06C7F5E-C1EB-5148-8F99-BEDFC90C5D15}"/>
              </a:ext>
            </a:extLst>
          </p:cNvPr>
          <p:cNvPicPr>
            <a:picLocks noChangeAspect="1"/>
          </p:cNvPicPr>
          <p:nvPr/>
        </p:nvPicPr>
        <p:blipFill rotWithShape="1">
          <a:blip r:embed="rId4">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564413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Rectangle 21">
            <a:extLst>
              <a:ext uri="{FF2B5EF4-FFF2-40B4-BE49-F238E27FC236}">
                <a16:creationId xmlns:a16="http://schemas.microsoft.com/office/drawing/2014/main" id="{F09CA6CC-C9DF-440F-BE30-1167A921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F82D7C3-4329-485C-9C81-FB5BA3FA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146" y="0"/>
            <a:ext cx="7643854"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4D9321D-79AC-AC52-77EE-48647BFA150F}"/>
              </a:ext>
            </a:extLst>
          </p:cNvPr>
          <p:cNvSpPr>
            <a:spLocks noGrp="1"/>
          </p:cNvSpPr>
          <p:nvPr>
            <p:ph type="title"/>
          </p:nvPr>
        </p:nvSpPr>
        <p:spPr>
          <a:xfrm>
            <a:off x="6035242" y="250876"/>
            <a:ext cx="5618922" cy="1542507"/>
          </a:xfrm>
        </p:spPr>
        <p:txBody>
          <a:bodyPr vert="horz" lIns="91440" tIns="45720" rIns="91440" bIns="45720" rtlCol="0" anchor="ctr">
            <a:normAutofit/>
          </a:bodyPr>
          <a:lstStyle/>
          <a:p>
            <a:pPr algn="ctr">
              <a:lnSpc>
                <a:spcPct val="100000"/>
              </a:lnSpc>
            </a:pPr>
            <a:r>
              <a:rPr lang="en-US" sz="4000" dirty="0">
                <a:solidFill>
                  <a:srgbClr val="FFFFFF"/>
                </a:solidFill>
              </a:rPr>
              <a:t>Propagation of Sound</a:t>
            </a:r>
          </a:p>
        </p:txBody>
      </p:sp>
      <p:pic>
        <p:nvPicPr>
          <p:cNvPr id="24" name="Picture 23" descr="A close-up of a graph&#10;&#10;Description automatically generated">
            <a:extLst>
              <a:ext uri="{FF2B5EF4-FFF2-40B4-BE49-F238E27FC236}">
                <a16:creationId xmlns:a16="http://schemas.microsoft.com/office/drawing/2014/main" id="{C1F92A95-5B77-9B66-7CD1-EDFBD2EF8BC3}"/>
              </a:ext>
            </a:extLst>
          </p:cNvPr>
          <p:cNvPicPr>
            <a:picLocks noChangeAspect="1"/>
          </p:cNvPicPr>
          <p:nvPr/>
        </p:nvPicPr>
        <p:blipFill>
          <a:blip r:embed="rId3"/>
          <a:srcRect l="11545" r="45955"/>
          <a:stretch/>
        </p:blipFill>
        <p:spPr>
          <a:xfrm>
            <a:off x="20" y="5379"/>
            <a:ext cx="5181578" cy="6858000"/>
          </a:xfrm>
          <a:prstGeom prst="rect">
            <a:avLst/>
          </a:prstGeom>
        </p:spPr>
      </p:pic>
      <mc:AlternateContent xmlns:mc="http://schemas.openxmlformats.org/markup-compatibility/2006" xmlns:a14="http://schemas.microsoft.com/office/drawing/2010/main">
        <mc:Choice Requires="a14">
          <p:sp>
            <p:nvSpPr>
              <p:cNvPr id="25" name="Content Placeholder 4">
                <a:extLst>
                  <a:ext uri="{FF2B5EF4-FFF2-40B4-BE49-F238E27FC236}">
                    <a16:creationId xmlns:a16="http://schemas.microsoft.com/office/drawing/2014/main" id="{F69D3630-4E83-6682-5B4E-6B63D80CE98B}"/>
                  </a:ext>
                </a:extLst>
              </p:cNvPr>
              <p:cNvSpPr>
                <a:spLocks noGrp="1"/>
              </p:cNvSpPr>
              <p:nvPr>
                <p:ph sz="quarter" idx="11"/>
              </p:nvPr>
            </p:nvSpPr>
            <p:spPr>
              <a:xfrm>
                <a:off x="5604387" y="1851735"/>
                <a:ext cx="6587613" cy="4947913"/>
              </a:xfrm>
            </p:spPr>
            <p:txBody>
              <a:bodyPr vert="horz" lIns="91440" tIns="45720" rIns="91440" bIns="45720" rtlCol="0">
                <a:normAutofit fontScale="70000" lnSpcReduction="20000"/>
              </a:bodyPr>
              <a:lstStyle/>
              <a:p>
                <a:pPr>
                  <a:buClr>
                    <a:schemeClr val="accent5"/>
                  </a:buClr>
                </a:pPr>
                <a:r>
                  <a:rPr lang="en-US" sz="2600" b="1" u="sng" dirty="0">
                    <a:solidFill>
                      <a:srgbClr val="FFFFFF"/>
                    </a:solidFill>
                  </a:rPr>
                  <a:t>Barriers:</a:t>
                </a:r>
              </a:p>
              <a:p>
                <a:pPr>
                  <a:buClr>
                    <a:schemeClr val="accent5"/>
                  </a:buClr>
                </a:pPr>
                <a:r>
                  <a:rPr lang="en-US" sz="2600" dirty="0">
                    <a:solidFill>
                      <a:srgbClr val="FFFFFF"/>
                    </a:solidFill>
                  </a:rPr>
                  <a:t>Ultrasound can be blocked by a surface. The golden rule; a barrier must be at least ¼ wavelength in all dimensions to be significant.</a:t>
                </a:r>
              </a:p>
              <a:p>
                <a:pPr>
                  <a:buClr>
                    <a:schemeClr val="accent5"/>
                  </a:buClr>
                </a:pPr>
                <a:r>
                  <a:rPr lang="en-US" sz="2600" b="1" u="sng" dirty="0">
                    <a:solidFill>
                      <a:srgbClr val="FFFFFF"/>
                    </a:solidFill>
                  </a:rPr>
                  <a:t>Transmission:</a:t>
                </a:r>
              </a:p>
              <a:p>
                <a:pPr>
                  <a:buClr>
                    <a:schemeClr val="accent5"/>
                  </a:buClr>
                </a:pPr>
                <a:r>
                  <a:rPr lang="en-US" sz="2600" dirty="0">
                    <a:solidFill>
                      <a:srgbClr val="FFFFFF"/>
                    </a:solidFill>
                  </a:rPr>
                  <a:t>When a sound wave travelling through a medium (air, gas, etc.) reaches a boundary with another medium, some proportion of the sound wave is reflected and the rest is transmitted.</a:t>
                </a:r>
              </a:p>
              <a:p>
                <a:pPr>
                  <a:buClr>
                    <a:schemeClr val="accent5"/>
                  </a:buClr>
                </a:pPr>
                <a:r>
                  <a:rPr lang="en-US" sz="2600" dirty="0">
                    <a:solidFill>
                      <a:srgbClr val="FFFFFF"/>
                    </a:solidFill>
                  </a:rPr>
                  <a:t>The amount of reflection is governed by the Specific Acoustic </a:t>
                </a:r>
                <a:r>
                  <a:rPr lang="en-US" sz="2600" dirty="0" err="1">
                    <a:solidFill>
                      <a:srgbClr val="FFFFFF"/>
                    </a:solidFill>
                  </a:rPr>
                  <a:t>Impedence</a:t>
                </a:r>
                <a:r>
                  <a:rPr lang="en-US" sz="2600" dirty="0">
                    <a:solidFill>
                      <a:srgbClr val="FFFFFF"/>
                    </a:solidFill>
                  </a:rPr>
                  <a:t> of the two materials.</a:t>
                </a:r>
              </a:p>
              <a:p>
                <a:pPr>
                  <a:buClr>
                    <a:schemeClr val="accent5"/>
                  </a:buClr>
                </a:pPr>
                <a:endParaRPr lang="en-US" sz="2600" dirty="0">
                  <a:solidFill>
                    <a:srgbClr val="FFFFFF"/>
                  </a:solidFill>
                </a:endParaRPr>
              </a:p>
              <a:p>
                <a:pPr>
                  <a:buClr>
                    <a:schemeClr val="accent5"/>
                  </a:buClr>
                </a:pPr>
                <a14:m>
                  <m:oMath xmlns:m="http://schemas.openxmlformats.org/officeDocument/2006/math">
                    <m:r>
                      <a:rPr lang="en-US" sz="3100" b="0" i="1" smtClean="0">
                        <a:solidFill>
                          <a:srgbClr val="FFFFFF"/>
                        </a:solidFill>
                        <a:latin typeface="Cambria Math" panose="02040503050406030204" pitchFamily="18" charset="0"/>
                      </a:rPr>
                      <m:t>𝑅</m:t>
                    </m:r>
                    <m:r>
                      <a:rPr lang="en-US" sz="3100" b="0" i="1" smtClean="0">
                        <a:solidFill>
                          <a:srgbClr val="FFFFFF"/>
                        </a:solidFill>
                        <a:latin typeface="Cambria Math" panose="02040503050406030204" pitchFamily="18" charset="0"/>
                      </a:rPr>
                      <m:t>= </m:t>
                    </m:r>
                    <m:f>
                      <m:fPr>
                        <m:ctrlPr>
                          <a:rPr lang="en-US" sz="3100" b="0" i="1" smtClean="0">
                            <a:solidFill>
                              <a:srgbClr val="FFFFFF"/>
                            </a:solidFill>
                            <a:latin typeface="Cambria Math" panose="02040503050406030204" pitchFamily="18" charset="0"/>
                          </a:rPr>
                        </m:ctrlPr>
                      </m:fPr>
                      <m:num>
                        <m:r>
                          <a:rPr lang="en-US" sz="3100" b="0" i="1" smtClean="0">
                            <a:solidFill>
                              <a:srgbClr val="FFFFFF"/>
                            </a:solidFill>
                            <a:latin typeface="Cambria Math" panose="02040503050406030204" pitchFamily="18" charset="0"/>
                          </a:rPr>
                          <m:t>𝑍</m:t>
                        </m:r>
                        <m:r>
                          <a:rPr lang="en-US" sz="3100" b="0" i="1" smtClean="0">
                            <a:solidFill>
                              <a:srgbClr val="FFFFFF"/>
                            </a:solidFill>
                            <a:latin typeface="Cambria Math" panose="02040503050406030204" pitchFamily="18" charset="0"/>
                          </a:rPr>
                          <m:t>1−</m:t>
                        </m:r>
                        <m:r>
                          <a:rPr lang="en-US" sz="3100" b="0" i="1" smtClean="0">
                            <a:solidFill>
                              <a:srgbClr val="FFFFFF"/>
                            </a:solidFill>
                            <a:latin typeface="Cambria Math" panose="02040503050406030204" pitchFamily="18" charset="0"/>
                          </a:rPr>
                          <m:t>𝑍</m:t>
                        </m:r>
                        <m:r>
                          <a:rPr lang="en-US" sz="3100" b="0" i="1" smtClean="0">
                            <a:solidFill>
                              <a:srgbClr val="FFFFFF"/>
                            </a:solidFill>
                            <a:latin typeface="Cambria Math" panose="02040503050406030204" pitchFamily="18" charset="0"/>
                          </a:rPr>
                          <m:t>2</m:t>
                        </m:r>
                      </m:num>
                      <m:den>
                        <m:r>
                          <a:rPr lang="en-US" sz="3100" b="0" i="1" smtClean="0">
                            <a:solidFill>
                              <a:srgbClr val="FFFFFF"/>
                            </a:solidFill>
                            <a:latin typeface="Cambria Math" panose="02040503050406030204" pitchFamily="18" charset="0"/>
                          </a:rPr>
                          <m:t>𝑧</m:t>
                        </m:r>
                        <m:r>
                          <a:rPr lang="en-US" sz="3100" b="0" i="1" smtClean="0">
                            <a:solidFill>
                              <a:srgbClr val="FFFFFF"/>
                            </a:solidFill>
                            <a:latin typeface="Cambria Math" panose="02040503050406030204" pitchFamily="18" charset="0"/>
                          </a:rPr>
                          <m:t>1+</m:t>
                        </m:r>
                        <m:r>
                          <a:rPr lang="en-US" sz="3100" b="0" i="1" smtClean="0">
                            <a:solidFill>
                              <a:srgbClr val="FFFFFF"/>
                            </a:solidFill>
                            <a:latin typeface="Cambria Math" panose="02040503050406030204" pitchFamily="18" charset="0"/>
                          </a:rPr>
                          <m:t>𝑧</m:t>
                        </m:r>
                        <m:r>
                          <a:rPr lang="en-US" sz="3100" b="0" i="1" smtClean="0">
                            <a:solidFill>
                              <a:srgbClr val="FFFFFF"/>
                            </a:solidFill>
                            <a:latin typeface="Cambria Math" panose="02040503050406030204" pitchFamily="18" charset="0"/>
                          </a:rPr>
                          <m:t>2</m:t>
                        </m:r>
                      </m:den>
                    </m:f>
                  </m:oMath>
                </a14:m>
                <a:endParaRPr lang="en-US" sz="3100" dirty="0">
                  <a:solidFill>
                    <a:srgbClr val="FFFFFF"/>
                  </a:solidFill>
                </a:endParaRPr>
              </a:p>
              <a:p>
                <a:pPr>
                  <a:buClr>
                    <a:schemeClr val="accent5"/>
                  </a:buClr>
                </a:pPr>
                <a:r>
                  <a:rPr lang="en-US" sz="3100" dirty="0">
                    <a:solidFill>
                      <a:srgbClr val="FFFFFF"/>
                    </a:solidFill>
                  </a:rPr>
                  <a:t> T= 1 - R</a:t>
                </a:r>
              </a:p>
            </p:txBody>
          </p:sp>
        </mc:Choice>
        <mc:Fallback xmlns="">
          <p:sp>
            <p:nvSpPr>
              <p:cNvPr id="25" name="Content Placeholder 4">
                <a:extLst>
                  <a:ext uri="{FF2B5EF4-FFF2-40B4-BE49-F238E27FC236}">
                    <a16:creationId xmlns:a16="http://schemas.microsoft.com/office/drawing/2014/main" id="{F69D3630-4E83-6682-5B4E-6B63D80CE98B}"/>
                  </a:ext>
                </a:extLst>
              </p:cNvPr>
              <p:cNvSpPr>
                <a:spLocks noGrp="1" noRot="1" noChangeAspect="1" noMove="1" noResize="1" noEditPoints="1" noAdjustHandles="1" noChangeArrowheads="1" noChangeShapeType="1" noTextEdit="1"/>
              </p:cNvSpPr>
              <p:nvPr>
                <p:ph sz="quarter" idx="11"/>
              </p:nvPr>
            </p:nvSpPr>
            <p:spPr>
              <a:xfrm>
                <a:off x="5604387" y="1851735"/>
                <a:ext cx="6587613" cy="4947913"/>
              </a:xfrm>
              <a:blipFill>
                <a:blip r:embed="rId4"/>
                <a:stretch>
                  <a:fillRect l="-1018" t="-617" r="-370"/>
                </a:stretch>
              </a:blipFill>
            </p:spPr>
            <p:txBody>
              <a:bodyPr/>
              <a:lstStyle/>
              <a:p>
                <a:r>
                  <a:rPr lang="en-US">
                    <a:noFill/>
                  </a:rPr>
                  <a:t> </a:t>
                </a:r>
              </a:p>
            </p:txBody>
          </p:sp>
        </mc:Fallback>
      </mc:AlternateContent>
      <p:sp>
        <p:nvSpPr>
          <p:cNvPr id="26" name="Freeform: Shape 25">
            <a:extLst>
              <a:ext uri="{FF2B5EF4-FFF2-40B4-BE49-F238E27FC236}">
                <a16:creationId xmlns:a16="http://schemas.microsoft.com/office/drawing/2014/main" id="{B4A844BD-14AA-428F-A577-AF00BC37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5E57564-AF5B-45C2-9B42-165C77BE8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1">
            <a:extLst>
              <a:ext uri="{FF2B5EF4-FFF2-40B4-BE49-F238E27FC236}">
                <a16:creationId xmlns:a16="http://schemas.microsoft.com/office/drawing/2014/main" id="{CD6EE69C-73C8-9D1D-8226-20354262527C}"/>
              </a:ext>
            </a:extLst>
          </p:cNvPr>
          <p:cNvSpPr>
            <a:spLocks noGrp="1"/>
          </p:cNvSpPr>
          <p:nvPr>
            <p:ph type="sldNum" sz="quarter" idx="4"/>
          </p:nvPr>
        </p:nvSpPr>
        <p:spPr>
          <a:xfrm>
            <a:off x="11391152" y="6434524"/>
            <a:ext cx="693261" cy="365125"/>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pPr algn="r">
                <a:lnSpc>
                  <a:spcPct val="90000"/>
                </a:lnSpc>
                <a:spcAft>
                  <a:spcPts val="600"/>
                </a:spcAft>
              </a:pPr>
              <a:t>26</a:t>
            </a:fld>
            <a:endParaRPr lang="en-US" sz="1900"/>
          </a:p>
        </p:txBody>
      </p:sp>
      <p:pic>
        <p:nvPicPr>
          <p:cNvPr id="4" name="Picture 3" descr="A blue and black logo&#10;&#10;Description automatically generated">
            <a:extLst>
              <a:ext uri="{FF2B5EF4-FFF2-40B4-BE49-F238E27FC236}">
                <a16:creationId xmlns:a16="http://schemas.microsoft.com/office/drawing/2014/main" id="{F1C0E4EC-3FBF-E02A-6FB7-A7BAD7A1C0FA}"/>
              </a:ext>
            </a:extLst>
          </p:cNvPr>
          <p:cNvPicPr>
            <a:picLocks noChangeAspect="1"/>
          </p:cNvPicPr>
          <p:nvPr/>
        </p:nvPicPr>
        <p:blipFill rotWithShape="1">
          <a:blip r:embed="rId5">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3869964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282789-4F8B-D647-09EB-50D8FF6877D0}"/>
              </a:ext>
            </a:extLst>
          </p:cNvPr>
          <p:cNvSpPr>
            <a:spLocks noGrp="1"/>
          </p:cNvSpPr>
          <p:nvPr>
            <p:ph type="title"/>
          </p:nvPr>
        </p:nvSpPr>
        <p:spPr/>
        <p:txBody>
          <a:bodyPr/>
          <a:lstStyle/>
          <a:p>
            <a:pPr algn="ctr"/>
            <a:r>
              <a:rPr lang="en-US" dirty="0"/>
              <a:t>Section 5:</a:t>
            </a:r>
            <a:br>
              <a:rPr lang="en-US" dirty="0"/>
            </a:br>
            <a:r>
              <a:rPr lang="en-US" dirty="0"/>
              <a:t>Introduction to Ultrasonic Testing</a:t>
            </a:r>
          </a:p>
        </p:txBody>
      </p:sp>
      <p:pic>
        <p:nvPicPr>
          <p:cNvPr id="6" name="Picture Placeholder 4" descr="Green lights in the sky">
            <a:extLst>
              <a:ext uri="{FF2B5EF4-FFF2-40B4-BE49-F238E27FC236}">
                <a16:creationId xmlns:a16="http://schemas.microsoft.com/office/drawing/2014/main" id="{2EBC5878-1007-0F8E-3940-DE9D1D088BC7}"/>
              </a:ext>
            </a:extLst>
          </p:cNvPr>
          <p:cNvPicPr>
            <a:picLocks noGrp="1" noChangeAspect="1"/>
          </p:cNvPicPr>
          <p:nvPr>
            <p:ph type="pic" sz="quarter" idx="13"/>
          </p:nvPr>
        </p:nvPicPr>
        <p:blipFill>
          <a:blip r:embed="rId3"/>
          <a:srcRect l="28995" r="28995"/>
          <a:stretch/>
        </p:blipFill>
        <p:spPr/>
      </p:pic>
      <p:sp>
        <p:nvSpPr>
          <p:cNvPr id="4" name="Slide Number Placeholder 3">
            <a:extLst>
              <a:ext uri="{FF2B5EF4-FFF2-40B4-BE49-F238E27FC236}">
                <a16:creationId xmlns:a16="http://schemas.microsoft.com/office/drawing/2014/main" id="{258ECD88-7563-0E2D-38D6-262477CFE5A5}"/>
              </a:ext>
            </a:extLst>
          </p:cNvPr>
          <p:cNvSpPr>
            <a:spLocks noGrp="1"/>
          </p:cNvSpPr>
          <p:nvPr>
            <p:ph type="sldNum" sz="quarter" idx="4"/>
          </p:nvPr>
        </p:nvSpPr>
        <p:spPr/>
        <p:txBody>
          <a:bodyPr/>
          <a:lstStyle/>
          <a:p>
            <a:fld id="{08AB70BE-1769-45B8-85A6-0C837432C7E6}" type="slidenum">
              <a:rPr lang="en-US" smtClean="0"/>
              <a:pPr/>
              <a:t>27</a:t>
            </a:fld>
            <a:endParaRPr lang="en-US" dirty="0"/>
          </a:p>
        </p:txBody>
      </p:sp>
      <p:pic>
        <p:nvPicPr>
          <p:cNvPr id="2" name="Picture 1" descr="A blue and black logo&#10;&#10;Description automatically generated">
            <a:extLst>
              <a:ext uri="{FF2B5EF4-FFF2-40B4-BE49-F238E27FC236}">
                <a16:creationId xmlns:a16="http://schemas.microsoft.com/office/drawing/2014/main" id="{D3DB46CA-FA6F-837A-E662-3DAE9E4F532F}"/>
              </a:ext>
            </a:extLst>
          </p:cNvPr>
          <p:cNvPicPr>
            <a:picLocks noChangeAspect="1"/>
          </p:cNvPicPr>
          <p:nvPr/>
        </p:nvPicPr>
        <p:blipFill rotWithShape="1">
          <a:blip r:embed="rId4">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140966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9321D-79AC-AC52-77EE-48647BFA150F}"/>
              </a:ext>
            </a:extLst>
          </p:cNvPr>
          <p:cNvSpPr>
            <a:spLocks noGrp="1"/>
          </p:cNvSpPr>
          <p:nvPr>
            <p:ph type="title"/>
          </p:nvPr>
        </p:nvSpPr>
        <p:spPr>
          <a:xfrm>
            <a:off x="1300892" y="-304958"/>
            <a:ext cx="9590215" cy="1708514"/>
          </a:xfrm>
        </p:spPr>
        <p:txBody>
          <a:bodyPr/>
          <a:lstStyle/>
          <a:p>
            <a:pPr algn="ctr"/>
            <a:r>
              <a:rPr lang="en-US" dirty="0"/>
              <a:t>Introduction to Ultrasonic Testing -CONTD</a:t>
            </a:r>
          </a:p>
        </p:txBody>
      </p:sp>
      <p:sp>
        <p:nvSpPr>
          <p:cNvPr id="2" name="Slide Number Placeholder 1">
            <a:extLst>
              <a:ext uri="{FF2B5EF4-FFF2-40B4-BE49-F238E27FC236}">
                <a16:creationId xmlns:a16="http://schemas.microsoft.com/office/drawing/2014/main" id="{CD6EE69C-73C8-9D1D-8226-20354262527C}"/>
              </a:ext>
            </a:extLst>
          </p:cNvPr>
          <p:cNvSpPr>
            <a:spLocks noGrp="1"/>
          </p:cNvSpPr>
          <p:nvPr>
            <p:ph type="sldNum" sz="quarter" idx="4"/>
          </p:nvPr>
        </p:nvSpPr>
        <p:spPr/>
        <p:txBody>
          <a:bodyPr/>
          <a:lstStyle/>
          <a:p>
            <a:fld id="{08AB70BE-1769-45B8-85A6-0C837432C7E6}" type="slidenum">
              <a:rPr lang="en-US" smtClean="0"/>
              <a:pPr/>
              <a:t>28</a:t>
            </a:fld>
            <a:endParaRPr lang="en-US" dirty="0"/>
          </a:p>
        </p:txBody>
      </p:sp>
      <p:graphicFrame>
        <p:nvGraphicFramePr>
          <p:cNvPr id="21" name="Content Placeholder 4">
            <a:extLst>
              <a:ext uri="{FF2B5EF4-FFF2-40B4-BE49-F238E27FC236}">
                <a16:creationId xmlns:a16="http://schemas.microsoft.com/office/drawing/2014/main" id="{F05BFBF7-7922-E59B-3859-0BD0B8321E2E}"/>
              </a:ext>
            </a:extLst>
          </p:cNvPr>
          <p:cNvGraphicFramePr>
            <a:graphicFrameLocks noGrp="1"/>
          </p:cNvGraphicFramePr>
          <p:nvPr>
            <p:ph sz="quarter" idx="11"/>
            <p:extLst>
              <p:ext uri="{D42A27DB-BD31-4B8C-83A1-F6EECF244321}">
                <p14:modId xmlns:p14="http://schemas.microsoft.com/office/powerpoint/2010/main" val="1074402955"/>
              </p:ext>
            </p:extLst>
          </p:nvPr>
        </p:nvGraphicFramePr>
        <p:xfrm>
          <a:off x="1108510" y="966018"/>
          <a:ext cx="10409327" cy="5869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4071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9321D-79AC-AC52-77EE-48647BFA150F}"/>
              </a:ext>
            </a:extLst>
          </p:cNvPr>
          <p:cNvSpPr>
            <a:spLocks noGrp="1"/>
          </p:cNvSpPr>
          <p:nvPr>
            <p:ph type="title"/>
          </p:nvPr>
        </p:nvSpPr>
        <p:spPr>
          <a:xfrm>
            <a:off x="1300892" y="-304958"/>
            <a:ext cx="9590215" cy="1708514"/>
          </a:xfrm>
        </p:spPr>
        <p:txBody>
          <a:bodyPr/>
          <a:lstStyle/>
          <a:p>
            <a:pPr algn="ctr"/>
            <a:r>
              <a:rPr lang="en-US" dirty="0"/>
              <a:t>Introduction to Ultrasonic Testing -CONTD</a:t>
            </a:r>
          </a:p>
        </p:txBody>
      </p:sp>
      <p:sp>
        <p:nvSpPr>
          <p:cNvPr id="2" name="Slide Number Placeholder 1">
            <a:extLst>
              <a:ext uri="{FF2B5EF4-FFF2-40B4-BE49-F238E27FC236}">
                <a16:creationId xmlns:a16="http://schemas.microsoft.com/office/drawing/2014/main" id="{CD6EE69C-73C8-9D1D-8226-20354262527C}"/>
              </a:ext>
            </a:extLst>
          </p:cNvPr>
          <p:cNvSpPr>
            <a:spLocks noGrp="1"/>
          </p:cNvSpPr>
          <p:nvPr>
            <p:ph type="sldNum" sz="quarter" idx="4"/>
          </p:nvPr>
        </p:nvSpPr>
        <p:spPr/>
        <p:txBody>
          <a:bodyPr/>
          <a:lstStyle/>
          <a:p>
            <a:fld id="{08AB70BE-1769-45B8-85A6-0C837432C7E6}" type="slidenum">
              <a:rPr lang="en-US" smtClean="0"/>
              <a:pPr/>
              <a:t>29</a:t>
            </a:fld>
            <a:endParaRPr lang="en-US" dirty="0"/>
          </a:p>
        </p:txBody>
      </p:sp>
      <p:sp>
        <p:nvSpPr>
          <p:cNvPr id="5" name="Content Placeholder 4">
            <a:extLst>
              <a:ext uri="{FF2B5EF4-FFF2-40B4-BE49-F238E27FC236}">
                <a16:creationId xmlns:a16="http://schemas.microsoft.com/office/drawing/2014/main" id="{DC8982B1-B434-8FC0-308A-685A27518CDF}"/>
              </a:ext>
            </a:extLst>
          </p:cNvPr>
          <p:cNvSpPr>
            <a:spLocks noGrp="1"/>
          </p:cNvSpPr>
          <p:nvPr>
            <p:ph sz="quarter" idx="11"/>
          </p:nvPr>
        </p:nvSpPr>
        <p:spPr>
          <a:xfrm>
            <a:off x="1369268" y="1047135"/>
            <a:ext cx="10532679" cy="5383162"/>
          </a:xfrm>
        </p:spPr>
        <p:txBody>
          <a:bodyPr/>
          <a:lstStyle/>
          <a:p>
            <a:r>
              <a:rPr lang="en-US" sz="2400" b="1" u="sng" dirty="0"/>
              <a:t>Heterodyning</a:t>
            </a:r>
            <a:endParaRPr lang="en-US" sz="2400" u="sng" dirty="0"/>
          </a:p>
          <a:p>
            <a:pPr>
              <a:buFont typeface="Arial" panose="020B0604020202020204" pitchFamily="34" charset="0"/>
              <a:buChar char="•"/>
            </a:pPr>
            <a:r>
              <a:rPr lang="en-US" b="1" dirty="0"/>
              <a:t>Definition</a:t>
            </a:r>
            <a:r>
              <a:rPr lang="en-US" dirty="0"/>
              <a:t>: Heterodyning is a signal processing technique where two signals (usually of different frequencies) are mixed to produce new frequencies, typically the sum and difference of the original frequencies.</a:t>
            </a:r>
          </a:p>
          <a:p>
            <a:pPr>
              <a:buFont typeface="Arial" panose="020B0604020202020204" pitchFamily="34" charset="0"/>
              <a:buChar char="•"/>
            </a:pPr>
            <a:r>
              <a:rPr lang="en-US" b="1" dirty="0"/>
              <a:t>Process</a:t>
            </a:r>
            <a:r>
              <a:rPr lang="en-US" dirty="0"/>
              <a:t>:</a:t>
            </a:r>
          </a:p>
          <a:p>
            <a:pPr marL="742950" lvl="1" indent="-285750">
              <a:buFont typeface="Arial" panose="020B0604020202020204" pitchFamily="34" charset="0"/>
              <a:buChar char="•"/>
            </a:pPr>
            <a:r>
              <a:rPr lang="en-US" sz="1800" b="1" dirty="0"/>
              <a:t>Mixing</a:t>
            </a:r>
            <a:r>
              <a:rPr lang="en-US" sz="1800" dirty="0"/>
              <a:t>: Combining two input frequencies using a non-linear mixer or detector.</a:t>
            </a:r>
          </a:p>
          <a:p>
            <a:pPr marL="742950" lvl="1" indent="-285750">
              <a:buFont typeface="Arial" panose="020B0604020202020204" pitchFamily="34" charset="0"/>
              <a:buChar char="•"/>
            </a:pPr>
            <a:r>
              <a:rPr lang="en-US" sz="1800" b="1" dirty="0"/>
              <a:t>Output Frequencies</a:t>
            </a:r>
            <a:r>
              <a:rPr lang="en-US" sz="1800" dirty="0"/>
              <a:t>: Results in two new frequencies: fout1=fsignal1+fsignal2 and fout2=fsignal1−fsignal2</a:t>
            </a:r>
          </a:p>
          <a:p>
            <a:pPr marL="742950" lvl="1" indent="-285750">
              <a:buFont typeface="Arial" panose="020B0604020202020204" pitchFamily="34" charset="0"/>
              <a:buChar char="•"/>
            </a:pPr>
            <a:r>
              <a:rPr lang="en-US" sz="1800" b="1" dirty="0"/>
              <a:t>Applications</a:t>
            </a:r>
            <a:r>
              <a:rPr lang="en-US" sz="1800" dirty="0"/>
              <a:t>:</a:t>
            </a:r>
          </a:p>
          <a:p>
            <a:pPr marL="742950" lvl="1" indent="-285750">
              <a:buFont typeface="Arial" panose="020B0604020202020204" pitchFamily="34" charset="0"/>
              <a:buChar char="•"/>
            </a:pPr>
            <a:r>
              <a:rPr lang="en-US" sz="1800" b="1" dirty="0"/>
              <a:t>Communication Systems</a:t>
            </a:r>
            <a:r>
              <a:rPr lang="en-US" sz="1800" dirty="0"/>
              <a:t>: Used in radio and television receivers to convert high-frequency signals to lower, more manageable intermediate frequencies (IF).</a:t>
            </a:r>
          </a:p>
          <a:p>
            <a:pPr marL="742950" lvl="1" indent="-285750">
              <a:buFont typeface="Arial" panose="020B0604020202020204" pitchFamily="34" charset="0"/>
              <a:buChar char="•"/>
            </a:pPr>
            <a:r>
              <a:rPr lang="en-US" sz="1800" b="1" dirty="0"/>
              <a:t>Signal Processing</a:t>
            </a:r>
            <a:r>
              <a:rPr lang="en-US" sz="1800" dirty="0"/>
              <a:t>: Facilitates easier analysis and amplification of signals by shifting their frequency range.</a:t>
            </a:r>
          </a:p>
          <a:p>
            <a:endParaRPr lang="en-US" dirty="0"/>
          </a:p>
        </p:txBody>
      </p:sp>
      <p:pic>
        <p:nvPicPr>
          <p:cNvPr id="4" name="Picture 3" descr="A blue and black logo&#10;&#10;Description automatically generated">
            <a:extLst>
              <a:ext uri="{FF2B5EF4-FFF2-40B4-BE49-F238E27FC236}">
                <a16:creationId xmlns:a16="http://schemas.microsoft.com/office/drawing/2014/main" id="{5672193D-BAEE-649F-3482-6E7F705B1D55}"/>
              </a:ext>
            </a:extLst>
          </p:cNvPr>
          <p:cNvPicPr>
            <a:picLocks noChangeAspect="1"/>
          </p:cNvPicPr>
          <p:nvPr/>
        </p:nvPicPr>
        <p:blipFill rotWithShape="1">
          <a:blip r:embed="rId3">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1543038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282789-4F8B-D647-09EB-50D8FF6877D0}"/>
              </a:ext>
            </a:extLst>
          </p:cNvPr>
          <p:cNvSpPr>
            <a:spLocks noGrp="1"/>
          </p:cNvSpPr>
          <p:nvPr>
            <p:ph type="title"/>
          </p:nvPr>
        </p:nvSpPr>
        <p:spPr/>
        <p:txBody>
          <a:bodyPr/>
          <a:lstStyle/>
          <a:p>
            <a:r>
              <a:rPr lang="en-US" dirty="0"/>
              <a:t>Section 1: Overview</a:t>
            </a:r>
          </a:p>
        </p:txBody>
      </p:sp>
      <p:pic>
        <p:nvPicPr>
          <p:cNvPr id="6" name="Picture Placeholder 4" descr="Green lights in the sky">
            <a:extLst>
              <a:ext uri="{FF2B5EF4-FFF2-40B4-BE49-F238E27FC236}">
                <a16:creationId xmlns:a16="http://schemas.microsoft.com/office/drawing/2014/main" id="{2EBC5878-1007-0F8E-3940-DE9D1D088BC7}"/>
              </a:ext>
            </a:extLst>
          </p:cNvPr>
          <p:cNvPicPr>
            <a:picLocks noGrp="1" noChangeAspect="1"/>
          </p:cNvPicPr>
          <p:nvPr>
            <p:ph type="pic" sz="quarter" idx="13"/>
          </p:nvPr>
        </p:nvPicPr>
        <p:blipFill>
          <a:blip r:embed="rId3"/>
          <a:srcRect l="28995" r="28995"/>
          <a:stretch/>
        </p:blipFill>
        <p:spPr/>
      </p:pic>
      <p:sp>
        <p:nvSpPr>
          <p:cNvPr id="4" name="Slide Number Placeholder 3">
            <a:extLst>
              <a:ext uri="{FF2B5EF4-FFF2-40B4-BE49-F238E27FC236}">
                <a16:creationId xmlns:a16="http://schemas.microsoft.com/office/drawing/2014/main" id="{258ECD88-7563-0E2D-38D6-262477CFE5A5}"/>
              </a:ext>
            </a:extLst>
          </p:cNvPr>
          <p:cNvSpPr>
            <a:spLocks noGrp="1"/>
          </p:cNvSpPr>
          <p:nvPr>
            <p:ph type="sldNum" sz="quarter" idx="4"/>
          </p:nvPr>
        </p:nvSpPr>
        <p:spPr/>
        <p:txBody>
          <a:bodyPr/>
          <a:lstStyle/>
          <a:p>
            <a:fld id="{08AB70BE-1769-45B8-85A6-0C837432C7E6}" type="slidenum">
              <a:rPr lang="en-US" smtClean="0"/>
              <a:pPr/>
              <a:t>3</a:t>
            </a:fld>
            <a:endParaRPr lang="en-US" dirty="0"/>
          </a:p>
        </p:txBody>
      </p:sp>
      <p:pic>
        <p:nvPicPr>
          <p:cNvPr id="2" name="Picture 1" descr="A blue and black logo&#10;&#10;Description automatically generated">
            <a:extLst>
              <a:ext uri="{FF2B5EF4-FFF2-40B4-BE49-F238E27FC236}">
                <a16:creationId xmlns:a16="http://schemas.microsoft.com/office/drawing/2014/main" id="{157D90AF-6603-A63C-F966-BDE336F48FDE}"/>
              </a:ext>
            </a:extLst>
          </p:cNvPr>
          <p:cNvPicPr>
            <a:picLocks noChangeAspect="1"/>
          </p:cNvPicPr>
          <p:nvPr/>
        </p:nvPicPr>
        <p:blipFill rotWithShape="1">
          <a:blip r:embed="rId4">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3124175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9321D-79AC-AC52-77EE-48647BFA150F}"/>
              </a:ext>
            </a:extLst>
          </p:cNvPr>
          <p:cNvSpPr>
            <a:spLocks noGrp="1"/>
          </p:cNvSpPr>
          <p:nvPr>
            <p:ph type="title"/>
          </p:nvPr>
        </p:nvSpPr>
        <p:spPr>
          <a:xfrm>
            <a:off x="1300892" y="-304958"/>
            <a:ext cx="9590215" cy="1708514"/>
          </a:xfrm>
        </p:spPr>
        <p:txBody>
          <a:bodyPr/>
          <a:lstStyle/>
          <a:p>
            <a:pPr algn="ctr"/>
            <a:r>
              <a:rPr lang="en-US" dirty="0"/>
              <a:t>Introduction to Ultrasonic Testing -CONTD</a:t>
            </a:r>
          </a:p>
        </p:txBody>
      </p:sp>
      <p:sp>
        <p:nvSpPr>
          <p:cNvPr id="2" name="Slide Number Placeholder 1">
            <a:extLst>
              <a:ext uri="{FF2B5EF4-FFF2-40B4-BE49-F238E27FC236}">
                <a16:creationId xmlns:a16="http://schemas.microsoft.com/office/drawing/2014/main" id="{CD6EE69C-73C8-9D1D-8226-20354262527C}"/>
              </a:ext>
            </a:extLst>
          </p:cNvPr>
          <p:cNvSpPr>
            <a:spLocks noGrp="1"/>
          </p:cNvSpPr>
          <p:nvPr>
            <p:ph type="sldNum" sz="quarter" idx="4"/>
          </p:nvPr>
        </p:nvSpPr>
        <p:spPr/>
        <p:txBody>
          <a:bodyPr/>
          <a:lstStyle/>
          <a:p>
            <a:fld id="{08AB70BE-1769-45B8-85A6-0C837432C7E6}" type="slidenum">
              <a:rPr lang="en-US" smtClean="0"/>
              <a:pPr/>
              <a:t>30</a:t>
            </a:fld>
            <a:endParaRPr lang="en-US" dirty="0"/>
          </a:p>
        </p:txBody>
      </p:sp>
      <p:sp>
        <p:nvSpPr>
          <p:cNvPr id="5" name="Content Placeholder 4">
            <a:extLst>
              <a:ext uri="{FF2B5EF4-FFF2-40B4-BE49-F238E27FC236}">
                <a16:creationId xmlns:a16="http://schemas.microsoft.com/office/drawing/2014/main" id="{DC8982B1-B434-8FC0-308A-685A27518CDF}"/>
              </a:ext>
            </a:extLst>
          </p:cNvPr>
          <p:cNvSpPr>
            <a:spLocks noGrp="1"/>
          </p:cNvSpPr>
          <p:nvPr>
            <p:ph sz="quarter" idx="11"/>
          </p:nvPr>
        </p:nvSpPr>
        <p:spPr>
          <a:xfrm>
            <a:off x="1011621" y="1001749"/>
            <a:ext cx="10846082" cy="5679270"/>
          </a:xfrm>
        </p:spPr>
        <p:txBody>
          <a:bodyPr>
            <a:normAutofit fontScale="92500" lnSpcReduction="20000"/>
          </a:bodyPr>
          <a:lstStyle/>
          <a:p>
            <a:r>
              <a:rPr lang="en-US" sz="2600" b="1" u="sng" dirty="0"/>
              <a:t>Different Ultrasonic Devices</a:t>
            </a:r>
            <a:endParaRPr lang="en-US" sz="2600" u="sng" dirty="0"/>
          </a:p>
          <a:p>
            <a:pPr>
              <a:buFont typeface="Arial" panose="020B0604020202020204" pitchFamily="34" charset="0"/>
              <a:buChar char="•"/>
            </a:pPr>
            <a:r>
              <a:rPr lang="en-US" sz="2000" b="1" dirty="0"/>
              <a:t>Ultrasonic Transducers</a:t>
            </a:r>
            <a:r>
              <a:rPr lang="en-US" sz="2000" dirty="0"/>
              <a:t>:</a:t>
            </a:r>
          </a:p>
          <a:p>
            <a:pPr marL="742950" lvl="1" indent="-285750">
              <a:buFont typeface="Arial" panose="020B0604020202020204" pitchFamily="34" charset="0"/>
              <a:buChar char="•"/>
            </a:pPr>
            <a:r>
              <a:rPr lang="en-US" sz="2000" b="1" dirty="0"/>
              <a:t>Piezoelectric Transducers</a:t>
            </a:r>
            <a:r>
              <a:rPr lang="en-US" sz="2000" dirty="0"/>
              <a:t>: Convert electrical signals into ultrasonic waves and vice versa; commonly used for generating and receiving ultrasound.</a:t>
            </a:r>
          </a:p>
          <a:p>
            <a:pPr marL="742950" lvl="1" indent="-285750">
              <a:buFont typeface="Arial" panose="020B0604020202020204" pitchFamily="34" charset="0"/>
              <a:buChar char="•"/>
            </a:pPr>
            <a:r>
              <a:rPr lang="en-US" sz="2000" b="1" dirty="0"/>
              <a:t>Electrostatic Transducers</a:t>
            </a:r>
            <a:r>
              <a:rPr lang="en-US" sz="2000" dirty="0"/>
              <a:t>: Utilize electrostatic fields to produce ultrasonic waves; used in specialized applications.</a:t>
            </a:r>
          </a:p>
          <a:p>
            <a:pPr>
              <a:buFont typeface="Arial" panose="020B0604020202020204" pitchFamily="34" charset="0"/>
              <a:buChar char="•"/>
            </a:pPr>
            <a:r>
              <a:rPr lang="en-US" sz="2000" b="1" dirty="0"/>
              <a:t>Ultrasonic Thickness Gauges</a:t>
            </a:r>
            <a:r>
              <a:rPr lang="en-US" sz="2000" dirty="0"/>
              <a:t>:</a:t>
            </a:r>
          </a:p>
          <a:p>
            <a:pPr marL="742950" lvl="1" indent="-285750">
              <a:buFont typeface="Arial" panose="020B0604020202020204" pitchFamily="34" charset="0"/>
              <a:buChar char="•"/>
            </a:pPr>
            <a:r>
              <a:rPr lang="en-US" sz="2000" b="1" dirty="0"/>
              <a:t>Contact Gauges</a:t>
            </a:r>
            <a:r>
              <a:rPr lang="en-US" sz="2000" dirty="0"/>
              <a:t>: Measure material thickness by sending ultrasonic waves through the material and detecting echoes.</a:t>
            </a:r>
          </a:p>
          <a:p>
            <a:pPr marL="742950" lvl="1" indent="-285750">
              <a:buFont typeface="Arial" panose="020B0604020202020204" pitchFamily="34" charset="0"/>
              <a:buChar char="•"/>
            </a:pPr>
            <a:r>
              <a:rPr lang="en-US" sz="2000" b="1" dirty="0"/>
              <a:t>Non-Contact Gauges</a:t>
            </a:r>
            <a:r>
              <a:rPr lang="en-US" sz="2000" dirty="0"/>
              <a:t>: Use air-coupled or laser-based methods to measure thickness without direct contact.</a:t>
            </a:r>
          </a:p>
          <a:p>
            <a:pPr>
              <a:buFont typeface="Arial" panose="020B0604020202020204" pitchFamily="34" charset="0"/>
              <a:buChar char="•"/>
            </a:pPr>
            <a:r>
              <a:rPr lang="en-US" sz="2000" b="1" dirty="0"/>
              <a:t>Ultrasonic Flaw Detectors</a:t>
            </a:r>
            <a:r>
              <a:rPr lang="en-US" sz="2000" dirty="0"/>
              <a:t>:</a:t>
            </a:r>
          </a:p>
          <a:p>
            <a:pPr marL="742950" lvl="1" indent="-285750">
              <a:buFont typeface="Arial" panose="020B0604020202020204" pitchFamily="34" charset="0"/>
              <a:buChar char="•"/>
            </a:pPr>
            <a:r>
              <a:rPr lang="en-US" sz="2000" b="1" dirty="0"/>
              <a:t>Portable Detectors</a:t>
            </a:r>
            <a:r>
              <a:rPr lang="en-US" sz="2000" dirty="0"/>
              <a:t>: Handheld devices used for field inspections to detect and characterize internal defects in materials.</a:t>
            </a:r>
          </a:p>
          <a:p>
            <a:pPr marL="742950" lvl="1" indent="-285750">
              <a:buFont typeface="Arial" panose="020B0604020202020204" pitchFamily="34" charset="0"/>
              <a:buChar char="•"/>
            </a:pPr>
            <a:r>
              <a:rPr lang="en-US" sz="2000" b="1" dirty="0"/>
              <a:t>Automatic Systems</a:t>
            </a:r>
            <a:r>
              <a:rPr lang="en-US" sz="2000" dirty="0"/>
              <a:t>: Advanced systems used in manufacturing for real-time defect detection and quality control.</a:t>
            </a:r>
          </a:p>
          <a:p>
            <a:endParaRPr lang="en-US" dirty="0"/>
          </a:p>
        </p:txBody>
      </p:sp>
    </p:spTree>
    <p:extLst>
      <p:ext uri="{BB962C8B-B14F-4D97-AF65-F5344CB8AC3E}">
        <p14:creationId xmlns:p14="http://schemas.microsoft.com/office/powerpoint/2010/main" val="3535693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9321D-79AC-AC52-77EE-48647BFA150F}"/>
              </a:ext>
            </a:extLst>
          </p:cNvPr>
          <p:cNvSpPr>
            <a:spLocks noGrp="1"/>
          </p:cNvSpPr>
          <p:nvPr>
            <p:ph type="title"/>
          </p:nvPr>
        </p:nvSpPr>
        <p:spPr>
          <a:xfrm>
            <a:off x="1300892" y="-304958"/>
            <a:ext cx="9590215" cy="1708514"/>
          </a:xfrm>
        </p:spPr>
        <p:txBody>
          <a:bodyPr/>
          <a:lstStyle/>
          <a:p>
            <a:pPr algn="ctr"/>
            <a:r>
              <a:rPr lang="en-US" dirty="0"/>
              <a:t>Introduction to Ultrasonic Testing -CONTD</a:t>
            </a:r>
          </a:p>
        </p:txBody>
      </p:sp>
      <p:sp>
        <p:nvSpPr>
          <p:cNvPr id="2" name="Slide Number Placeholder 1">
            <a:extLst>
              <a:ext uri="{FF2B5EF4-FFF2-40B4-BE49-F238E27FC236}">
                <a16:creationId xmlns:a16="http://schemas.microsoft.com/office/drawing/2014/main" id="{CD6EE69C-73C8-9D1D-8226-20354262527C}"/>
              </a:ext>
            </a:extLst>
          </p:cNvPr>
          <p:cNvSpPr>
            <a:spLocks noGrp="1"/>
          </p:cNvSpPr>
          <p:nvPr>
            <p:ph type="sldNum" sz="quarter" idx="4"/>
          </p:nvPr>
        </p:nvSpPr>
        <p:spPr/>
        <p:txBody>
          <a:bodyPr/>
          <a:lstStyle/>
          <a:p>
            <a:fld id="{08AB70BE-1769-45B8-85A6-0C837432C7E6}" type="slidenum">
              <a:rPr lang="en-US" smtClean="0"/>
              <a:pPr/>
              <a:t>31</a:t>
            </a:fld>
            <a:endParaRPr lang="en-US" dirty="0"/>
          </a:p>
        </p:txBody>
      </p:sp>
      <p:sp>
        <p:nvSpPr>
          <p:cNvPr id="5" name="Content Placeholder 4">
            <a:extLst>
              <a:ext uri="{FF2B5EF4-FFF2-40B4-BE49-F238E27FC236}">
                <a16:creationId xmlns:a16="http://schemas.microsoft.com/office/drawing/2014/main" id="{DC8982B1-B434-8FC0-308A-685A27518CDF}"/>
              </a:ext>
            </a:extLst>
          </p:cNvPr>
          <p:cNvSpPr>
            <a:spLocks noGrp="1"/>
          </p:cNvSpPr>
          <p:nvPr>
            <p:ph sz="quarter" idx="11"/>
          </p:nvPr>
        </p:nvSpPr>
        <p:spPr>
          <a:xfrm>
            <a:off x="1011621" y="1001749"/>
            <a:ext cx="10846082" cy="5679270"/>
          </a:xfrm>
        </p:spPr>
        <p:txBody>
          <a:bodyPr>
            <a:normAutofit fontScale="92500" lnSpcReduction="10000"/>
          </a:bodyPr>
          <a:lstStyle/>
          <a:p>
            <a:r>
              <a:rPr lang="en-US" sz="2400" b="1" dirty="0"/>
              <a:t>Clipping:</a:t>
            </a:r>
          </a:p>
          <a:p>
            <a:r>
              <a:rPr lang="en-US" sz="2400" dirty="0"/>
              <a:t>Clipping occurs when the amplitude of a signal exceeds the range of the system's recording or output capability, causing the peaks to be "cut off." This leads to distortion in the signal, which can mask important details during ultrasound testing.</a:t>
            </a:r>
          </a:p>
          <a:p>
            <a:r>
              <a:rPr lang="en-US" sz="2400" b="1" dirty="0"/>
              <a:t> </a:t>
            </a:r>
            <a:r>
              <a:rPr lang="en-US" sz="2400" b="1" dirty="0" err="1"/>
              <a:t>Autoranging</a:t>
            </a:r>
            <a:r>
              <a:rPr lang="en-US" sz="2400" b="1" dirty="0"/>
              <a:t>:</a:t>
            </a:r>
          </a:p>
          <a:p>
            <a:r>
              <a:rPr lang="en-US" sz="2400" dirty="0" err="1"/>
              <a:t>Autoranging</a:t>
            </a:r>
            <a:r>
              <a:rPr lang="en-US" sz="2400" dirty="0"/>
              <a:t> is a feature in measurement devices that automatically adjusts the range of the instrument to capture the signal with optimal resolution. It ensures that the recorded signal stays within the measurable limits, enhancing accuracy during testing.</a:t>
            </a:r>
          </a:p>
          <a:p>
            <a:pPr>
              <a:buFont typeface="Arial" panose="020B0604020202020204" pitchFamily="34" charset="0"/>
              <a:buChar char="•"/>
            </a:pPr>
            <a:r>
              <a:rPr lang="en-US" sz="2400" b="1" dirty="0"/>
              <a:t>Peak Value</a:t>
            </a:r>
            <a:r>
              <a:rPr lang="en-US" sz="2400" dirty="0"/>
              <a:t>: The highest value attained by a signal, crucial in ultrasound testing to identify signal extremes.</a:t>
            </a:r>
          </a:p>
          <a:p>
            <a:pPr>
              <a:buFont typeface="Arial" panose="020B0604020202020204" pitchFamily="34" charset="0"/>
              <a:buChar char="•"/>
            </a:pPr>
            <a:r>
              <a:rPr lang="en-US" sz="2400" b="1" dirty="0"/>
              <a:t>Crest Factor</a:t>
            </a:r>
            <a:r>
              <a:rPr lang="en-US" sz="2400" dirty="0"/>
              <a:t>: The ratio of the peak value to the root mean square (RMS) value of a signal. A high crest factor indicates sharp peaks, which are important in identifying transient events in ultrasound testing.</a:t>
            </a:r>
          </a:p>
          <a:p>
            <a:endParaRPr lang="en-US" dirty="0"/>
          </a:p>
        </p:txBody>
      </p:sp>
    </p:spTree>
    <p:extLst>
      <p:ext uri="{BB962C8B-B14F-4D97-AF65-F5344CB8AC3E}">
        <p14:creationId xmlns:p14="http://schemas.microsoft.com/office/powerpoint/2010/main" val="2777007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9321D-79AC-AC52-77EE-48647BFA150F}"/>
              </a:ext>
            </a:extLst>
          </p:cNvPr>
          <p:cNvSpPr>
            <a:spLocks noGrp="1"/>
          </p:cNvSpPr>
          <p:nvPr>
            <p:ph type="title"/>
          </p:nvPr>
        </p:nvSpPr>
        <p:spPr>
          <a:xfrm>
            <a:off x="1300892" y="-304958"/>
            <a:ext cx="9590215" cy="1708514"/>
          </a:xfrm>
        </p:spPr>
        <p:txBody>
          <a:bodyPr/>
          <a:lstStyle/>
          <a:p>
            <a:pPr algn="ctr"/>
            <a:r>
              <a:rPr lang="en-US" dirty="0"/>
              <a:t>Introduction to Ultrasonic Testing</a:t>
            </a:r>
          </a:p>
        </p:txBody>
      </p:sp>
      <p:sp>
        <p:nvSpPr>
          <p:cNvPr id="2" name="Slide Number Placeholder 1">
            <a:extLst>
              <a:ext uri="{FF2B5EF4-FFF2-40B4-BE49-F238E27FC236}">
                <a16:creationId xmlns:a16="http://schemas.microsoft.com/office/drawing/2014/main" id="{CD6EE69C-73C8-9D1D-8226-20354262527C}"/>
              </a:ext>
            </a:extLst>
          </p:cNvPr>
          <p:cNvSpPr>
            <a:spLocks noGrp="1"/>
          </p:cNvSpPr>
          <p:nvPr>
            <p:ph type="sldNum" sz="quarter" idx="4"/>
          </p:nvPr>
        </p:nvSpPr>
        <p:spPr/>
        <p:txBody>
          <a:bodyPr/>
          <a:lstStyle/>
          <a:p>
            <a:fld id="{08AB70BE-1769-45B8-85A6-0C837432C7E6}" type="slidenum">
              <a:rPr lang="en-US" smtClean="0"/>
              <a:pPr/>
              <a:t>32</a:t>
            </a:fld>
            <a:endParaRPr lang="en-US" dirty="0"/>
          </a:p>
        </p:txBody>
      </p:sp>
      <p:sp>
        <p:nvSpPr>
          <p:cNvPr id="5" name="Content Placeholder 4">
            <a:extLst>
              <a:ext uri="{FF2B5EF4-FFF2-40B4-BE49-F238E27FC236}">
                <a16:creationId xmlns:a16="http://schemas.microsoft.com/office/drawing/2014/main" id="{DC8982B1-B434-8FC0-308A-685A27518CDF}"/>
              </a:ext>
            </a:extLst>
          </p:cNvPr>
          <p:cNvSpPr>
            <a:spLocks noGrp="1"/>
          </p:cNvSpPr>
          <p:nvPr>
            <p:ph sz="quarter" idx="11"/>
          </p:nvPr>
        </p:nvSpPr>
        <p:spPr>
          <a:xfrm>
            <a:off x="1011621" y="1001749"/>
            <a:ext cx="10846082" cy="5679270"/>
          </a:xfrm>
        </p:spPr>
        <p:txBody>
          <a:bodyPr>
            <a:normAutofit/>
          </a:bodyPr>
          <a:lstStyle/>
          <a:p>
            <a:r>
              <a:rPr lang="en-US" sz="2400" b="1" dirty="0"/>
              <a:t>Kurtosis in Dynamic Signals:</a:t>
            </a:r>
          </a:p>
          <a:p>
            <a:r>
              <a:rPr lang="en-US" sz="2400" dirty="0"/>
              <a:t>Kurtosis is a statistical measure that indicates the presence of sharp peaks or outliers in a signal. In dynamic signals during ultrasound testing, high kurtosis values may reveal defects or anomalies in the material being inspected.</a:t>
            </a:r>
          </a:p>
          <a:p>
            <a:r>
              <a:rPr lang="en-US" sz="2400" b="1" dirty="0"/>
              <a:t>Frequency Analysis:</a:t>
            </a:r>
          </a:p>
          <a:p>
            <a:r>
              <a:rPr lang="en-US" sz="2400" dirty="0"/>
              <a:t>Frequency analysis breaks down a signal into its component frequencies to identify patterns or anomalies. In ultrasound testing, this helps to detect material properties, flaws, or inconsistencies by analyzing how different frequencies interact with the material being tested.</a:t>
            </a:r>
          </a:p>
          <a:p>
            <a:endParaRPr lang="en-US" dirty="0"/>
          </a:p>
        </p:txBody>
      </p:sp>
      <p:pic>
        <p:nvPicPr>
          <p:cNvPr id="4" name="Picture 3" descr="A blue and black logo&#10;&#10;Description automatically generated">
            <a:extLst>
              <a:ext uri="{FF2B5EF4-FFF2-40B4-BE49-F238E27FC236}">
                <a16:creationId xmlns:a16="http://schemas.microsoft.com/office/drawing/2014/main" id="{708418CA-F4FF-D06F-02CC-506F775642BA}"/>
              </a:ext>
            </a:extLst>
          </p:cNvPr>
          <p:cNvPicPr>
            <a:picLocks noChangeAspect="1"/>
          </p:cNvPicPr>
          <p:nvPr/>
        </p:nvPicPr>
        <p:blipFill rotWithShape="1">
          <a:blip r:embed="rId3">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4032590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282789-4F8B-D647-09EB-50D8FF6877D0}"/>
              </a:ext>
            </a:extLst>
          </p:cNvPr>
          <p:cNvSpPr>
            <a:spLocks noGrp="1"/>
          </p:cNvSpPr>
          <p:nvPr>
            <p:ph type="title"/>
          </p:nvPr>
        </p:nvSpPr>
        <p:spPr/>
        <p:txBody>
          <a:bodyPr/>
          <a:lstStyle/>
          <a:p>
            <a:pPr algn="ctr"/>
            <a:r>
              <a:rPr lang="en-US" dirty="0"/>
              <a:t>Section 6:</a:t>
            </a:r>
            <a:br>
              <a:rPr lang="en-US" dirty="0"/>
            </a:br>
            <a:r>
              <a:rPr lang="en-US" dirty="0"/>
              <a:t>Airborne Leaks and Leaks Detection</a:t>
            </a:r>
          </a:p>
        </p:txBody>
      </p:sp>
      <p:pic>
        <p:nvPicPr>
          <p:cNvPr id="6" name="Picture Placeholder 4" descr="Green lights in the sky">
            <a:extLst>
              <a:ext uri="{FF2B5EF4-FFF2-40B4-BE49-F238E27FC236}">
                <a16:creationId xmlns:a16="http://schemas.microsoft.com/office/drawing/2014/main" id="{2EBC5878-1007-0F8E-3940-DE9D1D088BC7}"/>
              </a:ext>
            </a:extLst>
          </p:cNvPr>
          <p:cNvPicPr>
            <a:picLocks noGrp="1" noChangeAspect="1"/>
          </p:cNvPicPr>
          <p:nvPr>
            <p:ph type="pic" sz="quarter" idx="13"/>
          </p:nvPr>
        </p:nvPicPr>
        <p:blipFill>
          <a:blip r:embed="rId3"/>
          <a:srcRect l="28995" r="28995"/>
          <a:stretch/>
        </p:blipFill>
        <p:spPr/>
      </p:pic>
      <p:sp>
        <p:nvSpPr>
          <p:cNvPr id="4" name="Slide Number Placeholder 3">
            <a:extLst>
              <a:ext uri="{FF2B5EF4-FFF2-40B4-BE49-F238E27FC236}">
                <a16:creationId xmlns:a16="http://schemas.microsoft.com/office/drawing/2014/main" id="{258ECD88-7563-0E2D-38D6-262477CFE5A5}"/>
              </a:ext>
            </a:extLst>
          </p:cNvPr>
          <p:cNvSpPr>
            <a:spLocks noGrp="1"/>
          </p:cNvSpPr>
          <p:nvPr>
            <p:ph type="sldNum" sz="quarter" idx="4"/>
          </p:nvPr>
        </p:nvSpPr>
        <p:spPr/>
        <p:txBody>
          <a:bodyPr/>
          <a:lstStyle/>
          <a:p>
            <a:fld id="{08AB70BE-1769-45B8-85A6-0C837432C7E6}" type="slidenum">
              <a:rPr lang="en-US" smtClean="0"/>
              <a:pPr/>
              <a:t>33</a:t>
            </a:fld>
            <a:endParaRPr lang="en-US" dirty="0"/>
          </a:p>
        </p:txBody>
      </p:sp>
      <p:pic>
        <p:nvPicPr>
          <p:cNvPr id="2" name="Picture 1" descr="A blue and black logo&#10;&#10;Description automatically generated">
            <a:extLst>
              <a:ext uri="{FF2B5EF4-FFF2-40B4-BE49-F238E27FC236}">
                <a16:creationId xmlns:a16="http://schemas.microsoft.com/office/drawing/2014/main" id="{5BE892E8-5C88-6E82-935C-698E607B34B9}"/>
              </a:ext>
            </a:extLst>
          </p:cNvPr>
          <p:cNvPicPr>
            <a:picLocks noChangeAspect="1"/>
          </p:cNvPicPr>
          <p:nvPr/>
        </p:nvPicPr>
        <p:blipFill rotWithShape="1">
          <a:blip r:embed="rId4">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1635894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Rectangle 21">
            <a:extLst>
              <a:ext uri="{FF2B5EF4-FFF2-40B4-BE49-F238E27FC236}">
                <a16:creationId xmlns:a16="http://schemas.microsoft.com/office/drawing/2014/main" id="{D38E59FE-7D5E-44AE-9A51-08FBB00B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Hand spraying sanitiser">
            <a:extLst>
              <a:ext uri="{FF2B5EF4-FFF2-40B4-BE49-F238E27FC236}">
                <a16:creationId xmlns:a16="http://schemas.microsoft.com/office/drawing/2014/main" id="{6837BCE6-B38D-85E4-AC6F-6030929BC26B}"/>
              </a:ext>
            </a:extLst>
          </p:cNvPr>
          <p:cNvPicPr>
            <a:picLocks noChangeAspect="1"/>
          </p:cNvPicPr>
          <p:nvPr/>
        </p:nvPicPr>
        <p:blipFill>
          <a:blip r:embed="rId3"/>
          <a:srcRect l="16231" r="42313" b="1"/>
          <a:stretch/>
        </p:blipFill>
        <p:spPr>
          <a:xfrm>
            <a:off x="7924803" y="1"/>
            <a:ext cx="4267197" cy="6870626"/>
          </a:xfrm>
          <a:prstGeom prst="rect">
            <a:avLst/>
          </a:prstGeom>
        </p:spPr>
      </p:pic>
      <p:sp>
        <p:nvSpPr>
          <p:cNvPr id="24" name="Freeform: Shape 23">
            <a:extLst>
              <a:ext uri="{FF2B5EF4-FFF2-40B4-BE49-F238E27FC236}">
                <a16:creationId xmlns:a16="http://schemas.microsoft.com/office/drawing/2014/main" id="{454757A4-999E-4582-917C-9C73BFEA9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48214" y="3262081"/>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1BAE6AD2-77FD-438C-B9EE-3347535CE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48214" y="3262081"/>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64D9321D-79AC-AC52-77EE-48647BFA150F}"/>
              </a:ext>
            </a:extLst>
          </p:cNvPr>
          <p:cNvSpPr>
            <a:spLocks noGrp="1"/>
          </p:cNvSpPr>
          <p:nvPr>
            <p:ph type="title"/>
          </p:nvPr>
        </p:nvSpPr>
        <p:spPr>
          <a:xfrm>
            <a:off x="914400" y="-12627"/>
            <a:ext cx="6397496" cy="1544951"/>
          </a:xfrm>
        </p:spPr>
        <p:txBody>
          <a:bodyPr vert="horz" lIns="91440" tIns="45720" rIns="91440" bIns="45720" rtlCol="0" anchor="ctr">
            <a:normAutofit/>
          </a:bodyPr>
          <a:lstStyle/>
          <a:p>
            <a:pPr>
              <a:lnSpc>
                <a:spcPct val="100000"/>
              </a:lnSpc>
            </a:pPr>
            <a:r>
              <a:rPr lang="en-US" sz="3700" dirty="0">
                <a:solidFill>
                  <a:schemeClr val="accent2"/>
                </a:solidFill>
              </a:rPr>
              <a:t>Airborne Leaks &amp; Leaks Detection-CONTD</a:t>
            </a:r>
          </a:p>
        </p:txBody>
      </p:sp>
      <p:sp>
        <p:nvSpPr>
          <p:cNvPr id="26" name="Content Placeholder 4">
            <a:extLst>
              <a:ext uri="{FF2B5EF4-FFF2-40B4-BE49-F238E27FC236}">
                <a16:creationId xmlns:a16="http://schemas.microsoft.com/office/drawing/2014/main" id="{DC8982B1-B434-8FC0-308A-685A27518CDF}"/>
              </a:ext>
            </a:extLst>
          </p:cNvPr>
          <p:cNvSpPr>
            <a:spLocks noGrp="1"/>
          </p:cNvSpPr>
          <p:nvPr>
            <p:ph sz="quarter" idx="11"/>
          </p:nvPr>
        </p:nvSpPr>
        <p:spPr>
          <a:xfrm>
            <a:off x="301493" y="1386348"/>
            <a:ext cx="6851475" cy="4468762"/>
          </a:xfrm>
        </p:spPr>
        <p:txBody>
          <a:bodyPr vert="horz" lIns="91440" tIns="45720" rIns="91440" bIns="45720" rtlCol="0">
            <a:normAutofit fontScale="92500" lnSpcReduction="20000"/>
          </a:bodyPr>
          <a:lstStyle/>
          <a:p>
            <a:pPr>
              <a:lnSpc>
                <a:spcPct val="110000"/>
              </a:lnSpc>
              <a:buClr>
                <a:schemeClr val="accent5"/>
              </a:buClr>
            </a:pPr>
            <a:r>
              <a:rPr lang="en-US" sz="2000" b="1" dirty="0"/>
              <a:t>Introduction to Airborne Leaks</a:t>
            </a:r>
          </a:p>
          <a:p>
            <a:pPr>
              <a:lnSpc>
                <a:spcPct val="110000"/>
              </a:lnSpc>
              <a:buClr>
                <a:schemeClr val="accent5"/>
              </a:buClr>
            </a:pPr>
            <a:r>
              <a:rPr lang="en-US" sz="2000" b="1" dirty="0"/>
              <a:t>What are Airborne Leaks?</a:t>
            </a:r>
            <a:br>
              <a:rPr lang="en-US" sz="2000" dirty="0"/>
            </a:br>
            <a:r>
              <a:rPr lang="en-US" sz="2000" dirty="0"/>
              <a:t>Airborne leaks refer to unintended escapes of gases or fluids from pressurized systems into the atmosphere, often through small cracks or faulty seals.</a:t>
            </a:r>
          </a:p>
          <a:p>
            <a:pPr>
              <a:lnSpc>
                <a:spcPct val="110000"/>
              </a:lnSpc>
              <a:buClr>
                <a:schemeClr val="accent5"/>
              </a:buClr>
            </a:pPr>
            <a:r>
              <a:rPr lang="en-US" sz="2000" b="1" dirty="0"/>
              <a:t>Importance of Detecting Airborne Leaks</a:t>
            </a:r>
            <a:br>
              <a:rPr lang="en-US" sz="2000" dirty="0"/>
            </a:br>
            <a:r>
              <a:rPr lang="en-US" sz="2000" dirty="0"/>
              <a:t>Detecting leaks is essential for maintaining system efficiency, ensuring safety, and minimizing environmental impact, especially in industrial settings like oil &amp; gas or HVAC systems.</a:t>
            </a:r>
          </a:p>
          <a:p>
            <a:pPr>
              <a:lnSpc>
                <a:spcPct val="110000"/>
              </a:lnSpc>
              <a:buClr>
                <a:schemeClr val="accent5"/>
              </a:buClr>
            </a:pPr>
            <a:r>
              <a:rPr lang="en-US" sz="2000" b="1" dirty="0"/>
              <a:t>Common Sources of Airborne Leaks</a:t>
            </a:r>
            <a:endParaRPr lang="en-US" sz="2000" dirty="0"/>
          </a:p>
          <a:p>
            <a:pPr marL="742950" lvl="1">
              <a:lnSpc>
                <a:spcPct val="110000"/>
              </a:lnSpc>
              <a:buClr>
                <a:schemeClr val="accent5"/>
              </a:buClr>
            </a:pPr>
            <a:r>
              <a:rPr lang="en-US" sz="2000" dirty="0"/>
              <a:t>Valves</a:t>
            </a:r>
          </a:p>
          <a:p>
            <a:pPr marL="742950" lvl="1">
              <a:lnSpc>
                <a:spcPct val="110000"/>
              </a:lnSpc>
              <a:buClr>
                <a:schemeClr val="accent5"/>
              </a:buClr>
            </a:pPr>
            <a:r>
              <a:rPr lang="en-US" sz="2000" dirty="0"/>
              <a:t>Compressed air systems</a:t>
            </a:r>
          </a:p>
          <a:p>
            <a:pPr marL="742950" lvl="1">
              <a:lnSpc>
                <a:spcPct val="110000"/>
              </a:lnSpc>
              <a:buClr>
                <a:schemeClr val="accent5"/>
              </a:buClr>
            </a:pPr>
            <a:r>
              <a:rPr lang="en-US" sz="2000" dirty="0"/>
              <a:t>Gaskets and seals</a:t>
            </a:r>
          </a:p>
          <a:p>
            <a:pPr marL="742950" lvl="1">
              <a:lnSpc>
                <a:spcPct val="110000"/>
              </a:lnSpc>
              <a:buClr>
                <a:schemeClr val="accent5"/>
              </a:buClr>
            </a:pPr>
            <a:r>
              <a:rPr lang="en-US" sz="2000" dirty="0"/>
              <a:t>Pipelines</a:t>
            </a:r>
          </a:p>
          <a:p>
            <a:pPr>
              <a:lnSpc>
                <a:spcPct val="110000"/>
              </a:lnSpc>
              <a:buClr>
                <a:schemeClr val="accent5"/>
              </a:buClr>
            </a:pPr>
            <a:endParaRPr lang="en-US" sz="1400" dirty="0"/>
          </a:p>
        </p:txBody>
      </p:sp>
      <p:sp>
        <p:nvSpPr>
          <p:cNvPr id="2" name="Slide Number Placeholder 1">
            <a:extLst>
              <a:ext uri="{FF2B5EF4-FFF2-40B4-BE49-F238E27FC236}">
                <a16:creationId xmlns:a16="http://schemas.microsoft.com/office/drawing/2014/main" id="{CD6EE69C-73C8-9D1D-8226-20354262527C}"/>
              </a:ext>
            </a:extLst>
          </p:cNvPr>
          <p:cNvSpPr>
            <a:spLocks noGrp="1"/>
          </p:cNvSpPr>
          <p:nvPr>
            <p:ph type="sldNum" sz="quarter" idx="4"/>
          </p:nvPr>
        </p:nvSpPr>
        <p:spPr>
          <a:xfrm>
            <a:off x="11391152" y="6434524"/>
            <a:ext cx="693261" cy="365125"/>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pPr algn="r">
                <a:lnSpc>
                  <a:spcPct val="90000"/>
                </a:lnSpc>
                <a:spcAft>
                  <a:spcPts val="600"/>
                </a:spcAft>
              </a:pPr>
              <a:t>34</a:t>
            </a:fld>
            <a:endParaRPr lang="en-US" sz="1900"/>
          </a:p>
        </p:txBody>
      </p:sp>
      <p:pic>
        <p:nvPicPr>
          <p:cNvPr id="4" name="Picture 3" descr="A blue and black logo&#10;&#10;Description automatically generated">
            <a:extLst>
              <a:ext uri="{FF2B5EF4-FFF2-40B4-BE49-F238E27FC236}">
                <a16:creationId xmlns:a16="http://schemas.microsoft.com/office/drawing/2014/main" id="{AAE75688-84AA-7C9D-55CD-2387F86525E3}"/>
              </a:ext>
            </a:extLst>
          </p:cNvPr>
          <p:cNvPicPr>
            <a:picLocks noChangeAspect="1"/>
          </p:cNvPicPr>
          <p:nvPr/>
        </p:nvPicPr>
        <p:blipFill rotWithShape="1">
          <a:blip r:embed="rId4">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1559251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9321D-79AC-AC52-77EE-48647BFA150F}"/>
              </a:ext>
            </a:extLst>
          </p:cNvPr>
          <p:cNvSpPr>
            <a:spLocks noGrp="1"/>
          </p:cNvSpPr>
          <p:nvPr>
            <p:ph type="title"/>
          </p:nvPr>
        </p:nvSpPr>
        <p:spPr>
          <a:xfrm>
            <a:off x="1300892" y="-304958"/>
            <a:ext cx="9590215" cy="1708514"/>
          </a:xfrm>
        </p:spPr>
        <p:txBody>
          <a:bodyPr/>
          <a:lstStyle/>
          <a:p>
            <a:pPr algn="ctr"/>
            <a:r>
              <a:rPr lang="en-US" sz="3600" dirty="0">
                <a:solidFill>
                  <a:schemeClr val="accent2"/>
                </a:solidFill>
              </a:rPr>
              <a:t>Airborne Leaks &amp; Leaks Detection-CONTD</a:t>
            </a:r>
            <a:endParaRPr lang="en-US" dirty="0"/>
          </a:p>
        </p:txBody>
      </p:sp>
      <p:sp>
        <p:nvSpPr>
          <p:cNvPr id="2" name="Slide Number Placeholder 1">
            <a:extLst>
              <a:ext uri="{FF2B5EF4-FFF2-40B4-BE49-F238E27FC236}">
                <a16:creationId xmlns:a16="http://schemas.microsoft.com/office/drawing/2014/main" id="{CD6EE69C-73C8-9D1D-8226-20354262527C}"/>
              </a:ext>
            </a:extLst>
          </p:cNvPr>
          <p:cNvSpPr>
            <a:spLocks noGrp="1"/>
          </p:cNvSpPr>
          <p:nvPr>
            <p:ph type="sldNum" sz="quarter" idx="4"/>
          </p:nvPr>
        </p:nvSpPr>
        <p:spPr/>
        <p:txBody>
          <a:bodyPr/>
          <a:lstStyle/>
          <a:p>
            <a:fld id="{08AB70BE-1769-45B8-85A6-0C837432C7E6}" type="slidenum">
              <a:rPr lang="en-US" smtClean="0"/>
              <a:pPr/>
              <a:t>35</a:t>
            </a:fld>
            <a:endParaRPr lang="en-US" dirty="0"/>
          </a:p>
        </p:txBody>
      </p:sp>
      <p:graphicFrame>
        <p:nvGraphicFramePr>
          <p:cNvPr id="8" name="Rectangle 2">
            <a:extLst>
              <a:ext uri="{FF2B5EF4-FFF2-40B4-BE49-F238E27FC236}">
                <a16:creationId xmlns:a16="http://schemas.microsoft.com/office/drawing/2014/main" id="{D704B2BC-DF7C-E4E9-0A1C-5E869845DD02}"/>
              </a:ext>
            </a:extLst>
          </p:cNvPr>
          <p:cNvGraphicFramePr>
            <a:graphicFrameLocks noGrp="1"/>
          </p:cNvGraphicFramePr>
          <p:nvPr>
            <p:ph sz="quarter" idx="11"/>
            <p:extLst>
              <p:ext uri="{D42A27DB-BD31-4B8C-83A1-F6EECF244321}">
                <p14:modId xmlns:p14="http://schemas.microsoft.com/office/powerpoint/2010/main" val="2650938014"/>
              </p:ext>
            </p:extLst>
          </p:nvPr>
        </p:nvGraphicFramePr>
        <p:xfrm>
          <a:off x="1076633" y="1403556"/>
          <a:ext cx="10749174" cy="5170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8255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8D752-F5EE-E6E0-0109-173F93FCF02F}"/>
              </a:ext>
            </a:extLst>
          </p:cNvPr>
          <p:cNvSpPr>
            <a:spLocks noGrp="1"/>
          </p:cNvSpPr>
          <p:nvPr>
            <p:ph type="title"/>
          </p:nvPr>
        </p:nvSpPr>
        <p:spPr>
          <a:xfrm>
            <a:off x="1607574" y="1"/>
            <a:ext cx="9354239" cy="1137154"/>
          </a:xfrm>
        </p:spPr>
        <p:txBody>
          <a:bodyPr>
            <a:normAutofit/>
          </a:bodyPr>
          <a:lstStyle/>
          <a:p>
            <a:pPr algn="ctr"/>
            <a:r>
              <a:rPr lang="en-US" sz="3600" dirty="0">
                <a:solidFill>
                  <a:schemeClr val="accent2"/>
                </a:solidFill>
              </a:rPr>
              <a:t>Airborne Leaks &amp; Leaks Detection</a:t>
            </a:r>
            <a:endParaRPr lang="en-US" dirty="0"/>
          </a:p>
        </p:txBody>
      </p:sp>
      <p:graphicFrame>
        <p:nvGraphicFramePr>
          <p:cNvPr id="7" name="Content Placeholder 2">
            <a:extLst>
              <a:ext uri="{FF2B5EF4-FFF2-40B4-BE49-F238E27FC236}">
                <a16:creationId xmlns:a16="http://schemas.microsoft.com/office/drawing/2014/main" id="{B65F9F15-949D-D441-C816-4C12CD16C9BD}"/>
              </a:ext>
            </a:extLst>
          </p:cNvPr>
          <p:cNvGraphicFramePr>
            <a:graphicFrameLocks noGrp="1"/>
          </p:cNvGraphicFramePr>
          <p:nvPr>
            <p:ph sz="quarter" idx="11"/>
            <p:extLst>
              <p:ext uri="{D42A27DB-BD31-4B8C-83A1-F6EECF244321}">
                <p14:modId xmlns:p14="http://schemas.microsoft.com/office/powerpoint/2010/main" val="671918469"/>
              </p:ext>
            </p:extLst>
          </p:nvPr>
        </p:nvGraphicFramePr>
        <p:xfrm>
          <a:off x="1230187" y="943898"/>
          <a:ext cx="9167426" cy="5796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201DE6F4-028C-22A4-0A3F-BA294E787AC8}"/>
              </a:ext>
            </a:extLst>
          </p:cNvPr>
          <p:cNvSpPr>
            <a:spLocks noGrp="1"/>
          </p:cNvSpPr>
          <p:nvPr>
            <p:ph type="sldNum" sz="quarter" idx="4"/>
          </p:nvPr>
        </p:nvSpPr>
        <p:spPr/>
        <p:txBody>
          <a:bodyPr/>
          <a:lstStyle/>
          <a:p>
            <a:fld id="{08AB70BE-1769-45B8-85A6-0C837432C7E6}" type="slidenum">
              <a:rPr lang="en-US" smtClean="0"/>
              <a:pPr/>
              <a:t>36</a:t>
            </a:fld>
            <a:endParaRPr lang="en-US" dirty="0"/>
          </a:p>
        </p:txBody>
      </p:sp>
    </p:spTree>
    <p:extLst>
      <p:ext uri="{BB962C8B-B14F-4D97-AF65-F5344CB8AC3E}">
        <p14:creationId xmlns:p14="http://schemas.microsoft.com/office/powerpoint/2010/main" val="3346468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282789-4F8B-D647-09EB-50D8FF6877D0}"/>
              </a:ext>
            </a:extLst>
          </p:cNvPr>
          <p:cNvSpPr>
            <a:spLocks noGrp="1"/>
          </p:cNvSpPr>
          <p:nvPr>
            <p:ph type="title"/>
          </p:nvPr>
        </p:nvSpPr>
        <p:spPr/>
        <p:txBody>
          <a:bodyPr/>
          <a:lstStyle/>
          <a:p>
            <a:pPr algn="ctr"/>
            <a:r>
              <a:rPr lang="en-US" dirty="0"/>
              <a:t>Section 7:</a:t>
            </a:r>
            <a:br>
              <a:rPr lang="en-US" dirty="0"/>
            </a:br>
            <a:r>
              <a:rPr lang="en-US" dirty="0"/>
              <a:t>Steam Traps and Steam Trap Systems</a:t>
            </a:r>
          </a:p>
        </p:txBody>
      </p:sp>
      <p:pic>
        <p:nvPicPr>
          <p:cNvPr id="6" name="Picture Placeholder 4" descr="Green lights in the sky">
            <a:extLst>
              <a:ext uri="{FF2B5EF4-FFF2-40B4-BE49-F238E27FC236}">
                <a16:creationId xmlns:a16="http://schemas.microsoft.com/office/drawing/2014/main" id="{2EBC5878-1007-0F8E-3940-DE9D1D088BC7}"/>
              </a:ext>
            </a:extLst>
          </p:cNvPr>
          <p:cNvPicPr>
            <a:picLocks noGrp="1" noChangeAspect="1"/>
          </p:cNvPicPr>
          <p:nvPr>
            <p:ph type="pic" sz="quarter" idx="13"/>
          </p:nvPr>
        </p:nvPicPr>
        <p:blipFill>
          <a:blip r:embed="rId3"/>
          <a:srcRect l="28995" r="28995"/>
          <a:stretch/>
        </p:blipFill>
        <p:spPr/>
      </p:pic>
      <p:sp>
        <p:nvSpPr>
          <p:cNvPr id="4" name="Slide Number Placeholder 3">
            <a:extLst>
              <a:ext uri="{FF2B5EF4-FFF2-40B4-BE49-F238E27FC236}">
                <a16:creationId xmlns:a16="http://schemas.microsoft.com/office/drawing/2014/main" id="{258ECD88-7563-0E2D-38D6-262477CFE5A5}"/>
              </a:ext>
            </a:extLst>
          </p:cNvPr>
          <p:cNvSpPr>
            <a:spLocks noGrp="1"/>
          </p:cNvSpPr>
          <p:nvPr>
            <p:ph type="sldNum" sz="quarter" idx="4"/>
          </p:nvPr>
        </p:nvSpPr>
        <p:spPr/>
        <p:txBody>
          <a:bodyPr/>
          <a:lstStyle/>
          <a:p>
            <a:fld id="{08AB70BE-1769-45B8-85A6-0C837432C7E6}" type="slidenum">
              <a:rPr lang="en-US" smtClean="0"/>
              <a:pPr/>
              <a:t>37</a:t>
            </a:fld>
            <a:endParaRPr lang="en-US" dirty="0"/>
          </a:p>
        </p:txBody>
      </p:sp>
      <p:pic>
        <p:nvPicPr>
          <p:cNvPr id="2" name="Picture 1" descr="A blue and black logo&#10;&#10;Description automatically generated">
            <a:extLst>
              <a:ext uri="{FF2B5EF4-FFF2-40B4-BE49-F238E27FC236}">
                <a16:creationId xmlns:a16="http://schemas.microsoft.com/office/drawing/2014/main" id="{3EE9CB6F-A477-CC16-63F2-64C9EED42ECE}"/>
              </a:ext>
            </a:extLst>
          </p:cNvPr>
          <p:cNvPicPr>
            <a:picLocks noChangeAspect="1"/>
          </p:cNvPicPr>
          <p:nvPr/>
        </p:nvPicPr>
        <p:blipFill rotWithShape="1">
          <a:blip r:embed="rId4">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30090177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4" name="Rectangle 23">
            <a:extLst>
              <a:ext uri="{FF2B5EF4-FFF2-40B4-BE49-F238E27FC236}">
                <a16:creationId xmlns:a16="http://schemas.microsoft.com/office/drawing/2014/main" id="{2CFAFE48-F595-4AD0-9646-A2A0F804D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moke from factory">
            <a:extLst>
              <a:ext uri="{FF2B5EF4-FFF2-40B4-BE49-F238E27FC236}">
                <a16:creationId xmlns:a16="http://schemas.microsoft.com/office/drawing/2014/main" id="{A4FCD0C4-201B-1C81-1A66-072494216AAC}"/>
              </a:ext>
            </a:extLst>
          </p:cNvPr>
          <p:cNvPicPr>
            <a:picLocks noChangeAspect="1"/>
          </p:cNvPicPr>
          <p:nvPr/>
        </p:nvPicPr>
        <p:blipFill>
          <a:blip r:embed="rId2"/>
          <a:srcRect l="48373" r="11950" b="-1"/>
          <a:stretch/>
        </p:blipFill>
        <p:spPr>
          <a:xfrm>
            <a:off x="8118283" y="4556"/>
            <a:ext cx="4073717" cy="6853444"/>
          </a:xfrm>
          <a:prstGeom prst="rect">
            <a:avLst/>
          </a:prstGeom>
        </p:spPr>
      </p:pic>
      <p:sp>
        <p:nvSpPr>
          <p:cNvPr id="26" name="Freeform: Shape 25">
            <a:extLst>
              <a:ext uri="{FF2B5EF4-FFF2-40B4-BE49-F238E27FC236}">
                <a16:creationId xmlns:a16="http://schemas.microsoft.com/office/drawing/2014/main" id="{DE5930DD-AC18-4308-B425-71C1E6511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82405" cy="6858000"/>
          </a:xfrm>
          <a:custGeom>
            <a:avLst/>
            <a:gdLst>
              <a:gd name="connsiteX0" fmla="*/ 0 w 11582405"/>
              <a:gd name="connsiteY0" fmla="*/ 0 h 6858000"/>
              <a:gd name="connsiteX1" fmla="*/ 914405 w 11582405"/>
              <a:gd name="connsiteY1" fmla="*/ 0 h 6858000"/>
              <a:gd name="connsiteX2" fmla="*/ 5713050 w 11582405"/>
              <a:gd name="connsiteY2" fmla="*/ 0 h 6858000"/>
              <a:gd name="connsiteX3" fmla="*/ 6305384 w 11582405"/>
              <a:gd name="connsiteY3" fmla="*/ 0 h 6858000"/>
              <a:gd name="connsiteX4" fmla="*/ 7474231 w 11582405"/>
              <a:gd name="connsiteY4" fmla="*/ 0 h 6858000"/>
              <a:gd name="connsiteX5" fmla="*/ 11582405 w 11582405"/>
              <a:gd name="connsiteY5" fmla="*/ 0 h 6858000"/>
              <a:gd name="connsiteX6" fmla="*/ 8151450 w 11582405"/>
              <a:gd name="connsiteY6" fmla="*/ 3430955 h 6858000"/>
              <a:gd name="connsiteX7" fmla="*/ 11405849 w 11582405"/>
              <a:gd name="connsiteY7" fmla="*/ 6857446 h 6858000"/>
              <a:gd name="connsiteX8" fmla="*/ 11427761 w 11582405"/>
              <a:gd name="connsiteY8" fmla="*/ 6858000 h 6858000"/>
              <a:gd name="connsiteX9" fmla="*/ 7474231 w 11582405"/>
              <a:gd name="connsiteY9" fmla="*/ 6858000 h 6858000"/>
              <a:gd name="connsiteX10" fmla="*/ 6305384 w 11582405"/>
              <a:gd name="connsiteY10" fmla="*/ 6858000 h 6858000"/>
              <a:gd name="connsiteX11" fmla="*/ 5713050 w 11582405"/>
              <a:gd name="connsiteY11" fmla="*/ 6858000 h 6858000"/>
              <a:gd name="connsiteX12" fmla="*/ 914405 w 11582405"/>
              <a:gd name="connsiteY12" fmla="*/ 6858000 h 6858000"/>
              <a:gd name="connsiteX13" fmla="*/ 0 w 11582405"/>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82405" h="6858000">
                <a:moveTo>
                  <a:pt x="0" y="0"/>
                </a:moveTo>
                <a:lnTo>
                  <a:pt x="914405" y="0"/>
                </a:lnTo>
                <a:lnTo>
                  <a:pt x="5713050" y="0"/>
                </a:lnTo>
                <a:lnTo>
                  <a:pt x="6305384" y="0"/>
                </a:lnTo>
                <a:lnTo>
                  <a:pt x="7474231" y="0"/>
                </a:lnTo>
                <a:lnTo>
                  <a:pt x="11582405" y="0"/>
                </a:lnTo>
                <a:cubicBezTo>
                  <a:pt x="9687541" y="0"/>
                  <a:pt x="8151450" y="1536091"/>
                  <a:pt x="8151450" y="3430955"/>
                </a:cubicBezTo>
                <a:cubicBezTo>
                  <a:pt x="8151450" y="5266604"/>
                  <a:pt x="9593035" y="6765554"/>
                  <a:pt x="11405849" y="6857446"/>
                </a:cubicBezTo>
                <a:lnTo>
                  <a:pt x="11427761" y="6858000"/>
                </a:lnTo>
                <a:lnTo>
                  <a:pt x="7474231" y="6858000"/>
                </a:lnTo>
                <a:lnTo>
                  <a:pt x="6305384" y="6858000"/>
                </a:lnTo>
                <a:lnTo>
                  <a:pt x="5713050" y="6858000"/>
                </a:lnTo>
                <a:lnTo>
                  <a:pt x="914405" y="6858000"/>
                </a:lnTo>
                <a:lnTo>
                  <a:pt x="0" y="685800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187E792-FEA2-4A41-B758-2F6A89601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39"/>
            <a:ext cx="11582405" cy="6858000"/>
          </a:xfrm>
          <a:custGeom>
            <a:avLst/>
            <a:gdLst>
              <a:gd name="connsiteX0" fmla="*/ 0 w 11582405"/>
              <a:gd name="connsiteY0" fmla="*/ 0 h 6858000"/>
              <a:gd name="connsiteX1" fmla="*/ 914405 w 11582405"/>
              <a:gd name="connsiteY1" fmla="*/ 0 h 6858000"/>
              <a:gd name="connsiteX2" fmla="*/ 5713050 w 11582405"/>
              <a:gd name="connsiteY2" fmla="*/ 0 h 6858000"/>
              <a:gd name="connsiteX3" fmla="*/ 6305384 w 11582405"/>
              <a:gd name="connsiteY3" fmla="*/ 0 h 6858000"/>
              <a:gd name="connsiteX4" fmla="*/ 7474231 w 11582405"/>
              <a:gd name="connsiteY4" fmla="*/ 0 h 6858000"/>
              <a:gd name="connsiteX5" fmla="*/ 11582405 w 11582405"/>
              <a:gd name="connsiteY5" fmla="*/ 0 h 6858000"/>
              <a:gd name="connsiteX6" fmla="*/ 8151450 w 11582405"/>
              <a:gd name="connsiteY6" fmla="*/ 3430955 h 6858000"/>
              <a:gd name="connsiteX7" fmla="*/ 11405849 w 11582405"/>
              <a:gd name="connsiteY7" fmla="*/ 6857446 h 6858000"/>
              <a:gd name="connsiteX8" fmla="*/ 11427761 w 11582405"/>
              <a:gd name="connsiteY8" fmla="*/ 6858000 h 6858000"/>
              <a:gd name="connsiteX9" fmla="*/ 7474231 w 11582405"/>
              <a:gd name="connsiteY9" fmla="*/ 6858000 h 6858000"/>
              <a:gd name="connsiteX10" fmla="*/ 6305384 w 11582405"/>
              <a:gd name="connsiteY10" fmla="*/ 6858000 h 6858000"/>
              <a:gd name="connsiteX11" fmla="*/ 5713050 w 11582405"/>
              <a:gd name="connsiteY11" fmla="*/ 6858000 h 6858000"/>
              <a:gd name="connsiteX12" fmla="*/ 914405 w 11582405"/>
              <a:gd name="connsiteY12" fmla="*/ 6858000 h 6858000"/>
              <a:gd name="connsiteX13" fmla="*/ 0 w 11582405"/>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82405" h="6858000">
                <a:moveTo>
                  <a:pt x="0" y="0"/>
                </a:moveTo>
                <a:lnTo>
                  <a:pt x="914405" y="0"/>
                </a:lnTo>
                <a:lnTo>
                  <a:pt x="5713050" y="0"/>
                </a:lnTo>
                <a:lnTo>
                  <a:pt x="6305384" y="0"/>
                </a:lnTo>
                <a:lnTo>
                  <a:pt x="7474231" y="0"/>
                </a:lnTo>
                <a:lnTo>
                  <a:pt x="11582405" y="0"/>
                </a:lnTo>
                <a:cubicBezTo>
                  <a:pt x="9687541" y="0"/>
                  <a:pt x="8151450" y="1536091"/>
                  <a:pt x="8151450" y="3430955"/>
                </a:cubicBezTo>
                <a:cubicBezTo>
                  <a:pt x="8151450" y="5266604"/>
                  <a:pt x="9593035" y="6765554"/>
                  <a:pt x="11405849" y="6857446"/>
                </a:cubicBezTo>
                <a:lnTo>
                  <a:pt x="11427761" y="6858000"/>
                </a:lnTo>
                <a:lnTo>
                  <a:pt x="7474231" y="6858000"/>
                </a:lnTo>
                <a:lnTo>
                  <a:pt x="6305384" y="6858000"/>
                </a:lnTo>
                <a:lnTo>
                  <a:pt x="5713050" y="6858000"/>
                </a:lnTo>
                <a:lnTo>
                  <a:pt x="914405" y="6858000"/>
                </a:lnTo>
                <a:lnTo>
                  <a:pt x="0" y="685800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9306CCF-A6EE-4717-9203-A6934CAF7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8161601" cy="6853443"/>
          </a:xfrm>
          <a:custGeom>
            <a:avLst/>
            <a:gdLst>
              <a:gd name="connsiteX0" fmla="*/ 0 w 8161601"/>
              <a:gd name="connsiteY0" fmla="*/ 0 h 6853443"/>
              <a:gd name="connsiteX1" fmla="*/ 8161601 w 8161601"/>
              <a:gd name="connsiteY1" fmla="*/ 0 h 6853443"/>
              <a:gd name="connsiteX2" fmla="*/ 8143927 w 8161601"/>
              <a:gd name="connsiteY2" fmla="*/ 3773283 h 6853443"/>
              <a:gd name="connsiteX3" fmla="*/ 4730685 w 8161601"/>
              <a:gd name="connsiteY3" fmla="*/ 6853443 h 6853443"/>
              <a:gd name="connsiteX4" fmla="*/ 0 w 8161601"/>
              <a:gd name="connsiteY4" fmla="*/ 6851154 h 6853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1601" h="6853443">
                <a:moveTo>
                  <a:pt x="0" y="0"/>
                </a:moveTo>
                <a:lnTo>
                  <a:pt x="8161601" y="0"/>
                </a:lnTo>
                <a:lnTo>
                  <a:pt x="8143927" y="3773283"/>
                </a:lnTo>
                <a:cubicBezTo>
                  <a:pt x="7968227" y="5503363"/>
                  <a:pt x="6507120" y="6853443"/>
                  <a:pt x="4730685" y="6853443"/>
                </a:cubicBezTo>
                <a:lnTo>
                  <a:pt x="0" y="6851154"/>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4C6CA3-931F-2F7E-2A39-E6598157EA9C}"/>
              </a:ext>
            </a:extLst>
          </p:cNvPr>
          <p:cNvSpPr>
            <a:spLocks noGrp="1"/>
          </p:cNvSpPr>
          <p:nvPr>
            <p:ph type="title"/>
          </p:nvPr>
        </p:nvSpPr>
        <p:spPr>
          <a:xfrm>
            <a:off x="989019" y="58351"/>
            <a:ext cx="6514773" cy="1386302"/>
          </a:xfrm>
        </p:spPr>
        <p:txBody>
          <a:bodyPr vert="horz" lIns="91440" tIns="45720" rIns="91440" bIns="45720" rtlCol="0" anchor="ctr">
            <a:normAutofit/>
          </a:bodyPr>
          <a:lstStyle/>
          <a:p>
            <a:pPr>
              <a:lnSpc>
                <a:spcPct val="100000"/>
              </a:lnSpc>
            </a:pPr>
            <a:r>
              <a:rPr lang="en-US" sz="4000" dirty="0">
                <a:solidFill>
                  <a:srgbClr val="FFFFFF"/>
                </a:solidFill>
              </a:rPr>
              <a:t>Steam Traps and Steam Trap Systems -CONTD</a:t>
            </a:r>
          </a:p>
        </p:txBody>
      </p:sp>
      <p:sp>
        <p:nvSpPr>
          <p:cNvPr id="3" name="Content Placeholder 2">
            <a:extLst>
              <a:ext uri="{FF2B5EF4-FFF2-40B4-BE49-F238E27FC236}">
                <a16:creationId xmlns:a16="http://schemas.microsoft.com/office/drawing/2014/main" id="{9159713E-C0FD-732D-AA72-D852D6D1A745}"/>
              </a:ext>
            </a:extLst>
          </p:cNvPr>
          <p:cNvSpPr>
            <a:spLocks noGrp="1"/>
          </p:cNvSpPr>
          <p:nvPr>
            <p:ph sz="quarter" idx="11"/>
          </p:nvPr>
        </p:nvSpPr>
        <p:spPr>
          <a:xfrm>
            <a:off x="989019" y="1740309"/>
            <a:ext cx="7353676" cy="5059339"/>
          </a:xfrm>
        </p:spPr>
        <p:txBody>
          <a:bodyPr vert="horz" lIns="91440" tIns="45720" rIns="91440" bIns="45720" rtlCol="0">
            <a:normAutofit/>
          </a:bodyPr>
          <a:lstStyle/>
          <a:p>
            <a:pPr algn="ctr">
              <a:lnSpc>
                <a:spcPct val="110000"/>
              </a:lnSpc>
              <a:buClr>
                <a:schemeClr val="accent5"/>
              </a:buClr>
            </a:pPr>
            <a:r>
              <a:rPr lang="en-US" sz="2400" b="1" dirty="0">
                <a:solidFill>
                  <a:srgbClr val="FFFFFF"/>
                </a:solidFill>
              </a:rPr>
              <a:t>Introduction to Steam Systems and Steam Traps</a:t>
            </a:r>
          </a:p>
          <a:p>
            <a:pPr>
              <a:lnSpc>
                <a:spcPct val="110000"/>
              </a:lnSpc>
              <a:buClr>
                <a:schemeClr val="accent5"/>
              </a:buClr>
            </a:pPr>
            <a:r>
              <a:rPr lang="en-US" b="1" dirty="0">
                <a:solidFill>
                  <a:srgbClr val="FFFFFF"/>
                </a:solidFill>
              </a:rPr>
              <a:t>What is a Steam System?</a:t>
            </a:r>
            <a:br>
              <a:rPr lang="en-US" dirty="0">
                <a:solidFill>
                  <a:srgbClr val="FFFFFF"/>
                </a:solidFill>
              </a:rPr>
            </a:br>
            <a:r>
              <a:rPr lang="en-US" dirty="0">
                <a:solidFill>
                  <a:srgbClr val="FFFFFF"/>
                </a:solidFill>
              </a:rPr>
              <a:t>Steam systems are used to transfer heat energy in industrial processes. Steam is generated in boilers and distributed through pipelines to various equipment.</a:t>
            </a:r>
          </a:p>
          <a:p>
            <a:pPr>
              <a:lnSpc>
                <a:spcPct val="110000"/>
              </a:lnSpc>
              <a:buClr>
                <a:schemeClr val="accent5"/>
              </a:buClr>
            </a:pPr>
            <a:r>
              <a:rPr lang="en-US" b="1" dirty="0">
                <a:solidFill>
                  <a:srgbClr val="FFFFFF"/>
                </a:solidFill>
              </a:rPr>
              <a:t>Role of Steam Traps</a:t>
            </a:r>
            <a:br>
              <a:rPr lang="en-US" dirty="0">
                <a:solidFill>
                  <a:srgbClr val="FFFFFF"/>
                </a:solidFill>
              </a:rPr>
            </a:br>
            <a:r>
              <a:rPr lang="en-US" dirty="0">
                <a:solidFill>
                  <a:srgbClr val="FFFFFF"/>
                </a:solidFill>
              </a:rPr>
              <a:t>Steam traps are mechanical devices designed to remove condensate (water) and air from steam lines while retaining live steam. Proper functioning of steam traps ensures energy efficiency and prevents system damage.</a:t>
            </a:r>
          </a:p>
          <a:p>
            <a:pPr>
              <a:lnSpc>
                <a:spcPct val="110000"/>
              </a:lnSpc>
              <a:buClr>
                <a:schemeClr val="accent5"/>
              </a:buClr>
            </a:pPr>
            <a:r>
              <a:rPr lang="en-US" b="1" dirty="0">
                <a:solidFill>
                  <a:srgbClr val="FFFFFF"/>
                </a:solidFill>
              </a:rPr>
              <a:t>Common Issues in Steam Systems</a:t>
            </a:r>
            <a:endParaRPr lang="en-US" dirty="0">
              <a:solidFill>
                <a:srgbClr val="FFFFFF"/>
              </a:solidFill>
            </a:endParaRPr>
          </a:p>
          <a:p>
            <a:pPr marL="742950" lvl="1">
              <a:lnSpc>
                <a:spcPct val="110000"/>
              </a:lnSpc>
              <a:buClr>
                <a:schemeClr val="accent5"/>
              </a:buClr>
            </a:pPr>
            <a:r>
              <a:rPr lang="en-US" sz="1800" dirty="0">
                <a:solidFill>
                  <a:srgbClr val="FFFFFF"/>
                </a:solidFill>
              </a:rPr>
              <a:t>Condensate buildup</a:t>
            </a:r>
          </a:p>
          <a:p>
            <a:pPr marL="742950" lvl="1">
              <a:lnSpc>
                <a:spcPct val="110000"/>
              </a:lnSpc>
              <a:buClr>
                <a:schemeClr val="accent5"/>
              </a:buClr>
            </a:pPr>
            <a:r>
              <a:rPr lang="en-US" sz="1800" dirty="0">
                <a:solidFill>
                  <a:srgbClr val="FFFFFF"/>
                </a:solidFill>
              </a:rPr>
              <a:t>Steam leaks</a:t>
            </a:r>
          </a:p>
          <a:p>
            <a:pPr marL="742950" lvl="1">
              <a:lnSpc>
                <a:spcPct val="110000"/>
              </a:lnSpc>
              <a:buClr>
                <a:schemeClr val="accent5"/>
              </a:buClr>
            </a:pPr>
            <a:r>
              <a:rPr lang="en-US" sz="1800" dirty="0">
                <a:solidFill>
                  <a:srgbClr val="FFFFFF"/>
                </a:solidFill>
              </a:rPr>
              <a:t>Inefficient traps, leading to energy loss</a:t>
            </a:r>
          </a:p>
          <a:p>
            <a:pPr>
              <a:lnSpc>
                <a:spcPct val="110000"/>
              </a:lnSpc>
              <a:buClr>
                <a:schemeClr val="accent5"/>
              </a:buClr>
            </a:pPr>
            <a:endParaRPr lang="en-US" sz="1400" dirty="0">
              <a:solidFill>
                <a:srgbClr val="FFFFFF"/>
              </a:solidFill>
            </a:endParaRPr>
          </a:p>
        </p:txBody>
      </p:sp>
      <p:sp>
        <p:nvSpPr>
          <p:cNvPr id="5" name="Slide Number Placeholder 4">
            <a:extLst>
              <a:ext uri="{FF2B5EF4-FFF2-40B4-BE49-F238E27FC236}">
                <a16:creationId xmlns:a16="http://schemas.microsoft.com/office/drawing/2014/main" id="{94B36EC9-BE83-3869-8C97-E23EF7E06CE1}"/>
              </a:ext>
            </a:extLst>
          </p:cNvPr>
          <p:cNvSpPr>
            <a:spLocks noGrp="1"/>
          </p:cNvSpPr>
          <p:nvPr>
            <p:ph type="sldNum" sz="quarter" idx="4"/>
          </p:nvPr>
        </p:nvSpPr>
        <p:spPr>
          <a:xfrm>
            <a:off x="11391152" y="6434524"/>
            <a:ext cx="693261" cy="365125"/>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pPr algn="r">
                <a:lnSpc>
                  <a:spcPct val="90000"/>
                </a:lnSpc>
                <a:spcAft>
                  <a:spcPts val="600"/>
                </a:spcAft>
              </a:pPr>
              <a:t>38</a:t>
            </a:fld>
            <a:endParaRPr lang="en-US" sz="1900"/>
          </a:p>
        </p:txBody>
      </p:sp>
    </p:spTree>
    <p:extLst>
      <p:ext uri="{BB962C8B-B14F-4D97-AF65-F5344CB8AC3E}">
        <p14:creationId xmlns:p14="http://schemas.microsoft.com/office/powerpoint/2010/main" val="721305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7" name="Freeform: Shape 46">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8" name="Rectangle 47">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49" name="Rectangle 48">
            <a:extLst>
              <a:ext uri="{FF2B5EF4-FFF2-40B4-BE49-F238E27FC236}">
                <a16:creationId xmlns:a16="http://schemas.microsoft.com/office/drawing/2014/main" id="{5C499965-9E7A-06B0-1FF7-9B40538B8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9200" cy="68633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F68CB048-0DF6-7403-7062-E502538AECFA}"/>
              </a:ext>
            </a:extLst>
          </p:cNvPr>
          <p:cNvPicPr>
            <a:picLocks noChangeAspect="1"/>
          </p:cNvPicPr>
          <p:nvPr/>
        </p:nvPicPr>
        <p:blipFill>
          <a:blip r:embed="rId2"/>
          <a:srcRect r="41627" b="-1"/>
          <a:stretch/>
        </p:blipFill>
        <p:spPr>
          <a:xfrm>
            <a:off x="20" y="2011680"/>
            <a:ext cx="5029180" cy="4846320"/>
          </a:xfrm>
          <a:prstGeom prst="rect">
            <a:avLst/>
          </a:prstGeom>
        </p:spPr>
      </p:pic>
      <p:sp>
        <p:nvSpPr>
          <p:cNvPr id="51" name="Freeform: Shape 50">
            <a:extLst>
              <a:ext uri="{FF2B5EF4-FFF2-40B4-BE49-F238E27FC236}">
                <a16:creationId xmlns:a16="http://schemas.microsoft.com/office/drawing/2014/main" id="{475F0CB5-D598-4768-1762-AAAC64414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840648" y="3237489"/>
            <a:ext cx="2377104"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4073284-2F53-D95A-8AA3-F52332134CCD}"/>
              </a:ext>
            </a:extLst>
          </p:cNvPr>
          <p:cNvSpPr>
            <a:spLocks noGrp="1"/>
          </p:cNvSpPr>
          <p:nvPr>
            <p:ph type="title"/>
          </p:nvPr>
        </p:nvSpPr>
        <p:spPr>
          <a:xfrm>
            <a:off x="614679" y="548641"/>
            <a:ext cx="4023360" cy="1298448"/>
          </a:xfrm>
        </p:spPr>
        <p:txBody>
          <a:bodyPr vert="horz" lIns="91440" tIns="45720" rIns="91440" bIns="45720" rtlCol="0" anchor="t">
            <a:normAutofit/>
          </a:bodyPr>
          <a:lstStyle/>
          <a:p>
            <a:pPr algn="ctr"/>
            <a:r>
              <a:rPr lang="en-US" sz="2800" dirty="0">
                <a:solidFill>
                  <a:srgbClr val="FFFFFF"/>
                </a:solidFill>
              </a:rPr>
              <a:t>Steam Traps and Steam Trap Systems -CONTD</a:t>
            </a:r>
          </a:p>
        </p:txBody>
      </p:sp>
      <p:sp>
        <p:nvSpPr>
          <p:cNvPr id="52" name="Content Placeholder 2">
            <a:extLst>
              <a:ext uri="{FF2B5EF4-FFF2-40B4-BE49-F238E27FC236}">
                <a16:creationId xmlns:a16="http://schemas.microsoft.com/office/drawing/2014/main" id="{E923DDED-146E-87AA-2D3D-6A806F0BCA4D}"/>
              </a:ext>
            </a:extLst>
          </p:cNvPr>
          <p:cNvSpPr>
            <a:spLocks noGrp="1"/>
          </p:cNvSpPr>
          <p:nvPr>
            <p:ph sz="quarter" idx="11"/>
          </p:nvPr>
        </p:nvSpPr>
        <p:spPr>
          <a:xfrm>
            <a:off x="5252718" y="58351"/>
            <a:ext cx="6722972" cy="6741297"/>
          </a:xfrm>
        </p:spPr>
        <p:txBody>
          <a:bodyPr vert="horz" lIns="91440" tIns="45720" rIns="91440" bIns="45720" rtlCol="0" anchor="t">
            <a:normAutofit lnSpcReduction="10000"/>
          </a:bodyPr>
          <a:lstStyle/>
          <a:p>
            <a:pPr algn="ctr">
              <a:lnSpc>
                <a:spcPct val="110000"/>
              </a:lnSpc>
              <a:buClr>
                <a:schemeClr val="accent5"/>
              </a:buClr>
            </a:pPr>
            <a:r>
              <a:rPr lang="en-US" sz="2000" b="1" u="sng" dirty="0"/>
              <a:t>Ultrasound Testing for Steam Trap Detection</a:t>
            </a:r>
          </a:p>
          <a:p>
            <a:pPr>
              <a:lnSpc>
                <a:spcPct val="110000"/>
              </a:lnSpc>
              <a:buClr>
                <a:schemeClr val="accent5"/>
              </a:buClr>
            </a:pPr>
            <a:r>
              <a:rPr lang="en-US" sz="2000" b="1" dirty="0"/>
              <a:t>How Ultrasound Detects Steam Trap Issues</a:t>
            </a:r>
            <a:br>
              <a:rPr lang="en-US" sz="2000" dirty="0"/>
            </a:br>
            <a:r>
              <a:rPr lang="en-US" sz="2000" dirty="0"/>
              <a:t>Ultrasound testing detects high-frequency sounds generated by the movement of steam, condensate, or air through steam traps. Anomalies in these sounds indicate steam trap malfunctions such as leaks or blockages.</a:t>
            </a:r>
          </a:p>
          <a:p>
            <a:pPr>
              <a:lnSpc>
                <a:spcPct val="110000"/>
              </a:lnSpc>
              <a:buClr>
                <a:schemeClr val="accent5"/>
              </a:buClr>
            </a:pPr>
            <a:r>
              <a:rPr lang="en-US" sz="2000" b="1" dirty="0"/>
              <a:t>Typical Steam Trap Problems</a:t>
            </a:r>
            <a:endParaRPr lang="en-US" sz="2000" dirty="0"/>
          </a:p>
          <a:p>
            <a:pPr marL="742950" lvl="1">
              <a:lnSpc>
                <a:spcPct val="110000"/>
              </a:lnSpc>
              <a:buClr>
                <a:schemeClr val="accent5"/>
              </a:buClr>
            </a:pPr>
            <a:r>
              <a:rPr lang="en-US" sz="2000" b="1" dirty="0" err="1"/>
              <a:t>Blowthrough</a:t>
            </a:r>
            <a:r>
              <a:rPr lang="en-US" sz="2000" dirty="0"/>
              <a:t>: Continuous flow of steam due to a failed trap.</a:t>
            </a:r>
          </a:p>
          <a:p>
            <a:pPr marL="742950" lvl="1">
              <a:lnSpc>
                <a:spcPct val="110000"/>
              </a:lnSpc>
              <a:buClr>
                <a:schemeClr val="accent5"/>
              </a:buClr>
            </a:pPr>
            <a:r>
              <a:rPr lang="en-US" sz="2000" b="1" dirty="0"/>
              <a:t>Blocked Trap</a:t>
            </a:r>
            <a:r>
              <a:rPr lang="en-US" sz="2000" dirty="0"/>
              <a:t>: No discharge of condensate, causing system inefficiencies.</a:t>
            </a:r>
          </a:p>
          <a:p>
            <a:pPr marL="742950" lvl="1">
              <a:lnSpc>
                <a:spcPct val="110000"/>
              </a:lnSpc>
              <a:buClr>
                <a:schemeClr val="accent5"/>
              </a:buClr>
            </a:pPr>
            <a:r>
              <a:rPr lang="en-US" sz="2000" b="1" dirty="0"/>
              <a:t>Leaking Trap</a:t>
            </a:r>
            <a:r>
              <a:rPr lang="en-US" sz="2000" dirty="0"/>
              <a:t>: Partial discharge of live steam along with condensate.</a:t>
            </a:r>
          </a:p>
          <a:p>
            <a:pPr>
              <a:lnSpc>
                <a:spcPct val="110000"/>
              </a:lnSpc>
              <a:buClr>
                <a:schemeClr val="accent5"/>
              </a:buClr>
            </a:pPr>
            <a:r>
              <a:rPr lang="en-US" sz="2000" b="1" dirty="0"/>
              <a:t>Procedure for Testing Steam Traps</a:t>
            </a:r>
            <a:endParaRPr lang="en-US" sz="2000" dirty="0"/>
          </a:p>
          <a:p>
            <a:pPr marL="742950" lvl="1">
              <a:lnSpc>
                <a:spcPct val="110000"/>
              </a:lnSpc>
              <a:buClr>
                <a:schemeClr val="accent5"/>
              </a:buClr>
            </a:pPr>
            <a:r>
              <a:rPr lang="en-US" sz="2000" dirty="0"/>
              <a:t>Survey the steam trap with an ultrasound detector.</a:t>
            </a:r>
          </a:p>
          <a:p>
            <a:pPr marL="742950" lvl="1">
              <a:lnSpc>
                <a:spcPct val="110000"/>
              </a:lnSpc>
              <a:buClr>
                <a:schemeClr val="accent5"/>
              </a:buClr>
            </a:pPr>
            <a:r>
              <a:rPr lang="en-US" sz="2000" dirty="0"/>
              <a:t>Listen for the unique sound patterns of a functioning trap.</a:t>
            </a:r>
          </a:p>
          <a:p>
            <a:pPr marL="742950" lvl="1">
              <a:lnSpc>
                <a:spcPct val="110000"/>
              </a:lnSpc>
              <a:buClr>
                <a:schemeClr val="accent5"/>
              </a:buClr>
            </a:pPr>
            <a:r>
              <a:rPr lang="en-US" sz="2000" dirty="0"/>
              <a:t>Identify any deviations indicating malfunction.</a:t>
            </a:r>
          </a:p>
          <a:p>
            <a:pPr>
              <a:lnSpc>
                <a:spcPct val="110000"/>
              </a:lnSpc>
              <a:buClr>
                <a:schemeClr val="accent5"/>
              </a:buClr>
            </a:pPr>
            <a:endParaRPr lang="en-US" sz="1500" dirty="0"/>
          </a:p>
        </p:txBody>
      </p:sp>
      <p:sp>
        <p:nvSpPr>
          <p:cNvPr id="5" name="Slide Number Placeholder 4">
            <a:extLst>
              <a:ext uri="{FF2B5EF4-FFF2-40B4-BE49-F238E27FC236}">
                <a16:creationId xmlns:a16="http://schemas.microsoft.com/office/drawing/2014/main" id="{CCF0D3ED-EE41-2773-784B-FD9EC7CCA42E}"/>
              </a:ext>
            </a:extLst>
          </p:cNvPr>
          <p:cNvSpPr>
            <a:spLocks noGrp="1"/>
          </p:cNvSpPr>
          <p:nvPr>
            <p:ph type="sldNum" sz="quarter" idx="4"/>
          </p:nvPr>
        </p:nvSpPr>
        <p:spPr>
          <a:xfrm>
            <a:off x="11391152" y="6434524"/>
            <a:ext cx="693261" cy="365125"/>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solidFill>
                  <a:schemeClr val="accent2"/>
                </a:solidFill>
              </a:rPr>
              <a:pPr algn="r">
                <a:lnSpc>
                  <a:spcPct val="90000"/>
                </a:lnSpc>
                <a:spcAft>
                  <a:spcPts val="600"/>
                </a:spcAft>
              </a:pPr>
              <a:t>39</a:t>
            </a:fld>
            <a:endParaRPr lang="en-US" sz="1900">
              <a:solidFill>
                <a:schemeClr val="accent2"/>
              </a:solidFill>
            </a:endParaRPr>
          </a:p>
        </p:txBody>
      </p:sp>
      <p:pic>
        <p:nvPicPr>
          <p:cNvPr id="3" name="Picture 2" descr="A blue and black logo&#10;&#10;Description automatically generated">
            <a:extLst>
              <a:ext uri="{FF2B5EF4-FFF2-40B4-BE49-F238E27FC236}">
                <a16:creationId xmlns:a16="http://schemas.microsoft.com/office/drawing/2014/main" id="{ED94D045-6D2C-29FB-5D31-07CBE6678E4B}"/>
              </a:ext>
            </a:extLst>
          </p:cNvPr>
          <p:cNvPicPr>
            <a:picLocks noChangeAspect="1"/>
          </p:cNvPicPr>
          <p:nvPr/>
        </p:nvPicPr>
        <p:blipFill rotWithShape="1">
          <a:blip r:embed="rId3">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83908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37F92FBB-F1A6-DCA3-4B03-5EA99AE4B0DD}"/>
              </a:ext>
            </a:extLst>
          </p:cNvPr>
          <p:cNvSpPr>
            <a:spLocks noGrp="1"/>
          </p:cNvSpPr>
          <p:nvPr>
            <p:ph type="title"/>
          </p:nvPr>
        </p:nvSpPr>
        <p:spPr>
          <a:xfrm>
            <a:off x="3159943" y="0"/>
            <a:ext cx="5032725" cy="798249"/>
          </a:xfrm>
        </p:spPr>
        <p:txBody>
          <a:bodyPr/>
          <a:lstStyle/>
          <a:p>
            <a:pPr algn="ctr"/>
            <a:r>
              <a:rPr lang="en-US" dirty="0"/>
              <a:t>Overview</a:t>
            </a:r>
          </a:p>
        </p:txBody>
      </p:sp>
      <p:pic>
        <p:nvPicPr>
          <p:cNvPr id="24" name="Picture Placeholder 23" descr="Green lights in the sky">
            <a:extLst>
              <a:ext uri="{FF2B5EF4-FFF2-40B4-BE49-F238E27FC236}">
                <a16:creationId xmlns:a16="http://schemas.microsoft.com/office/drawing/2014/main" id="{61357E36-869D-B6D4-3E6E-ED43A227E59C}"/>
              </a:ext>
            </a:extLst>
          </p:cNvPr>
          <p:cNvPicPr>
            <a:picLocks noGrp="1" noChangeAspect="1"/>
          </p:cNvPicPr>
          <p:nvPr>
            <p:ph type="pic" sz="quarter" idx="11"/>
          </p:nvPr>
        </p:nvPicPr>
        <p:blipFill>
          <a:blip r:embed="rId3"/>
          <a:srcRect t="37" b="37"/>
          <a:stretch/>
        </p:blipFill>
        <p:spPr/>
      </p:pic>
      <p:sp>
        <p:nvSpPr>
          <p:cNvPr id="16" name="Content Placeholder 15">
            <a:extLst>
              <a:ext uri="{FF2B5EF4-FFF2-40B4-BE49-F238E27FC236}">
                <a16:creationId xmlns:a16="http://schemas.microsoft.com/office/drawing/2014/main" id="{43E47AC3-3E43-6A30-A709-127578992F3E}"/>
              </a:ext>
            </a:extLst>
          </p:cNvPr>
          <p:cNvSpPr>
            <a:spLocks noGrp="1"/>
          </p:cNvSpPr>
          <p:nvPr>
            <p:ph sz="quarter" idx="10"/>
          </p:nvPr>
        </p:nvSpPr>
        <p:spPr>
          <a:xfrm>
            <a:off x="4308475" y="1014699"/>
            <a:ext cx="7883525" cy="5563081"/>
          </a:xfrm>
        </p:spPr>
        <p:txBody>
          <a:bodyPr>
            <a:normAutofit/>
          </a:bodyPr>
          <a:lstStyle/>
          <a:p>
            <a:pPr marL="457200" indent="-457200">
              <a:buFont typeface="Wingdings" panose="05000000000000000000" pitchFamily="2" charset="2"/>
              <a:buChar char="§"/>
            </a:pPr>
            <a:r>
              <a:rPr lang="en-US" sz="2800" b="1" dirty="0">
                <a:solidFill>
                  <a:schemeClr val="accent4">
                    <a:lumMod val="60000"/>
                    <a:lumOff val="40000"/>
                  </a:schemeClr>
                </a:solidFill>
              </a:rPr>
              <a:t>Applications:</a:t>
            </a:r>
          </a:p>
          <a:p>
            <a:r>
              <a:rPr lang="en-US" sz="2400" dirty="0"/>
              <a:t>  Predictive and Preventive Maintenance </a:t>
            </a:r>
          </a:p>
          <a:p>
            <a:r>
              <a:rPr lang="en-US" sz="2400" dirty="0"/>
              <a:t>  Energy Management </a:t>
            </a:r>
          </a:p>
          <a:p>
            <a:r>
              <a:rPr lang="en-US" sz="2400" dirty="0"/>
              <a:t>  Quality Control</a:t>
            </a:r>
          </a:p>
          <a:p>
            <a:pPr marL="457200" indent="-457200">
              <a:buFont typeface="Wingdings" panose="05000000000000000000" pitchFamily="2" charset="2"/>
              <a:buChar char="§"/>
            </a:pPr>
            <a:r>
              <a:rPr lang="en-US" sz="2800" b="1" dirty="0">
                <a:solidFill>
                  <a:schemeClr val="accent4">
                    <a:lumMod val="60000"/>
                    <a:lumOff val="40000"/>
                  </a:schemeClr>
                </a:solidFill>
              </a:rPr>
              <a:t>Relevant Standards</a:t>
            </a:r>
          </a:p>
          <a:p>
            <a:r>
              <a:rPr lang="en-US" sz="2400" dirty="0"/>
              <a:t>  ISO 18436-8:2013</a:t>
            </a:r>
          </a:p>
          <a:p>
            <a:r>
              <a:rPr lang="en-US" sz="2400" dirty="0"/>
              <a:t>     </a:t>
            </a:r>
            <a:r>
              <a:rPr lang="en-US" sz="2000" dirty="0"/>
              <a:t>Personal Qualification and Certification in Non-Destructive Testing</a:t>
            </a:r>
          </a:p>
          <a:p>
            <a:r>
              <a:rPr lang="en-US" sz="2000" dirty="0"/>
              <a:t>  </a:t>
            </a:r>
            <a:r>
              <a:rPr lang="en-US" sz="2400" dirty="0"/>
              <a:t>ISO 1436-3:2012</a:t>
            </a:r>
          </a:p>
          <a:p>
            <a:r>
              <a:rPr lang="en-US" sz="2400" dirty="0"/>
              <a:t>     </a:t>
            </a:r>
            <a:r>
              <a:rPr lang="en-US" sz="2000" dirty="0"/>
              <a:t>Condition Monitoring and Diagnostics</a:t>
            </a:r>
          </a:p>
        </p:txBody>
      </p:sp>
      <p:sp>
        <p:nvSpPr>
          <p:cNvPr id="2" name="Slide Number Placeholder 1">
            <a:extLst>
              <a:ext uri="{FF2B5EF4-FFF2-40B4-BE49-F238E27FC236}">
                <a16:creationId xmlns:a16="http://schemas.microsoft.com/office/drawing/2014/main" id="{06BE44FC-E43E-3153-168E-0A84BD9E6516}"/>
              </a:ext>
            </a:extLst>
          </p:cNvPr>
          <p:cNvSpPr>
            <a:spLocks noGrp="1"/>
          </p:cNvSpPr>
          <p:nvPr>
            <p:ph type="sldNum" sz="quarter" idx="4"/>
          </p:nvPr>
        </p:nvSpPr>
        <p:spPr/>
        <p:txBody>
          <a:bodyPr/>
          <a:lstStyle/>
          <a:p>
            <a:fld id="{08AB70BE-1769-45B8-85A6-0C837432C7E6}" type="slidenum">
              <a:rPr lang="en-US" smtClean="0"/>
              <a:pPr/>
              <a:t>4</a:t>
            </a:fld>
            <a:endParaRPr lang="en-US" dirty="0"/>
          </a:p>
        </p:txBody>
      </p:sp>
      <p:pic>
        <p:nvPicPr>
          <p:cNvPr id="3" name="Picture 2" descr="A blue and black logo&#10;&#10;Description automatically generated">
            <a:extLst>
              <a:ext uri="{FF2B5EF4-FFF2-40B4-BE49-F238E27FC236}">
                <a16:creationId xmlns:a16="http://schemas.microsoft.com/office/drawing/2014/main" id="{88F53D8A-1AAE-A167-7771-098D74530138}"/>
              </a:ext>
            </a:extLst>
          </p:cNvPr>
          <p:cNvPicPr>
            <a:picLocks noChangeAspect="1"/>
          </p:cNvPicPr>
          <p:nvPr/>
        </p:nvPicPr>
        <p:blipFill rotWithShape="1">
          <a:blip r:embed="rId4">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2701710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C4DD10E6-914E-4F17-ABD5-8F016C23E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9023182-6D3E-438B-8E1A-DBF47C70D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6989A7B-378A-4C5A-83D3-92770B761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6350"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BF21006-8254-91F7-7949-A75876EACD90}"/>
              </a:ext>
            </a:extLst>
          </p:cNvPr>
          <p:cNvSpPr>
            <a:spLocks noGrp="1"/>
          </p:cNvSpPr>
          <p:nvPr>
            <p:ph type="title"/>
          </p:nvPr>
        </p:nvSpPr>
        <p:spPr>
          <a:xfrm>
            <a:off x="609601" y="685800"/>
            <a:ext cx="2984390" cy="5486400"/>
          </a:xfrm>
        </p:spPr>
        <p:txBody>
          <a:bodyPr vert="horz" lIns="91440" tIns="45720" rIns="91440" bIns="45720" rtlCol="0" anchor="ctr">
            <a:normAutofit/>
          </a:bodyPr>
          <a:lstStyle/>
          <a:p>
            <a:pPr algn="ctr">
              <a:lnSpc>
                <a:spcPct val="100000"/>
              </a:lnSpc>
            </a:pPr>
            <a:r>
              <a:rPr lang="en-US" sz="4000" dirty="0">
                <a:solidFill>
                  <a:srgbClr val="FFFFFF"/>
                </a:solidFill>
              </a:rPr>
              <a:t>Steam Traps and Steam Trap Systems</a:t>
            </a:r>
          </a:p>
        </p:txBody>
      </p:sp>
      <p:sp useBgFill="1">
        <p:nvSpPr>
          <p:cNvPr id="19" name="Freeform: Shape 18">
            <a:extLst>
              <a:ext uri="{FF2B5EF4-FFF2-40B4-BE49-F238E27FC236}">
                <a16:creationId xmlns:a16="http://schemas.microsoft.com/office/drawing/2014/main" id="{D493E550-6182-46EC-9D62-577FCFBA6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898035" y="-391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3231" h="6861910">
                <a:moveTo>
                  <a:pt x="2532276" y="6861910"/>
                </a:moveTo>
                <a:lnTo>
                  <a:pt x="2377645" y="6858000"/>
                </a:ln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laceholder 4">
            <a:extLst>
              <a:ext uri="{FF2B5EF4-FFF2-40B4-BE49-F238E27FC236}">
                <a16:creationId xmlns:a16="http://schemas.microsoft.com/office/drawing/2014/main" id="{76542388-247E-BB9B-A33B-B118302BA485}"/>
              </a:ext>
            </a:extLst>
          </p:cNvPr>
          <p:cNvSpPr>
            <a:spLocks noGrp="1"/>
          </p:cNvSpPr>
          <p:nvPr>
            <p:ph type="sldNum" sz="quarter" idx="4"/>
          </p:nvPr>
        </p:nvSpPr>
        <p:spPr>
          <a:xfrm>
            <a:off x="11391152" y="6434524"/>
            <a:ext cx="693261" cy="365125"/>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solidFill>
                  <a:schemeClr val="accent2"/>
                </a:solidFill>
              </a:rPr>
              <a:pPr algn="r">
                <a:lnSpc>
                  <a:spcPct val="90000"/>
                </a:lnSpc>
                <a:spcAft>
                  <a:spcPts val="600"/>
                </a:spcAft>
              </a:pPr>
              <a:t>40</a:t>
            </a:fld>
            <a:endParaRPr lang="en-US" sz="1900">
              <a:solidFill>
                <a:schemeClr val="accent2"/>
              </a:solidFill>
            </a:endParaRPr>
          </a:p>
        </p:txBody>
      </p:sp>
      <p:graphicFrame>
        <p:nvGraphicFramePr>
          <p:cNvPr id="7" name="Content Placeholder 2">
            <a:extLst>
              <a:ext uri="{FF2B5EF4-FFF2-40B4-BE49-F238E27FC236}">
                <a16:creationId xmlns:a16="http://schemas.microsoft.com/office/drawing/2014/main" id="{C811EDC3-9318-3B0E-8654-40863A3EFC5B}"/>
              </a:ext>
            </a:extLst>
          </p:cNvPr>
          <p:cNvGraphicFramePr>
            <a:graphicFrameLocks noGrp="1"/>
          </p:cNvGraphicFramePr>
          <p:nvPr>
            <p:ph sz="quarter" idx="11"/>
            <p:extLst>
              <p:ext uri="{D42A27DB-BD31-4B8C-83A1-F6EECF244321}">
                <p14:modId xmlns:p14="http://schemas.microsoft.com/office/powerpoint/2010/main" val="186630662"/>
              </p:ext>
            </p:extLst>
          </p:nvPr>
        </p:nvGraphicFramePr>
        <p:xfrm>
          <a:off x="5181998" y="685800"/>
          <a:ext cx="6400401" cy="5388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blue and black logo&#10;&#10;Description automatically generated">
            <a:extLst>
              <a:ext uri="{FF2B5EF4-FFF2-40B4-BE49-F238E27FC236}">
                <a16:creationId xmlns:a16="http://schemas.microsoft.com/office/drawing/2014/main" id="{C6C1CA44-D10D-4D7D-8F79-3CEEEBC31AB6}"/>
              </a:ext>
            </a:extLst>
          </p:cNvPr>
          <p:cNvPicPr>
            <a:picLocks noChangeAspect="1"/>
          </p:cNvPicPr>
          <p:nvPr/>
        </p:nvPicPr>
        <p:blipFill rotWithShape="1">
          <a:blip r:embed="rId7">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2871158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282789-4F8B-D647-09EB-50D8FF6877D0}"/>
              </a:ext>
            </a:extLst>
          </p:cNvPr>
          <p:cNvSpPr>
            <a:spLocks noGrp="1"/>
          </p:cNvSpPr>
          <p:nvPr>
            <p:ph type="title"/>
          </p:nvPr>
        </p:nvSpPr>
        <p:spPr/>
        <p:txBody>
          <a:bodyPr/>
          <a:lstStyle/>
          <a:p>
            <a:pPr algn="ctr"/>
            <a:r>
              <a:rPr lang="en-US" dirty="0"/>
              <a:t>Section 8:</a:t>
            </a:r>
            <a:br>
              <a:rPr lang="en-US" dirty="0"/>
            </a:br>
            <a:r>
              <a:rPr lang="en-US" dirty="0"/>
              <a:t>Valves and Valves Testing</a:t>
            </a:r>
          </a:p>
        </p:txBody>
      </p:sp>
      <p:pic>
        <p:nvPicPr>
          <p:cNvPr id="6" name="Picture Placeholder 4" descr="Green lights in the sky">
            <a:extLst>
              <a:ext uri="{FF2B5EF4-FFF2-40B4-BE49-F238E27FC236}">
                <a16:creationId xmlns:a16="http://schemas.microsoft.com/office/drawing/2014/main" id="{2EBC5878-1007-0F8E-3940-DE9D1D088BC7}"/>
              </a:ext>
            </a:extLst>
          </p:cNvPr>
          <p:cNvPicPr>
            <a:picLocks noGrp="1" noChangeAspect="1"/>
          </p:cNvPicPr>
          <p:nvPr>
            <p:ph type="pic" sz="quarter" idx="13"/>
          </p:nvPr>
        </p:nvPicPr>
        <p:blipFill>
          <a:blip r:embed="rId3"/>
          <a:srcRect l="28995" r="28995"/>
          <a:stretch/>
        </p:blipFill>
        <p:spPr/>
      </p:pic>
      <p:sp>
        <p:nvSpPr>
          <p:cNvPr id="4" name="Slide Number Placeholder 3">
            <a:extLst>
              <a:ext uri="{FF2B5EF4-FFF2-40B4-BE49-F238E27FC236}">
                <a16:creationId xmlns:a16="http://schemas.microsoft.com/office/drawing/2014/main" id="{258ECD88-7563-0E2D-38D6-262477CFE5A5}"/>
              </a:ext>
            </a:extLst>
          </p:cNvPr>
          <p:cNvSpPr>
            <a:spLocks noGrp="1"/>
          </p:cNvSpPr>
          <p:nvPr>
            <p:ph type="sldNum" sz="quarter" idx="4"/>
          </p:nvPr>
        </p:nvSpPr>
        <p:spPr/>
        <p:txBody>
          <a:bodyPr/>
          <a:lstStyle/>
          <a:p>
            <a:fld id="{08AB70BE-1769-45B8-85A6-0C837432C7E6}" type="slidenum">
              <a:rPr lang="en-US" smtClean="0"/>
              <a:pPr/>
              <a:t>41</a:t>
            </a:fld>
            <a:endParaRPr lang="en-US" dirty="0"/>
          </a:p>
        </p:txBody>
      </p:sp>
      <p:pic>
        <p:nvPicPr>
          <p:cNvPr id="2" name="Picture 1" descr="A blue and black logo&#10;&#10;Description automatically generated">
            <a:extLst>
              <a:ext uri="{FF2B5EF4-FFF2-40B4-BE49-F238E27FC236}">
                <a16:creationId xmlns:a16="http://schemas.microsoft.com/office/drawing/2014/main" id="{08F4A8F6-EA1D-FDCB-C7FC-EE884074E35A}"/>
              </a:ext>
            </a:extLst>
          </p:cNvPr>
          <p:cNvPicPr>
            <a:picLocks noChangeAspect="1"/>
          </p:cNvPicPr>
          <p:nvPr/>
        </p:nvPicPr>
        <p:blipFill rotWithShape="1">
          <a:blip r:embed="rId4">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1422707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D38E59FE-7D5E-44AE-9A51-08FBB00B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anometer beer equipment">
            <a:extLst>
              <a:ext uri="{FF2B5EF4-FFF2-40B4-BE49-F238E27FC236}">
                <a16:creationId xmlns:a16="http://schemas.microsoft.com/office/drawing/2014/main" id="{06AEE573-5E8D-D957-4FFB-FCFCDF1783E4}"/>
              </a:ext>
            </a:extLst>
          </p:cNvPr>
          <p:cNvPicPr>
            <a:picLocks noChangeAspect="1"/>
          </p:cNvPicPr>
          <p:nvPr/>
        </p:nvPicPr>
        <p:blipFill>
          <a:blip r:embed="rId2"/>
          <a:srcRect l="41942" r="16911"/>
          <a:stretch/>
        </p:blipFill>
        <p:spPr>
          <a:xfrm>
            <a:off x="7924803" y="1"/>
            <a:ext cx="4267197" cy="6870626"/>
          </a:xfrm>
          <a:prstGeom prst="rect">
            <a:avLst/>
          </a:prstGeom>
        </p:spPr>
      </p:pic>
      <p:sp>
        <p:nvSpPr>
          <p:cNvPr id="15" name="Freeform: Shape 14">
            <a:extLst>
              <a:ext uri="{FF2B5EF4-FFF2-40B4-BE49-F238E27FC236}">
                <a16:creationId xmlns:a16="http://schemas.microsoft.com/office/drawing/2014/main" id="{454757A4-999E-4582-917C-9C73BFEA9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48214" y="3262081"/>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1BAE6AD2-77FD-438C-B9EE-3347535CE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48214" y="3262081"/>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71E1928-05B7-F25D-3082-340DCD0A305B}"/>
              </a:ext>
            </a:extLst>
          </p:cNvPr>
          <p:cNvSpPr>
            <a:spLocks noGrp="1"/>
          </p:cNvSpPr>
          <p:nvPr>
            <p:ph type="title"/>
          </p:nvPr>
        </p:nvSpPr>
        <p:spPr>
          <a:xfrm>
            <a:off x="914400" y="-12627"/>
            <a:ext cx="6397496" cy="1544951"/>
          </a:xfrm>
        </p:spPr>
        <p:txBody>
          <a:bodyPr vert="horz" lIns="91440" tIns="45720" rIns="91440" bIns="45720" rtlCol="0" anchor="ctr">
            <a:normAutofit/>
          </a:bodyPr>
          <a:lstStyle/>
          <a:p>
            <a:pPr>
              <a:lnSpc>
                <a:spcPct val="100000"/>
              </a:lnSpc>
            </a:pPr>
            <a:r>
              <a:rPr lang="en-US" sz="4000">
                <a:solidFill>
                  <a:schemeClr val="accent2"/>
                </a:solidFill>
              </a:rPr>
              <a:t>Valves and Valves Testing - CONTD</a:t>
            </a:r>
            <a:endParaRPr lang="en-US" sz="4000" dirty="0">
              <a:solidFill>
                <a:schemeClr val="accent2"/>
              </a:solidFill>
            </a:endParaRPr>
          </a:p>
        </p:txBody>
      </p:sp>
      <p:sp>
        <p:nvSpPr>
          <p:cNvPr id="3" name="Content Placeholder 2">
            <a:extLst>
              <a:ext uri="{FF2B5EF4-FFF2-40B4-BE49-F238E27FC236}">
                <a16:creationId xmlns:a16="http://schemas.microsoft.com/office/drawing/2014/main" id="{70FC6315-8E55-30FA-1BC8-EF45C10196A5}"/>
              </a:ext>
            </a:extLst>
          </p:cNvPr>
          <p:cNvSpPr>
            <a:spLocks noGrp="1"/>
          </p:cNvSpPr>
          <p:nvPr>
            <p:ph sz="quarter" idx="11"/>
          </p:nvPr>
        </p:nvSpPr>
        <p:spPr>
          <a:xfrm>
            <a:off x="909503" y="1532323"/>
            <a:ext cx="6397496" cy="5267325"/>
          </a:xfrm>
        </p:spPr>
        <p:txBody>
          <a:bodyPr vert="horz" lIns="91440" tIns="45720" rIns="91440" bIns="45720" rtlCol="0">
            <a:normAutofit/>
          </a:bodyPr>
          <a:lstStyle/>
          <a:p>
            <a:pPr>
              <a:lnSpc>
                <a:spcPct val="110000"/>
              </a:lnSpc>
              <a:buClr>
                <a:schemeClr val="accent5"/>
              </a:buClr>
            </a:pPr>
            <a:r>
              <a:rPr lang="en-US" sz="2000" b="1" u="sng"/>
              <a:t>Introduction to Valves and Ultrasound Testing</a:t>
            </a:r>
          </a:p>
          <a:p>
            <a:pPr marL="0" indent="0">
              <a:lnSpc>
                <a:spcPct val="110000"/>
              </a:lnSpc>
              <a:buClr>
                <a:schemeClr val="accent5"/>
              </a:buClr>
              <a:buNone/>
            </a:pPr>
            <a:endParaRPr lang="en-US" sz="2000" b="1" u="sng"/>
          </a:p>
          <a:p>
            <a:pPr>
              <a:lnSpc>
                <a:spcPct val="110000"/>
              </a:lnSpc>
              <a:buClr>
                <a:schemeClr val="accent5"/>
              </a:buClr>
            </a:pPr>
            <a:r>
              <a:rPr lang="en-US" sz="2000" b="1"/>
              <a:t>Valves in Industry</a:t>
            </a:r>
            <a:r>
              <a:rPr lang="en-US" sz="2000"/>
              <a:t>: Critical components used to regulate, direct, or control the flow of fluids in pipelines.</a:t>
            </a:r>
          </a:p>
          <a:p>
            <a:pPr>
              <a:lnSpc>
                <a:spcPct val="110000"/>
              </a:lnSpc>
              <a:buClr>
                <a:schemeClr val="accent5"/>
              </a:buClr>
            </a:pPr>
            <a:r>
              <a:rPr lang="en-US" sz="2000" b="1"/>
              <a:t>Common Types</a:t>
            </a:r>
            <a:r>
              <a:rPr lang="en-US" sz="2000"/>
              <a:t>: Gate valves, ball valves, butterfly valves, check valves, and globe valves.</a:t>
            </a:r>
          </a:p>
          <a:p>
            <a:pPr>
              <a:lnSpc>
                <a:spcPct val="110000"/>
              </a:lnSpc>
              <a:buClr>
                <a:schemeClr val="accent5"/>
              </a:buClr>
            </a:pPr>
            <a:r>
              <a:rPr lang="en-US" sz="2000" b="1"/>
              <a:t>Importance of Testing</a:t>
            </a:r>
            <a:r>
              <a:rPr lang="en-US" sz="2000"/>
              <a:t>: Valves operate under high pressure and stress, requiring regular testing to ensure safety and functionality.</a:t>
            </a:r>
          </a:p>
          <a:p>
            <a:pPr>
              <a:lnSpc>
                <a:spcPct val="110000"/>
              </a:lnSpc>
              <a:buClr>
                <a:schemeClr val="accent5"/>
              </a:buClr>
            </a:pPr>
            <a:r>
              <a:rPr lang="en-US" sz="2000" b="1"/>
              <a:t>Ultrasound Testing</a:t>
            </a:r>
            <a:r>
              <a:rPr lang="en-US" sz="2000"/>
              <a:t>: A non-destructive method (NDT) to detect flaws, thickness variations, and internal defects in valves.</a:t>
            </a:r>
          </a:p>
          <a:p>
            <a:pPr>
              <a:lnSpc>
                <a:spcPct val="110000"/>
              </a:lnSpc>
              <a:buClr>
                <a:schemeClr val="accent5"/>
              </a:buClr>
            </a:pPr>
            <a:endParaRPr lang="en-US" dirty="0"/>
          </a:p>
        </p:txBody>
      </p:sp>
      <p:sp>
        <p:nvSpPr>
          <p:cNvPr id="5" name="Slide Number Placeholder 4">
            <a:extLst>
              <a:ext uri="{FF2B5EF4-FFF2-40B4-BE49-F238E27FC236}">
                <a16:creationId xmlns:a16="http://schemas.microsoft.com/office/drawing/2014/main" id="{F7CBC0C4-B7B7-8686-9C3C-7A9B19A6BA0E}"/>
              </a:ext>
            </a:extLst>
          </p:cNvPr>
          <p:cNvSpPr>
            <a:spLocks noGrp="1"/>
          </p:cNvSpPr>
          <p:nvPr>
            <p:ph type="sldNum" sz="quarter" idx="4"/>
          </p:nvPr>
        </p:nvSpPr>
        <p:spPr>
          <a:xfrm>
            <a:off x="11391152" y="6434524"/>
            <a:ext cx="693261" cy="365125"/>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pPr algn="r">
                <a:lnSpc>
                  <a:spcPct val="90000"/>
                </a:lnSpc>
                <a:spcAft>
                  <a:spcPts val="600"/>
                </a:spcAft>
              </a:pPr>
              <a:t>42</a:t>
            </a:fld>
            <a:endParaRPr lang="en-US" sz="1900"/>
          </a:p>
        </p:txBody>
      </p:sp>
      <p:pic>
        <p:nvPicPr>
          <p:cNvPr id="4" name="Picture 3" descr="A blue and black logo&#10;&#10;Description automatically generated">
            <a:extLst>
              <a:ext uri="{FF2B5EF4-FFF2-40B4-BE49-F238E27FC236}">
                <a16:creationId xmlns:a16="http://schemas.microsoft.com/office/drawing/2014/main" id="{E384F66E-8132-2C09-449A-96781FA39294}"/>
              </a:ext>
            </a:extLst>
          </p:cNvPr>
          <p:cNvPicPr>
            <a:picLocks noChangeAspect="1"/>
          </p:cNvPicPr>
          <p:nvPr/>
        </p:nvPicPr>
        <p:blipFill rotWithShape="1">
          <a:blip r:embed="rId3">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2134951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5" name="Rectangle 24">
            <a:extLst>
              <a:ext uri="{FF2B5EF4-FFF2-40B4-BE49-F238E27FC236}">
                <a16:creationId xmlns:a16="http://schemas.microsoft.com/office/drawing/2014/main" id="{C4DD10E6-914E-4F17-ABD5-8F016C23E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9023182-6D3E-438B-8E1A-DBF47C70D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66989A7B-378A-4C5A-83D3-92770B761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6350"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71E1928-05B7-F25D-3082-340DCD0A305B}"/>
              </a:ext>
            </a:extLst>
          </p:cNvPr>
          <p:cNvSpPr>
            <a:spLocks noGrp="1"/>
          </p:cNvSpPr>
          <p:nvPr>
            <p:ph type="title"/>
          </p:nvPr>
        </p:nvSpPr>
        <p:spPr>
          <a:xfrm>
            <a:off x="609601" y="685800"/>
            <a:ext cx="2984390" cy="5486400"/>
          </a:xfrm>
        </p:spPr>
        <p:txBody>
          <a:bodyPr vert="horz" lIns="91440" tIns="45720" rIns="91440" bIns="45720" rtlCol="0" anchor="ctr">
            <a:normAutofit/>
          </a:bodyPr>
          <a:lstStyle/>
          <a:p>
            <a:pPr>
              <a:lnSpc>
                <a:spcPct val="100000"/>
              </a:lnSpc>
            </a:pPr>
            <a:r>
              <a:rPr lang="en-US" sz="4000" dirty="0">
                <a:solidFill>
                  <a:srgbClr val="FFFFFF"/>
                </a:solidFill>
              </a:rPr>
              <a:t>Valves and Valves Testing - CONTD</a:t>
            </a:r>
          </a:p>
        </p:txBody>
      </p:sp>
      <p:sp useBgFill="1">
        <p:nvSpPr>
          <p:cNvPr id="31" name="Freeform: Shape 30">
            <a:extLst>
              <a:ext uri="{FF2B5EF4-FFF2-40B4-BE49-F238E27FC236}">
                <a16:creationId xmlns:a16="http://schemas.microsoft.com/office/drawing/2014/main" id="{D493E550-6182-46EC-9D62-577FCFBA6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898035" y="-391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3231" h="6861910">
                <a:moveTo>
                  <a:pt x="2532276" y="6861910"/>
                </a:moveTo>
                <a:lnTo>
                  <a:pt x="2377645" y="6858000"/>
                </a:ln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laceholder 4">
            <a:extLst>
              <a:ext uri="{FF2B5EF4-FFF2-40B4-BE49-F238E27FC236}">
                <a16:creationId xmlns:a16="http://schemas.microsoft.com/office/drawing/2014/main" id="{F7CBC0C4-B7B7-8686-9C3C-7A9B19A6BA0E}"/>
              </a:ext>
            </a:extLst>
          </p:cNvPr>
          <p:cNvSpPr>
            <a:spLocks noGrp="1"/>
          </p:cNvSpPr>
          <p:nvPr>
            <p:ph type="sldNum" sz="quarter" idx="4"/>
          </p:nvPr>
        </p:nvSpPr>
        <p:spPr>
          <a:xfrm>
            <a:off x="11391152" y="6434524"/>
            <a:ext cx="693261" cy="365125"/>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solidFill>
                  <a:schemeClr val="accent2"/>
                </a:solidFill>
              </a:rPr>
              <a:pPr algn="r">
                <a:lnSpc>
                  <a:spcPct val="90000"/>
                </a:lnSpc>
                <a:spcAft>
                  <a:spcPts val="600"/>
                </a:spcAft>
              </a:pPr>
              <a:t>43</a:t>
            </a:fld>
            <a:endParaRPr lang="en-US" sz="1900">
              <a:solidFill>
                <a:schemeClr val="accent2"/>
              </a:solidFill>
            </a:endParaRPr>
          </a:p>
        </p:txBody>
      </p:sp>
      <p:graphicFrame>
        <p:nvGraphicFramePr>
          <p:cNvPr id="19" name="Content Placeholder 2">
            <a:extLst>
              <a:ext uri="{FF2B5EF4-FFF2-40B4-BE49-F238E27FC236}">
                <a16:creationId xmlns:a16="http://schemas.microsoft.com/office/drawing/2014/main" id="{E9219A28-A937-6E77-59A4-9A2C5CC8D334}"/>
              </a:ext>
            </a:extLst>
          </p:cNvPr>
          <p:cNvGraphicFramePr>
            <a:graphicFrameLocks noGrp="1"/>
          </p:cNvGraphicFramePr>
          <p:nvPr>
            <p:ph sz="quarter" idx="11"/>
            <p:extLst>
              <p:ext uri="{D42A27DB-BD31-4B8C-83A1-F6EECF244321}">
                <p14:modId xmlns:p14="http://schemas.microsoft.com/office/powerpoint/2010/main" val="1371221519"/>
              </p:ext>
            </p:extLst>
          </p:nvPr>
        </p:nvGraphicFramePr>
        <p:xfrm>
          <a:off x="5181998" y="685800"/>
          <a:ext cx="6400401" cy="5388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blue and black logo&#10;&#10;Description automatically generated">
            <a:extLst>
              <a:ext uri="{FF2B5EF4-FFF2-40B4-BE49-F238E27FC236}">
                <a16:creationId xmlns:a16="http://schemas.microsoft.com/office/drawing/2014/main" id="{47808609-A060-11BB-EEBC-A9799BC0A1D6}"/>
              </a:ext>
            </a:extLst>
          </p:cNvPr>
          <p:cNvPicPr>
            <a:picLocks noChangeAspect="1"/>
          </p:cNvPicPr>
          <p:nvPr/>
        </p:nvPicPr>
        <p:blipFill rotWithShape="1">
          <a:blip r:embed="rId7">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3010496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CEEF-0D1C-1ACC-2799-EFF86D2122CE}"/>
              </a:ext>
            </a:extLst>
          </p:cNvPr>
          <p:cNvSpPr>
            <a:spLocks noGrp="1"/>
          </p:cNvSpPr>
          <p:nvPr>
            <p:ph type="title"/>
          </p:nvPr>
        </p:nvSpPr>
        <p:spPr>
          <a:xfrm>
            <a:off x="1369269" y="0"/>
            <a:ext cx="9590215" cy="1137154"/>
          </a:xfrm>
        </p:spPr>
        <p:txBody>
          <a:bodyPr/>
          <a:lstStyle/>
          <a:p>
            <a:pPr algn="ctr"/>
            <a:r>
              <a:rPr lang="en-US" dirty="0"/>
              <a:t>Valves and Valves Testing</a:t>
            </a:r>
          </a:p>
        </p:txBody>
      </p:sp>
      <p:sp>
        <p:nvSpPr>
          <p:cNvPr id="3" name="Content Placeholder 2">
            <a:extLst>
              <a:ext uri="{FF2B5EF4-FFF2-40B4-BE49-F238E27FC236}">
                <a16:creationId xmlns:a16="http://schemas.microsoft.com/office/drawing/2014/main" id="{E57CF396-8D14-28B9-B113-02F1D4361EC3}"/>
              </a:ext>
            </a:extLst>
          </p:cNvPr>
          <p:cNvSpPr>
            <a:spLocks noGrp="1"/>
          </p:cNvSpPr>
          <p:nvPr>
            <p:ph sz="quarter" idx="11"/>
          </p:nvPr>
        </p:nvSpPr>
        <p:spPr>
          <a:xfrm>
            <a:off x="1369268" y="1137155"/>
            <a:ext cx="9590215" cy="4845949"/>
          </a:xfrm>
        </p:spPr>
        <p:txBody>
          <a:bodyPr>
            <a:normAutofit lnSpcReduction="10000"/>
          </a:bodyPr>
          <a:lstStyle/>
          <a:p>
            <a:r>
              <a:rPr lang="en-US" sz="2400" b="1" u="sng" dirty="0"/>
              <a:t>Applications and Benefits of Ultrasound Valve Testing</a:t>
            </a:r>
          </a:p>
          <a:p>
            <a:pPr marL="0" indent="0">
              <a:buNone/>
            </a:pPr>
            <a:endParaRPr lang="en-US" sz="2400" b="1" u="sng" dirty="0"/>
          </a:p>
          <a:p>
            <a:pPr>
              <a:buFont typeface="Arial" panose="020B0604020202020204" pitchFamily="34" charset="0"/>
              <a:buChar char="•"/>
            </a:pPr>
            <a:r>
              <a:rPr lang="en-US" sz="2400" b="1" dirty="0"/>
              <a:t>Applications</a:t>
            </a:r>
            <a:r>
              <a:rPr lang="en-US" sz="2400" dirty="0"/>
              <a:t>: Commonly used in oil &amp; gas, chemical processing, power generation, and water treatment industries.</a:t>
            </a:r>
          </a:p>
          <a:p>
            <a:pPr>
              <a:buFont typeface="Arial" panose="020B0604020202020204" pitchFamily="34" charset="0"/>
              <a:buChar char="•"/>
            </a:pPr>
            <a:r>
              <a:rPr lang="en-US" sz="2400" b="1" dirty="0"/>
              <a:t>Benefits</a:t>
            </a:r>
            <a:r>
              <a:rPr lang="en-US" sz="2400" dirty="0"/>
              <a:t>:</a:t>
            </a:r>
          </a:p>
          <a:p>
            <a:pPr marL="742950" lvl="1" indent="-285750">
              <a:buFont typeface="Arial" panose="020B0604020202020204" pitchFamily="34" charset="0"/>
              <a:buChar char="•"/>
            </a:pPr>
            <a:r>
              <a:rPr lang="en-US" sz="2400" b="1" dirty="0"/>
              <a:t>Early Detection of Flaws</a:t>
            </a:r>
            <a:r>
              <a:rPr lang="en-US" sz="2400" dirty="0"/>
              <a:t>: Helps prevent catastrophic failures.</a:t>
            </a:r>
          </a:p>
          <a:p>
            <a:pPr marL="742950" lvl="1" indent="-285750">
              <a:buFont typeface="Arial" panose="020B0604020202020204" pitchFamily="34" charset="0"/>
              <a:buChar char="•"/>
            </a:pPr>
            <a:r>
              <a:rPr lang="en-US" sz="2400" b="1" dirty="0"/>
              <a:t>Minimally Invasive</a:t>
            </a:r>
            <a:r>
              <a:rPr lang="en-US" sz="2400" dirty="0"/>
              <a:t>: No need for valve disassembly.</a:t>
            </a:r>
          </a:p>
          <a:p>
            <a:pPr marL="742950" lvl="1" indent="-285750">
              <a:buFont typeface="Arial" panose="020B0604020202020204" pitchFamily="34" charset="0"/>
              <a:buChar char="•"/>
            </a:pPr>
            <a:r>
              <a:rPr lang="en-US" sz="2400" b="1" dirty="0"/>
              <a:t>Cost-Efficient</a:t>
            </a:r>
            <a:r>
              <a:rPr lang="en-US" sz="2400" dirty="0"/>
              <a:t>: Reduces downtime and maintenance costs.</a:t>
            </a:r>
          </a:p>
          <a:p>
            <a:pPr marL="742950" lvl="1" indent="-285750">
              <a:buFont typeface="Arial" panose="020B0604020202020204" pitchFamily="34" charset="0"/>
              <a:buChar char="•"/>
            </a:pPr>
            <a:r>
              <a:rPr lang="en-US" sz="2400" b="1" dirty="0"/>
              <a:t>Accuracy</a:t>
            </a:r>
            <a:r>
              <a:rPr lang="en-US" sz="2400" dirty="0"/>
              <a:t>: Highly sensitive to small defects and can monitor valve integrity ov</a:t>
            </a:r>
            <a:r>
              <a:rPr lang="en-US" sz="2800" dirty="0"/>
              <a:t>er time.</a:t>
            </a:r>
            <a:endParaRPr lang="en-US" sz="2400" dirty="0"/>
          </a:p>
          <a:p>
            <a:endParaRPr lang="en-US" dirty="0"/>
          </a:p>
        </p:txBody>
      </p:sp>
      <p:sp>
        <p:nvSpPr>
          <p:cNvPr id="5" name="Slide Number Placeholder 4">
            <a:extLst>
              <a:ext uri="{FF2B5EF4-FFF2-40B4-BE49-F238E27FC236}">
                <a16:creationId xmlns:a16="http://schemas.microsoft.com/office/drawing/2014/main" id="{5E4D52A8-6854-78AB-55FC-535D3CD49D77}"/>
              </a:ext>
            </a:extLst>
          </p:cNvPr>
          <p:cNvSpPr>
            <a:spLocks noGrp="1"/>
          </p:cNvSpPr>
          <p:nvPr>
            <p:ph type="sldNum" sz="quarter" idx="4"/>
          </p:nvPr>
        </p:nvSpPr>
        <p:spPr/>
        <p:txBody>
          <a:bodyPr/>
          <a:lstStyle/>
          <a:p>
            <a:fld id="{08AB70BE-1769-45B8-85A6-0C837432C7E6}" type="slidenum">
              <a:rPr lang="en-US" smtClean="0"/>
              <a:pPr/>
              <a:t>44</a:t>
            </a:fld>
            <a:endParaRPr lang="en-US" dirty="0"/>
          </a:p>
        </p:txBody>
      </p:sp>
      <p:pic>
        <p:nvPicPr>
          <p:cNvPr id="4" name="Picture 3" descr="A blue and black logo&#10;&#10;Description automatically generated">
            <a:extLst>
              <a:ext uri="{FF2B5EF4-FFF2-40B4-BE49-F238E27FC236}">
                <a16:creationId xmlns:a16="http://schemas.microsoft.com/office/drawing/2014/main" id="{4226C195-AD8F-38A8-35F3-F2886EDA3691}"/>
              </a:ext>
            </a:extLst>
          </p:cNvPr>
          <p:cNvPicPr>
            <a:picLocks noChangeAspect="1"/>
          </p:cNvPicPr>
          <p:nvPr/>
        </p:nvPicPr>
        <p:blipFill rotWithShape="1">
          <a:blip r:embed="rId2">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3849717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282789-4F8B-D647-09EB-50D8FF6877D0}"/>
              </a:ext>
            </a:extLst>
          </p:cNvPr>
          <p:cNvSpPr>
            <a:spLocks noGrp="1"/>
          </p:cNvSpPr>
          <p:nvPr>
            <p:ph type="title"/>
          </p:nvPr>
        </p:nvSpPr>
        <p:spPr/>
        <p:txBody>
          <a:bodyPr/>
          <a:lstStyle/>
          <a:p>
            <a:pPr algn="ctr"/>
            <a:r>
              <a:rPr lang="en-US" dirty="0"/>
              <a:t>Section 9:</a:t>
            </a:r>
            <a:br>
              <a:rPr lang="en-US" dirty="0"/>
            </a:br>
            <a:r>
              <a:rPr lang="en-US" dirty="0"/>
              <a:t>Hydraulics and Hydraulic Systems Testing</a:t>
            </a:r>
          </a:p>
        </p:txBody>
      </p:sp>
      <p:pic>
        <p:nvPicPr>
          <p:cNvPr id="6" name="Picture Placeholder 4" descr="Green lights in the sky">
            <a:extLst>
              <a:ext uri="{FF2B5EF4-FFF2-40B4-BE49-F238E27FC236}">
                <a16:creationId xmlns:a16="http://schemas.microsoft.com/office/drawing/2014/main" id="{2EBC5878-1007-0F8E-3940-DE9D1D088BC7}"/>
              </a:ext>
            </a:extLst>
          </p:cNvPr>
          <p:cNvPicPr>
            <a:picLocks noGrp="1" noChangeAspect="1"/>
          </p:cNvPicPr>
          <p:nvPr>
            <p:ph type="pic" sz="quarter" idx="13"/>
          </p:nvPr>
        </p:nvPicPr>
        <p:blipFill>
          <a:blip r:embed="rId3"/>
          <a:srcRect l="28995" r="28995"/>
          <a:stretch/>
        </p:blipFill>
        <p:spPr/>
      </p:pic>
      <p:sp>
        <p:nvSpPr>
          <p:cNvPr id="4" name="Slide Number Placeholder 3">
            <a:extLst>
              <a:ext uri="{FF2B5EF4-FFF2-40B4-BE49-F238E27FC236}">
                <a16:creationId xmlns:a16="http://schemas.microsoft.com/office/drawing/2014/main" id="{258ECD88-7563-0E2D-38D6-262477CFE5A5}"/>
              </a:ext>
            </a:extLst>
          </p:cNvPr>
          <p:cNvSpPr>
            <a:spLocks noGrp="1"/>
          </p:cNvSpPr>
          <p:nvPr>
            <p:ph type="sldNum" sz="quarter" idx="4"/>
          </p:nvPr>
        </p:nvSpPr>
        <p:spPr/>
        <p:txBody>
          <a:bodyPr/>
          <a:lstStyle/>
          <a:p>
            <a:fld id="{08AB70BE-1769-45B8-85A6-0C837432C7E6}" type="slidenum">
              <a:rPr lang="en-US" smtClean="0"/>
              <a:pPr/>
              <a:t>45</a:t>
            </a:fld>
            <a:endParaRPr lang="en-US" dirty="0"/>
          </a:p>
        </p:txBody>
      </p:sp>
      <p:pic>
        <p:nvPicPr>
          <p:cNvPr id="2" name="Picture 1" descr="A blue and black logo&#10;&#10;Description automatically generated">
            <a:extLst>
              <a:ext uri="{FF2B5EF4-FFF2-40B4-BE49-F238E27FC236}">
                <a16:creationId xmlns:a16="http://schemas.microsoft.com/office/drawing/2014/main" id="{ACAB5CF1-9EF4-1CB6-07F2-C79E2DD0E6DD}"/>
              </a:ext>
            </a:extLst>
          </p:cNvPr>
          <p:cNvPicPr>
            <a:picLocks noChangeAspect="1"/>
          </p:cNvPicPr>
          <p:nvPr/>
        </p:nvPicPr>
        <p:blipFill rotWithShape="1">
          <a:blip r:embed="rId4">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2494030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54A8F-DFB4-6052-324D-36B3F402F03A}"/>
              </a:ext>
            </a:extLst>
          </p:cNvPr>
          <p:cNvSpPr>
            <a:spLocks noGrp="1"/>
          </p:cNvSpPr>
          <p:nvPr>
            <p:ph type="title"/>
          </p:nvPr>
        </p:nvSpPr>
        <p:spPr/>
        <p:txBody>
          <a:bodyPr/>
          <a:lstStyle/>
          <a:p>
            <a:pPr algn="ctr"/>
            <a:r>
              <a:rPr lang="en-US" dirty="0"/>
              <a:t>Hydraulics and Hydraulic Systems Testing - CONTD</a:t>
            </a:r>
          </a:p>
        </p:txBody>
      </p:sp>
      <p:graphicFrame>
        <p:nvGraphicFramePr>
          <p:cNvPr id="19" name="Content Placeholder 2">
            <a:extLst>
              <a:ext uri="{FF2B5EF4-FFF2-40B4-BE49-F238E27FC236}">
                <a16:creationId xmlns:a16="http://schemas.microsoft.com/office/drawing/2014/main" id="{DB2F43E5-1F0E-2B78-EE4C-B133C66721EA}"/>
              </a:ext>
            </a:extLst>
          </p:cNvPr>
          <p:cNvGraphicFramePr>
            <a:graphicFrameLocks noGrp="1"/>
          </p:cNvGraphicFramePr>
          <p:nvPr>
            <p:ph sz="quarter" idx="11"/>
          </p:nvPr>
        </p:nvGraphicFramePr>
        <p:xfrm>
          <a:off x="1230187" y="1666569"/>
          <a:ext cx="9729296" cy="4439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811AD833-6F5B-B636-F634-BB57C392F9E8}"/>
              </a:ext>
            </a:extLst>
          </p:cNvPr>
          <p:cNvSpPr>
            <a:spLocks noGrp="1"/>
          </p:cNvSpPr>
          <p:nvPr>
            <p:ph type="sldNum" sz="quarter" idx="4"/>
          </p:nvPr>
        </p:nvSpPr>
        <p:spPr/>
        <p:txBody>
          <a:bodyPr/>
          <a:lstStyle/>
          <a:p>
            <a:fld id="{08AB70BE-1769-45B8-85A6-0C837432C7E6}" type="slidenum">
              <a:rPr lang="en-US" smtClean="0"/>
              <a:pPr/>
              <a:t>46</a:t>
            </a:fld>
            <a:endParaRPr lang="en-US" dirty="0"/>
          </a:p>
        </p:txBody>
      </p:sp>
      <p:pic>
        <p:nvPicPr>
          <p:cNvPr id="6" name="Picture 5" descr="A blue and black logo&#10;&#10;Description automatically generated">
            <a:extLst>
              <a:ext uri="{FF2B5EF4-FFF2-40B4-BE49-F238E27FC236}">
                <a16:creationId xmlns:a16="http://schemas.microsoft.com/office/drawing/2014/main" id="{F34ECFBD-99B0-DCD8-D8CB-47C620FA56A7}"/>
              </a:ext>
            </a:extLst>
          </p:cNvPr>
          <p:cNvPicPr>
            <a:picLocks noChangeAspect="1"/>
          </p:cNvPicPr>
          <p:nvPr/>
        </p:nvPicPr>
        <p:blipFill rotWithShape="1">
          <a:blip r:embed="rId7">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1300946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9" name="Rectangle 8">
            <a:extLst>
              <a:ext uri="{FF2B5EF4-FFF2-40B4-BE49-F238E27FC236}">
                <a16:creationId xmlns:a16="http://schemas.microsoft.com/office/drawing/2014/main" id="{F09CA6CC-C9DF-440F-BE30-1167A921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82D7C3-4329-485C-9C81-FB5BA3FA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146" y="0"/>
            <a:ext cx="7643854"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3780F7-D1B5-EAEA-CD9A-B7BB7CB4CC4F}"/>
              </a:ext>
            </a:extLst>
          </p:cNvPr>
          <p:cNvSpPr>
            <a:spLocks noGrp="1"/>
          </p:cNvSpPr>
          <p:nvPr>
            <p:ph type="title"/>
          </p:nvPr>
        </p:nvSpPr>
        <p:spPr>
          <a:xfrm>
            <a:off x="6035242" y="67818"/>
            <a:ext cx="5618922" cy="1542507"/>
          </a:xfrm>
        </p:spPr>
        <p:txBody>
          <a:bodyPr vert="horz" lIns="91440" tIns="45720" rIns="91440" bIns="45720" rtlCol="0" anchor="ctr">
            <a:normAutofit/>
          </a:bodyPr>
          <a:lstStyle/>
          <a:p>
            <a:pPr algn="ctr"/>
            <a:r>
              <a:rPr lang="en-US" sz="3400" dirty="0">
                <a:solidFill>
                  <a:srgbClr val="FFFFFF"/>
                </a:solidFill>
              </a:rPr>
              <a:t>Hydraulics and Hydraulic Systems Testing - CONTD</a:t>
            </a:r>
          </a:p>
        </p:txBody>
      </p:sp>
      <p:pic>
        <p:nvPicPr>
          <p:cNvPr id="12" name="Picture 11" descr="Green and yellow layers">
            <a:extLst>
              <a:ext uri="{FF2B5EF4-FFF2-40B4-BE49-F238E27FC236}">
                <a16:creationId xmlns:a16="http://schemas.microsoft.com/office/drawing/2014/main" id="{FA6EBD8C-4414-C14F-EDA3-07AD6D0620C0}"/>
              </a:ext>
            </a:extLst>
          </p:cNvPr>
          <p:cNvPicPr>
            <a:picLocks noChangeAspect="1"/>
          </p:cNvPicPr>
          <p:nvPr/>
        </p:nvPicPr>
        <p:blipFill>
          <a:blip r:embed="rId2"/>
          <a:srcRect l="21162" r="18015" b="-1"/>
          <a:stretch/>
        </p:blipFill>
        <p:spPr>
          <a:xfrm>
            <a:off x="20" y="5379"/>
            <a:ext cx="5181578" cy="6858000"/>
          </a:xfrm>
          <a:prstGeom prst="rect">
            <a:avLst/>
          </a:prstGeom>
        </p:spPr>
      </p:pic>
      <p:sp>
        <p:nvSpPr>
          <p:cNvPr id="3" name="Content Placeholder 2">
            <a:extLst>
              <a:ext uri="{FF2B5EF4-FFF2-40B4-BE49-F238E27FC236}">
                <a16:creationId xmlns:a16="http://schemas.microsoft.com/office/drawing/2014/main" id="{5ACDB007-B665-FF2B-667A-338641109EC3}"/>
              </a:ext>
            </a:extLst>
          </p:cNvPr>
          <p:cNvSpPr>
            <a:spLocks noGrp="1"/>
          </p:cNvSpPr>
          <p:nvPr>
            <p:ph sz="quarter" idx="11"/>
          </p:nvPr>
        </p:nvSpPr>
        <p:spPr>
          <a:xfrm>
            <a:off x="5963478" y="1610325"/>
            <a:ext cx="5618922" cy="5179857"/>
          </a:xfrm>
        </p:spPr>
        <p:txBody>
          <a:bodyPr vert="horz" lIns="91440" tIns="45720" rIns="91440" bIns="45720" rtlCol="0">
            <a:normAutofit fontScale="92500" lnSpcReduction="20000"/>
          </a:bodyPr>
          <a:lstStyle/>
          <a:p>
            <a:pPr>
              <a:lnSpc>
                <a:spcPct val="110000"/>
              </a:lnSpc>
              <a:buClr>
                <a:schemeClr val="accent5"/>
              </a:buClr>
            </a:pPr>
            <a:r>
              <a:rPr lang="en-US" sz="2000" b="1" u="sng" dirty="0">
                <a:solidFill>
                  <a:srgbClr val="FFFFFF"/>
                </a:solidFill>
              </a:rPr>
              <a:t>Ultrasound Testing Techniques for Hydraulic Systems</a:t>
            </a:r>
          </a:p>
          <a:p>
            <a:pPr marL="0">
              <a:lnSpc>
                <a:spcPct val="110000"/>
              </a:lnSpc>
              <a:buClr>
                <a:schemeClr val="accent5"/>
              </a:buClr>
            </a:pPr>
            <a:endParaRPr lang="en-US" sz="2000" b="1" u="sng" dirty="0">
              <a:solidFill>
                <a:srgbClr val="FFFFFF"/>
              </a:solidFill>
            </a:endParaRPr>
          </a:p>
          <a:p>
            <a:pPr>
              <a:lnSpc>
                <a:spcPct val="110000"/>
              </a:lnSpc>
              <a:buClr>
                <a:schemeClr val="accent5"/>
              </a:buClr>
            </a:pPr>
            <a:r>
              <a:rPr lang="en-US" sz="2000" b="1" dirty="0">
                <a:solidFill>
                  <a:srgbClr val="FFFFFF"/>
                </a:solidFill>
              </a:rPr>
              <a:t>Principle of Ultrasound Testing</a:t>
            </a:r>
            <a:r>
              <a:rPr lang="en-US" sz="2000" dirty="0">
                <a:solidFill>
                  <a:srgbClr val="FFFFFF"/>
                </a:solidFill>
              </a:rPr>
              <a:t>: Uses high-frequency sound waves to detect changes in fluid flow, pressure, and system integrity.</a:t>
            </a:r>
          </a:p>
          <a:p>
            <a:pPr>
              <a:lnSpc>
                <a:spcPct val="110000"/>
              </a:lnSpc>
              <a:buClr>
                <a:schemeClr val="accent5"/>
              </a:buClr>
            </a:pPr>
            <a:r>
              <a:rPr lang="en-US" sz="2000" b="1" dirty="0">
                <a:solidFill>
                  <a:srgbClr val="FFFFFF"/>
                </a:solidFill>
              </a:rPr>
              <a:t>Testing Methods</a:t>
            </a:r>
            <a:r>
              <a:rPr lang="en-US" sz="2000" dirty="0">
                <a:solidFill>
                  <a:srgbClr val="FFFFFF"/>
                </a:solidFill>
              </a:rPr>
              <a:t>:</a:t>
            </a:r>
          </a:p>
          <a:p>
            <a:pPr marL="742950" lvl="1">
              <a:lnSpc>
                <a:spcPct val="110000"/>
              </a:lnSpc>
              <a:buClr>
                <a:schemeClr val="accent5"/>
              </a:buClr>
            </a:pPr>
            <a:r>
              <a:rPr lang="en-US" sz="2000" b="1" dirty="0">
                <a:solidFill>
                  <a:srgbClr val="FFFFFF"/>
                </a:solidFill>
              </a:rPr>
              <a:t>Airborne Ultrasound</a:t>
            </a:r>
            <a:r>
              <a:rPr lang="en-US" sz="2000" dirty="0">
                <a:solidFill>
                  <a:srgbClr val="FFFFFF"/>
                </a:solidFill>
              </a:rPr>
              <a:t>: Detects leaks in hoses, seals, and joints by capturing the high-frequency sound of escaping fluid.</a:t>
            </a:r>
          </a:p>
          <a:p>
            <a:pPr marL="742950" lvl="1">
              <a:lnSpc>
                <a:spcPct val="110000"/>
              </a:lnSpc>
              <a:buClr>
                <a:schemeClr val="accent5"/>
              </a:buClr>
            </a:pPr>
            <a:r>
              <a:rPr lang="en-US" sz="2000" b="1" dirty="0">
                <a:solidFill>
                  <a:srgbClr val="FFFFFF"/>
                </a:solidFill>
              </a:rPr>
              <a:t>Structure-Borne Ultrasound</a:t>
            </a:r>
            <a:r>
              <a:rPr lang="en-US" sz="2000" dirty="0">
                <a:solidFill>
                  <a:srgbClr val="FFFFFF"/>
                </a:solidFill>
              </a:rPr>
              <a:t>: Identifies internal issues like cavitation or blockages by analyzing the sound waves passing through hydraulic components.</a:t>
            </a:r>
          </a:p>
          <a:p>
            <a:pPr>
              <a:lnSpc>
                <a:spcPct val="110000"/>
              </a:lnSpc>
              <a:buClr>
                <a:schemeClr val="accent5"/>
              </a:buClr>
            </a:pPr>
            <a:r>
              <a:rPr lang="en-US" sz="2000" b="1" dirty="0">
                <a:solidFill>
                  <a:srgbClr val="FFFFFF"/>
                </a:solidFill>
              </a:rPr>
              <a:t>Benefits</a:t>
            </a:r>
            <a:r>
              <a:rPr lang="en-US" sz="2000" dirty="0">
                <a:solidFill>
                  <a:srgbClr val="FFFFFF"/>
                </a:solidFill>
              </a:rPr>
              <a:t>: Fast, precise, and does not require system shutdown.</a:t>
            </a:r>
          </a:p>
          <a:p>
            <a:pPr>
              <a:lnSpc>
                <a:spcPct val="110000"/>
              </a:lnSpc>
              <a:buClr>
                <a:schemeClr val="accent5"/>
              </a:buClr>
            </a:pPr>
            <a:endParaRPr lang="en-US" sz="1500" dirty="0">
              <a:solidFill>
                <a:srgbClr val="FFFFFF"/>
              </a:solidFill>
            </a:endParaRPr>
          </a:p>
        </p:txBody>
      </p:sp>
      <p:sp>
        <p:nvSpPr>
          <p:cNvPr id="14" name="Freeform: Shape 13">
            <a:extLst>
              <a:ext uri="{FF2B5EF4-FFF2-40B4-BE49-F238E27FC236}">
                <a16:creationId xmlns:a16="http://schemas.microsoft.com/office/drawing/2014/main" id="{B4A844BD-14AA-428F-A577-AF00BC37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5E57564-AF5B-45C2-9B42-165C77BE8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laceholder 4">
            <a:extLst>
              <a:ext uri="{FF2B5EF4-FFF2-40B4-BE49-F238E27FC236}">
                <a16:creationId xmlns:a16="http://schemas.microsoft.com/office/drawing/2014/main" id="{EA45ED16-AD74-EBA6-AF81-C259114798BE}"/>
              </a:ext>
            </a:extLst>
          </p:cNvPr>
          <p:cNvSpPr>
            <a:spLocks noGrp="1"/>
          </p:cNvSpPr>
          <p:nvPr>
            <p:ph type="sldNum" sz="quarter" idx="4"/>
          </p:nvPr>
        </p:nvSpPr>
        <p:spPr>
          <a:xfrm>
            <a:off x="11391152" y="6434524"/>
            <a:ext cx="693261" cy="365125"/>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pPr algn="r">
                <a:lnSpc>
                  <a:spcPct val="90000"/>
                </a:lnSpc>
                <a:spcAft>
                  <a:spcPts val="600"/>
                </a:spcAft>
              </a:pPr>
              <a:t>47</a:t>
            </a:fld>
            <a:endParaRPr lang="en-US" sz="1900"/>
          </a:p>
        </p:txBody>
      </p:sp>
      <p:pic>
        <p:nvPicPr>
          <p:cNvPr id="6" name="Picture 5" descr="A blue and black logo&#10;&#10;Description automatically generated">
            <a:extLst>
              <a:ext uri="{FF2B5EF4-FFF2-40B4-BE49-F238E27FC236}">
                <a16:creationId xmlns:a16="http://schemas.microsoft.com/office/drawing/2014/main" id="{1E813D5C-A5B0-8E5D-797A-FA1F8276D74B}"/>
              </a:ext>
            </a:extLst>
          </p:cNvPr>
          <p:cNvPicPr>
            <a:picLocks noChangeAspect="1"/>
          </p:cNvPicPr>
          <p:nvPr/>
        </p:nvPicPr>
        <p:blipFill rotWithShape="1">
          <a:blip r:embed="rId3">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3382214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51" name="Rectangle 50">
            <a:extLst>
              <a:ext uri="{FF2B5EF4-FFF2-40B4-BE49-F238E27FC236}">
                <a16:creationId xmlns:a16="http://schemas.microsoft.com/office/drawing/2014/main" id="{266A3FE7-60D1-46EB-85C0-DA73D11FB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C294D02-7B12-44A2-ADE7-D17811CC1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00664" cy="6858000"/>
          </a:xfrm>
          <a:custGeom>
            <a:avLst/>
            <a:gdLst>
              <a:gd name="connsiteX0" fmla="*/ 0 w 6800664"/>
              <a:gd name="connsiteY0" fmla="*/ 0 h 6858000"/>
              <a:gd name="connsiteX1" fmla="*/ 1849345 w 6800664"/>
              <a:gd name="connsiteY1" fmla="*/ 0 h 6858000"/>
              <a:gd name="connsiteX2" fmla="*/ 1849345 w 6800664"/>
              <a:gd name="connsiteY2" fmla="*/ 1 h 6858000"/>
              <a:gd name="connsiteX3" fmla="*/ 6800664 w 6800664"/>
              <a:gd name="connsiteY3" fmla="*/ 1 h 6858000"/>
              <a:gd name="connsiteX4" fmla="*/ 3369709 w 6800664"/>
              <a:gd name="connsiteY4" fmla="*/ 3430956 h 6858000"/>
              <a:gd name="connsiteX5" fmla="*/ 6624108 w 6800664"/>
              <a:gd name="connsiteY5" fmla="*/ 6857447 h 6858000"/>
              <a:gd name="connsiteX6" fmla="*/ 6645980 w 6800664"/>
              <a:gd name="connsiteY6" fmla="*/ 6858000 h 6858000"/>
              <a:gd name="connsiteX7" fmla="*/ 0 w 680066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0664" h="6858000">
                <a:moveTo>
                  <a:pt x="0" y="0"/>
                </a:moveTo>
                <a:lnTo>
                  <a:pt x="1849345" y="0"/>
                </a:lnTo>
                <a:lnTo>
                  <a:pt x="1849345" y="1"/>
                </a:lnTo>
                <a:lnTo>
                  <a:pt x="6800664" y="1"/>
                </a:lnTo>
                <a:cubicBezTo>
                  <a:pt x="4905801" y="1"/>
                  <a:pt x="3369709" y="1536092"/>
                  <a:pt x="3369709" y="3430956"/>
                </a:cubicBezTo>
                <a:cubicBezTo>
                  <a:pt x="3369709" y="5266605"/>
                  <a:pt x="4811294" y="6765555"/>
                  <a:pt x="6624108" y="6857447"/>
                </a:cubicBezTo>
                <a:lnTo>
                  <a:pt x="6645980" y="6858000"/>
                </a:lnTo>
                <a:lnTo>
                  <a:pt x="0" y="685800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a16="http://schemas.microsoft.com/office/drawing/2014/main" id="{0F743AA9-AD4A-4C7C-A2F8-D376FD29C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00664" cy="6858000"/>
          </a:xfrm>
          <a:custGeom>
            <a:avLst/>
            <a:gdLst>
              <a:gd name="connsiteX0" fmla="*/ 0 w 6800664"/>
              <a:gd name="connsiteY0" fmla="*/ 0 h 6858000"/>
              <a:gd name="connsiteX1" fmla="*/ 1849345 w 6800664"/>
              <a:gd name="connsiteY1" fmla="*/ 0 h 6858000"/>
              <a:gd name="connsiteX2" fmla="*/ 1849345 w 6800664"/>
              <a:gd name="connsiteY2" fmla="*/ 1 h 6858000"/>
              <a:gd name="connsiteX3" fmla="*/ 6800664 w 6800664"/>
              <a:gd name="connsiteY3" fmla="*/ 1 h 6858000"/>
              <a:gd name="connsiteX4" fmla="*/ 3369709 w 6800664"/>
              <a:gd name="connsiteY4" fmla="*/ 3430956 h 6858000"/>
              <a:gd name="connsiteX5" fmla="*/ 6624108 w 6800664"/>
              <a:gd name="connsiteY5" fmla="*/ 6857447 h 6858000"/>
              <a:gd name="connsiteX6" fmla="*/ 6645980 w 6800664"/>
              <a:gd name="connsiteY6" fmla="*/ 6858000 h 6858000"/>
              <a:gd name="connsiteX7" fmla="*/ 0 w 680066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0664" h="6858000">
                <a:moveTo>
                  <a:pt x="0" y="0"/>
                </a:moveTo>
                <a:lnTo>
                  <a:pt x="1849345" y="0"/>
                </a:lnTo>
                <a:lnTo>
                  <a:pt x="1849345" y="1"/>
                </a:lnTo>
                <a:lnTo>
                  <a:pt x="6800664" y="1"/>
                </a:lnTo>
                <a:cubicBezTo>
                  <a:pt x="4905801" y="1"/>
                  <a:pt x="3369709" y="1536092"/>
                  <a:pt x="3369709" y="3430956"/>
                </a:cubicBezTo>
                <a:cubicBezTo>
                  <a:pt x="3369709" y="5266605"/>
                  <a:pt x="4811294" y="6765555"/>
                  <a:pt x="6624108" y="6857447"/>
                </a:cubicBezTo>
                <a:lnTo>
                  <a:pt x="6645980" y="6858000"/>
                </a:lnTo>
                <a:lnTo>
                  <a:pt x="0" y="685800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AE959701-876A-4201-8EE6-E65DF338A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52800" cy="6856084"/>
          </a:xfrm>
          <a:custGeom>
            <a:avLst/>
            <a:gdLst>
              <a:gd name="connsiteX0" fmla="*/ 0 w 3352800"/>
              <a:gd name="connsiteY0" fmla="*/ 0 h 6856084"/>
              <a:gd name="connsiteX1" fmla="*/ 3352800 w 3352800"/>
              <a:gd name="connsiteY1" fmla="*/ 0 h 6856084"/>
              <a:gd name="connsiteX2" fmla="*/ 3352800 w 3352800"/>
              <a:gd name="connsiteY2" fmla="*/ 3427044 h 6856084"/>
              <a:gd name="connsiteX3" fmla="*/ 3352800 w 3352800"/>
              <a:gd name="connsiteY3" fmla="*/ 3442336 h 6856084"/>
              <a:gd name="connsiteX4" fmla="*/ 3352413 w 3352800"/>
              <a:gd name="connsiteY4" fmla="*/ 3442336 h 6856084"/>
              <a:gd name="connsiteX5" fmla="*/ 3348336 w 3352800"/>
              <a:gd name="connsiteY5" fmla="*/ 3603600 h 6856084"/>
              <a:gd name="connsiteX6" fmla="*/ 92918 w 3352800"/>
              <a:gd name="connsiteY6" fmla="*/ 6853808 h 6856084"/>
              <a:gd name="connsiteX7" fmla="*/ 0 w 3352800"/>
              <a:gd name="connsiteY7" fmla="*/ 6856084 h 685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2800" h="6856084">
                <a:moveTo>
                  <a:pt x="0" y="0"/>
                </a:moveTo>
                <a:lnTo>
                  <a:pt x="3352800" y="0"/>
                </a:lnTo>
                <a:lnTo>
                  <a:pt x="3352800" y="3427044"/>
                </a:lnTo>
                <a:lnTo>
                  <a:pt x="3352800" y="3442336"/>
                </a:lnTo>
                <a:lnTo>
                  <a:pt x="3352413" y="3442336"/>
                </a:lnTo>
                <a:lnTo>
                  <a:pt x="3348336" y="3603600"/>
                </a:lnTo>
                <a:cubicBezTo>
                  <a:pt x="3259315" y="5359763"/>
                  <a:pt x="1849804" y="6767537"/>
                  <a:pt x="92918" y="6853808"/>
                </a:cubicBezTo>
                <a:lnTo>
                  <a:pt x="0" y="6856084"/>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342535-8D72-B3E0-4CAF-A1B8B42511A2}"/>
              </a:ext>
            </a:extLst>
          </p:cNvPr>
          <p:cNvSpPr>
            <a:spLocks noGrp="1"/>
          </p:cNvSpPr>
          <p:nvPr>
            <p:ph type="title"/>
          </p:nvPr>
        </p:nvSpPr>
        <p:spPr>
          <a:xfrm>
            <a:off x="609601" y="685800"/>
            <a:ext cx="2682240" cy="3657600"/>
          </a:xfrm>
        </p:spPr>
        <p:txBody>
          <a:bodyPr vert="horz" lIns="91440" tIns="45720" rIns="91440" bIns="45720" rtlCol="0" anchor="t">
            <a:normAutofit/>
          </a:bodyPr>
          <a:lstStyle/>
          <a:p>
            <a:pPr algn="ctr"/>
            <a:r>
              <a:rPr lang="en-US" sz="3400" dirty="0">
                <a:solidFill>
                  <a:srgbClr val="FFFFFF"/>
                </a:solidFill>
              </a:rPr>
              <a:t>Hydraulics and Hydraulic Systems Testing</a:t>
            </a:r>
          </a:p>
        </p:txBody>
      </p:sp>
      <p:sp>
        <p:nvSpPr>
          <p:cNvPr id="5" name="Slide Number Placeholder 4">
            <a:extLst>
              <a:ext uri="{FF2B5EF4-FFF2-40B4-BE49-F238E27FC236}">
                <a16:creationId xmlns:a16="http://schemas.microsoft.com/office/drawing/2014/main" id="{9B76F58C-3C1B-7B75-B869-0FBB6D95852D}"/>
              </a:ext>
            </a:extLst>
          </p:cNvPr>
          <p:cNvSpPr>
            <a:spLocks noGrp="1"/>
          </p:cNvSpPr>
          <p:nvPr>
            <p:ph type="sldNum" sz="quarter" idx="4"/>
          </p:nvPr>
        </p:nvSpPr>
        <p:spPr>
          <a:xfrm>
            <a:off x="11391152" y="6434524"/>
            <a:ext cx="693261" cy="365125"/>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solidFill>
                  <a:schemeClr val="accent2"/>
                </a:solidFill>
              </a:rPr>
              <a:pPr algn="r">
                <a:lnSpc>
                  <a:spcPct val="90000"/>
                </a:lnSpc>
                <a:spcAft>
                  <a:spcPts val="600"/>
                </a:spcAft>
              </a:pPr>
              <a:t>48</a:t>
            </a:fld>
            <a:endParaRPr lang="en-US" sz="1900">
              <a:solidFill>
                <a:schemeClr val="accent2"/>
              </a:solidFill>
            </a:endParaRPr>
          </a:p>
        </p:txBody>
      </p:sp>
      <p:graphicFrame>
        <p:nvGraphicFramePr>
          <p:cNvPr id="7" name="Content Placeholder 2">
            <a:extLst>
              <a:ext uri="{FF2B5EF4-FFF2-40B4-BE49-F238E27FC236}">
                <a16:creationId xmlns:a16="http://schemas.microsoft.com/office/drawing/2014/main" id="{5E086AC2-C06B-BCD8-0881-4A24AA3AC35F}"/>
              </a:ext>
            </a:extLst>
          </p:cNvPr>
          <p:cNvGraphicFramePr>
            <a:graphicFrameLocks noGrp="1"/>
          </p:cNvGraphicFramePr>
          <p:nvPr>
            <p:ph sz="quarter" idx="11"/>
            <p:extLst>
              <p:ext uri="{D42A27DB-BD31-4B8C-83A1-F6EECF244321}">
                <p14:modId xmlns:p14="http://schemas.microsoft.com/office/powerpoint/2010/main" val="1810446072"/>
              </p:ext>
            </p:extLst>
          </p:nvPr>
        </p:nvGraphicFramePr>
        <p:xfrm>
          <a:off x="4267199" y="250723"/>
          <a:ext cx="7817214" cy="7034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blue and black logo&#10;&#10;Description automatically generated">
            <a:extLst>
              <a:ext uri="{FF2B5EF4-FFF2-40B4-BE49-F238E27FC236}">
                <a16:creationId xmlns:a16="http://schemas.microsoft.com/office/drawing/2014/main" id="{5DEDFFF5-6018-0628-1F52-0726C1AE030D}"/>
              </a:ext>
            </a:extLst>
          </p:cNvPr>
          <p:cNvPicPr>
            <a:picLocks noChangeAspect="1"/>
          </p:cNvPicPr>
          <p:nvPr/>
        </p:nvPicPr>
        <p:blipFill rotWithShape="1">
          <a:blip r:embed="rId7">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467420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282789-4F8B-D647-09EB-50D8FF6877D0}"/>
              </a:ext>
            </a:extLst>
          </p:cNvPr>
          <p:cNvSpPr>
            <a:spLocks noGrp="1"/>
          </p:cNvSpPr>
          <p:nvPr>
            <p:ph type="title"/>
          </p:nvPr>
        </p:nvSpPr>
        <p:spPr/>
        <p:txBody>
          <a:bodyPr/>
          <a:lstStyle/>
          <a:p>
            <a:pPr algn="ctr"/>
            <a:r>
              <a:rPr lang="en-US" dirty="0"/>
              <a:t>Section 10:</a:t>
            </a:r>
            <a:br>
              <a:rPr lang="en-US" dirty="0"/>
            </a:br>
            <a:r>
              <a:rPr lang="en-US" dirty="0"/>
              <a:t>Electrical Systems Testing</a:t>
            </a:r>
          </a:p>
        </p:txBody>
      </p:sp>
      <p:pic>
        <p:nvPicPr>
          <p:cNvPr id="6" name="Picture Placeholder 4" descr="Green lights in the sky">
            <a:extLst>
              <a:ext uri="{FF2B5EF4-FFF2-40B4-BE49-F238E27FC236}">
                <a16:creationId xmlns:a16="http://schemas.microsoft.com/office/drawing/2014/main" id="{2EBC5878-1007-0F8E-3940-DE9D1D088BC7}"/>
              </a:ext>
            </a:extLst>
          </p:cNvPr>
          <p:cNvPicPr>
            <a:picLocks noGrp="1" noChangeAspect="1"/>
          </p:cNvPicPr>
          <p:nvPr>
            <p:ph type="pic" sz="quarter" idx="13"/>
          </p:nvPr>
        </p:nvPicPr>
        <p:blipFill>
          <a:blip r:embed="rId3"/>
          <a:srcRect l="28995" r="28995"/>
          <a:stretch/>
        </p:blipFill>
        <p:spPr/>
      </p:pic>
      <p:sp>
        <p:nvSpPr>
          <p:cNvPr id="4" name="Slide Number Placeholder 3">
            <a:extLst>
              <a:ext uri="{FF2B5EF4-FFF2-40B4-BE49-F238E27FC236}">
                <a16:creationId xmlns:a16="http://schemas.microsoft.com/office/drawing/2014/main" id="{258ECD88-7563-0E2D-38D6-262477CFE5A5}"/>
              </a:ext>
            </a:extLst>
          </p:cNvPr>
          <p:cNvSpPr>
            <a:spLocks noGrp="1"/>
          </p:cNvSpPr>
          <p:nvPr>
            <p:ph type="sldNum" sz="quarter" idx="4"/>
          </p:nvPr>
        </p:nvSpPr>
        <p:spPr/>
        <p:txBody>
          <a:bodyPr/>
          <a:lstStyle/>
          <a:p>
            <a:fld id="{08AB70BE-1769-45B8-85A6-0C837432C7E6}" type="slidenum">
              <a:rPr lang="en-US" smtClean="0"/>
              <a:pPr/>
              <a:t>49</a:t>
            </a:fld>
            <a:endParaRPr lang="en-US" dirty="0"/>
          </a:p>
        </p:txBody>
      </p:sp>
      <p:pic>
        <p:nvPicPr>
          <p:cNvPr id="2" name="Picture 1" descr="A blue and black logo&#10;&#10;Description automatically generated">
            <a:extLst>
              <a:ext uri="{FF2B5EF4-FFF2-40B4-BE49-F238E27FC236}">
                <a16:creationId xmlns:a16="http://schemas.microsoft.com/office/drawing/2014/main" id="{B08EAF10-F026-942E-B7F8-CC174D84BA06}"/>
              </a:ext>
            </a:extLst>
          </p:cNvPr>
          <p:cNvPicPr>
            <a:picLocks noChangeAspect="1"/>
          </p:cNvPicPr>
          <p:nvPr/>
        </p:nvPicPr>
        <p:blipFill rotWithShape="1">
          <a:blip r:embed="rId4">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92370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0027CB-3C27-FC4C-AEF9-685A21EA1B94}"/>
              </a:ext>
            </a:extLst>
          </p:cNvPr>
          <p:cNvSpPr>
            <a:spLocks noGrp="1"/>
          </p:cNvSpPr>
          <p:nvPr>
            <p:ph type="title"/>
          </p:nvPr>
        </p:nvSpPr>
        <p:spPr>
          <a:xfrm>
            <a:off x="1635923" y="0"/>
            <a:ext cx="9525000" cy="1919521"/>
          </a:xfrm>
        </p:spPr>
        <p:txBody>
          <a:bodyPr/>
          <a:lstStyle/>
          <a:p>
            <a:r>
              <a:rPr lang="en-US" dirty="0"/>
              <a:t>Overview- CONTD </a:t>
            </a:r>
          </a:p>
        </p:txBody>
      </p:sp>
      <p:sp>
        <p:nvSpPr>
          <p:cNvPr id="4" name="Content Placeholder 3">
            <a:extLst>
              <a:ext uri="{FF2B5EF4-FFF2-40B4-BE49-F238E27FC236}">
                <a16:creationId xmlns:a16="http://schemas.microsoft.com/office/drawing/2014/main" id="{7B25569D-4B51-26CD-C967-65D3F4059DB9}"/>
              </a:ext>
            </a:extLst>
          </p:cNvPr>
          <p:cNvSpPr>
            <a:spLocks noGrp="1"/>
          </p:cNvSpPr>
          <p:nvPr>
            <p:ph sz="quarter" idx="10"/>
          </p:nvPr>
        </p:nvSpPr>
        <p:spPr>
          <a:xfrm>
            <a:off x="1371600" y="1625941"/>
            <a:ext cx="9525000" cy="4337784"/>
          </a:xfrm>
        </p:spPr>
        <p:txBody>
          <a:bodyPr>
            <a:normAutofit fontScale="92500" lnSpcReduction="10000"/>
          </a:bodyPr>
          <a:lstStyle/>
          <a:p>
            <a:pPr marL="0" indent="0">
              <a:buNone/>
            </a:pPr>
            <a:r>
              <a:rPr lang="en-US" sz="2800" b="1" dirty="0">
                <a:solidFill>
                  <a:schemeClr val="tx1"/>
                </a:solidFill>
              </a:rPr>
              <a:t>Applications</a:t>
            </a:r>
          </a:p>
          <a:p>
            <a:r>
              <a:rPr lang="en-US" sz="2800" b="1" dirty="0">
                <a:solidFill>
                  <a:schemeClr val="tx1"/>
                </a:solidFill>
              </a:rPr>
              <a:t>   </a:t>
            </a:r>
            <a:r>
              <a:rPr lang="en-US" sz="2400" dirty="0">
                <a:solidFill>
                  <a:schemeClr val="tx1"/>
                </a:solidFill>
              </a:rPr>
              <a:t>Airborne Leaks</a:t>
            </a:r>
            <a:endParaRPr lang="en-US" sz="2800" b="1" dirty="0">
              <a:solidFill>
                <a:schemeClr val="tx1"/>
              </a:solidFill>
            </a:endParaRPr>
          </a:p>
          <a:p>
            <a:r>
              <a:rPr lang="en-US" sz="2400" dirty="0">
                <a:solidFill>
                  <a:schemeClr val="tx1"/>
                </a:solidFill>
              </a:rPr>
              <a:t>   Steam and Steam Traps</a:t>
            </a:r>
          </a:p>
          <a:p>
            <a:r>
              <a:rPr lang="en-US" sz="2400" dirty="0">
                <a:solidFill>
                  <a:schemeClr val="tx1"/>
                </a:solidFill>
              </a:rPr>
              <a:t>   Valves</a:t>
            </a:r>
          </a:p>
          <a:p>
            <a:r>
              <a:rPr lang="en-US" sz="2400" dirty="0">
                <a:solidFill>
                  <a:schemeClr val="tx1"/>
                </a:solidFill>
              </a:rPr>
              <a:t>   Hydraulics</a:t>
            </a:r>
          </a:p>
          <a:p>
            <a:r>
              <a:rPr lang="en-US" sz="2400" dirty="0">
                <a:solidFill>
                  <a:schemeClr val="tx1"/>
                </a:solidFill>
              </a:rPr>
              <a:t>   Tightness Testing</a:t>
            </a:r>
          </a:p>
          <a:p>
            <a:r>
              <a:rPr lang="en-US" sz="2400" dirty="0">
                <a:solidFill>
                  <a:schemeClr val="tx1"/>
                </a:solidFill>
              </a:rPr>
              <a:t>   Lubrication</a:t>
            </a:r>
          </a:p>
          <a:p>
            <a:r>
              <a:rPr lang="en-US" sz="2400" dirty="0">
                <a:solidFill>
                  <a:schemeClr val="tx1"/>
                </a:solidFill>
              </a:rPr>
              <a:t>   Mechanical Systems</a:t>
            </a:r>
          </a:p>
          <a:p>
            <a:r>
              <a:rPr lang="en-US" sz="2400" dirty="0">
                <a:solidFill>
                  <a:schemeClr val="tx1"/>
                </a:solidFill>
              </a:rPr>
              <a:t>   Electrical Systems (high, medium and low voltage)</a:t>
            </a:r>
          </a:p>
        </p:txBody>
      </p:sp>
      <p:sp>
        <p:nvSpPr>
          <p:cNvPr id="2" name="Slide Number Placeholder 1">
            <a:extLst>
              <a:ext uri="{FF2B5EF4-FFF2-40B4-BE49-F238E27FC236}">
                <a16:creationId xmlns:a16="http://schemas.microsoft.com/office/drawing/2014/main" id="{616BFA23-AB5B-BA88-E233-DE14DED5A297}"/>
              </a:ext>
            </a:extLst>
          </p:cNvPr>
          <p:cNvSpPr>
            <a:spLocks noGrp="1"/>
          </p:cNvSpPr>
          <p:nvPr>
            <p:ph type="sldNum" sz="quarter" idx="4"/>
          </p:nvPr>
        </p:nvSpPr>
        <p:spPr/>
        <p:txBody>
          <a:bodyPr/>
          <a:lstStyle/>
          <a:p>
            <a:fld id="{08AB70BE-1769-45B8-85A6-0C837432C7E6}" type="slidenum">
              <a:rPr lang="en-US" smtClean="0"/>
              <a:pPr/>
              <a:t>5</a:t>
            </a:fld>
            <a:endParaRPr lang="en-US" dirty="0"/>
          </a:p>
        </p:txBody>
      </p:sp>
      <p:pic>
        <p:nvPicPr>
          <p:cNvPr id="5" name="Picture 4" descr="A blue and black logo&#10;&#10;Description automatically generated">
            <a:extLst>
              <a:ext uri="{FF2B5EF4-FFF2-40B4-BE49-F238E27FC236}">
                <a16:creationId xmlns:a16="http://schemas.microsoft.com/office/drawing/2014/main" id="{1D616BCD-2836-DB0E-8658-04E86F266402}"/>
              </a:ext>
            </a:extLst>
          </p:cNvPr>
          <p:cNvPicPr>
            <a:picLocks noChangeAspect="1"/>
          </p:cNvPicPr>
          <p:nvPr/>
        </p:nvPicPr>
        <p:blipFill rotWithShape="1">
          <a:blip r:embed="rId3">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34576284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F09CA6CC-C9DF-440F-BE30-1167A921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F82D7C3-4329-485C-9C81-FB5BA3FA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146" y="0"/>
            <a:ext cx="7643854"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06961D-BC36-E096-30C6-1EDAED120E3A}"/>
              </a:ext>
            </a:extLst>
          </p:cNvPr>
          <p:cNvSpPr>
            <a:spLocks noGrp="1"/>
          </p:cNvSpPr>
          <p:nvPr>
            <p:ph type="title"/>
          </p:nvPr>
        </p:nvSpPr>
        <p:spPr>
          <a:xfrm>
            <a:off x="5963478" y="83034"/>
            <a:ext cx="5618922" cy="1542507"/>
          </a:xfrm>
        </p:spPr>
        <p:txBody>
          <a:bodyPr vert="horz" lIns="91440" tIns="45720" rIns="91440" bIns="45720" rtlCol="0" anchor="ctr">
            <a:normAutofit/>
          </a:bodyPr>
          <a:lstStyle/>
          <a:p>
            <a:pPr algn="ctr">
              <a:lnSpc>
                <a:spcPct val="100000"/>
              </a:lnSpc>
            </a:pPr>
            <a:r>
              <a:rPr lang="en-US" sz="4000">
                <a:solidFill>
                  <a:srgbClr val="FFFFFF"/>
                </a:solidFill>
              </a:rPr>
              <a:t>Electrical Systems Testing -CONTD</a:t>
            </a:r>
            <a:endParaRPr lang="en-US" sz="4000" dirty="0">
              <a:solidFill>
                <a:srgbClr val="FFFFFF"/>
              </a:solidFill>
            </a:endParaRPr>
          </a:p>
        </p:txBody>
      </p:sp>
      <p:pic>
        <p:nvPicPr>
          <p:cNvPr id="7" name="Picture 6" descr="Electronics protoboard">
            <a:extLst>
              <a:ext uri="{FF2B5EF4-FFF2-40B4-BE49-F238E27FC236}">
                <a16:creationId xmlns:a16="http://schemas.microsoft.com/office/drawing/2014/main" id="{FD953B68-3038-D5B2-9EB7-5D8D694B8C3E}"/>
              </a:ext>
            </a:extLst>
          </p:cNvPr>
          <p:cNvPicPr>
            <a:picLocks noChangeAspect="1"/>
          </p:cNvPicPr>
          <p:nvPr/>
        </p:nvPicPr>
        <p:blipFill>
          <a:blip r:embed="rId2"/>
          <a:srcRect l="7781" r="41785" b="-2"/>
          <a:stretch/>
        </p:blipFill>
        <p:spPr>
          <a:xfrm>
            <a:off x="20" y="5379"/>
            <a:ext cx="5181578" cy="6858000"/>
          </a:xfrm>
          <a:prstGeom prst="rect">
            <a:avLst/>
          </a:prstGeom>
        </p:spPr>
      </p:pic>
      <p:sp>
        <p:nvSpPr>
          <p:cNvPr id="3" name="Content Placeholder 2">
            <a:extLst>
              <a:ext uri="{FF2B5EF4-FFF2-40B4-BE49-F238E27FC236}">
                <a16:creationId xmlns:a16="http://schemas.microsoft.com/office/drawing/2014/main" id="{1E877A15-FB39-2984-AF17-4159EA15E13B}"/>
              </a:ext>
            </a:extLst>
          </p:cNvPr>
          <p:cNvSpPr>
            <a:spLocks noGrp="1"/>
          </p:cNvSpPr>
          <p:nvPr>
            <p:ph sz="quarter" idx="11"/>
          </p:nvPr>
        </p:nvSpPr>
        <p:spPr>
          <a:xfrm>
            <a:off x="5781368" y="1489587"/>
            <a:ext cx="5801032" cy="4682613"/>
          </a:xfrm>
        </p:spPr>
        <p:txBody>
          <a:bodyPr vert="horz" lIns="91440" tIns="45720" rIns="91440" bIns="45720" rtlCol="0">
            <a:normAutofit lnSpcReduction="10000"/>
          </a:bodyPr>
          <a:lstStyle/>
          <a:p>
            <a:pPr>
              <a:lnSpc>
                <a:spcPct val="110000"/>
              </a:lnSpc>
              <a:buClr>
                <a:schemeClr val="accent5"/>
              </a:buClr>
            </a:pPr>
            <a:r>
              <a:rPr lang="en-US" sz="2000" b="1" u="sng">
                <a:solidFill>
                  <a:srgbClr val="FFFFFF"/>
                </a:solidFill>
              </a:rPr>
              <a:t>Introduction to Electrical Systems and Ultrasound Testing</a:t>
            </a:r>
          </a:p>
          <a:p>
            <a:pPr marL="0">
              <a:lnSpc>
                <a:spcPct val="110000"/>
              </a:lnSpc>
              <a:buClr>
                <a:schemeClr val="accent5"/>
              </a:buClr>
            </a:pPr>
            <a:endParaRPr lang="en-US" sz="2000" b="1" u="sng">
              <a:solidFill>
                <a:srgbClr val="FFFFFF"/>
              </a:solidFill>
            </a:endParaRPr>
          </a:p>
          <a:p>
            <a:pPr>
              <a:lnSpc>
                <a:spcPct val="110000"/>
              </a:lnSpc>
              <a:buClr>
                <a:schemeClr val="accent5"/>
              </a:buClr>
            </a:pPr>
            <a:r>
              <a:rPr lang="en-US" sz="2000" b="1">
                <a:solidFill>
                  <a:srgbClr val="FFFFFF"/>
                </a:solidFill>
              </a:rPr>
              <a:t>Electrical Systems</a:t>
            </a:r>
            <a:r>
              <a:rPr lang="en-US" sz="2000">
                <a:solidFill>
                  <a:srgbClr val="FFFFFF"/>
                </a:solidFill>
              </a:rPr>
              <a:t>: Include components such as transformers, switchgear, circuit breakers, and power distribution panels.</a:t>
            </a:r>
          </a:p>
          <a:p>
            <a:pPr>
              <a:lnSpc>
                <a:spcPct val="110000"/>
              </a:lnSpc>
              <a:buClr>
                <a:schemeClr val="accent5"/>
              </a:buClr>
            </a:pPr>
            <a:r>
              <a:rPr lang="en-US" sz="2000" b="1">
                <a:solidFill>
                  <a:srgbClr val="FFFFFF"/>
                </a:solidFill>
              </a:rPr>
              <a:t>Importance of Testing</a:t>
            </a:r>
            <a:r>
              <a:rPr lang="en-US" sz="2000">
                <a:solidFill>
                  <a:srgbClr val="FFFFFF"/>
                </a:solidFill>
              </a:rPr>
              <a:t>: Electrical systems are prone to failures due to insulation breakdown, arcing, and partial discharge, which can lead to system malfunctions and safety hazards.</a:t>
            </a:r>
          </a:p>
          <a:p>
            <a:pPr>
              <a:lnSpc>
                <a:spcPct val="110000"/>
              </a:lnSpc>
              <a:buClr>
                <a:schemeClr val="accent5"/>
              </a:buClr>
            </a:pPr>
            <a:r>
              <a:rPr lang="en-US" sz="2000" b="1">
                <a:solidFill>
                  <a:srgbClr val="FFFFFF"/>
                </a:solidFill>
              </a:rPr>
              <a:t>Ultrasound Testing</a:t>
            </a:r>
            <a:r>
              <a:rPr lang="en-US" sz="2000">
                <a:solidFill>
                  <a:srgbClr val="FFFFFF"/>
                </a:solidFill>
              </a:rPr>
              <a:t>: A non-destructive testing (NDT) method that detects high-frequency sounds generated by electrical faults.</a:t>
            </a:r>
          </a:p>
          <a:p>
            <a:pPr>
              <a:lnSpc>
                <a:spcPct val="110000"/>
              </a:lnSpc>
              <a:buClr>
                <a:schemeClr val="accent5"/>
              </a:buClr>
            </a:pPr>
            <a:endParaRPr lang="en-US" sz="1500" dirty="0">
              <a:solidFill>
                <a:srgbClr val="FFFFFF"/>
              </a:solidFill>
            </a:endParaRPr>
          </a:p>
        </p:txBody>
      </p:sp>
      <p:sp>
        <p:nvSpPr>
          <p:cNvPr id="17" name="Freeform: Shape 16">
            <a:extLst>
              <a:ext uri="{FF2B5EF4-FFF2-40B4-BE49-F238E27FC236}">
                <a16:creationId xmlns:a16="http://schemas.microsoft.com/office/drawing/2014/main" id="{B4A844BD-14AA-428F-A577-AF00BC37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B5E57564-AF5B-45C2-9B42-165C77BE8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laceholder 4">
            <a:extLst>
              <a:ext uri="{FF2B5EF4-FFF2-40B4-BE49-F238E27FC236}">
                <a16:creationId xmlns:a16="http://schemas.microsoft.com/office/drawing/2014/main" id="{6BD17409-039F-3E57-B90C-31D7BCB644C2}"/>
              </a:ext>
            </a:extLst>
          </p:cNvPr>
          <p:cNvSpPr>
            <a:spLocks noGrp="1"/>
          </p:cNvSpPr>
          <p:nvPr>
            <p:ph type="sldNum" sz="quarter" idx="4"/>
          </p:nvPr>
        </p:nvSpPr>
        <p:spPr>
          <a:xfrm>
            <a:off x="11391152" y="6434524"/>
            <a:ext cx="693261" cy="365125"/>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pPr algn="r">
                <a:lnSpc>
                  <a:spcPct val="90000"/>
                </a:lnSpc>
                <a:spcAft>
                  <a:spcPts val="600"/>
                </a:spcAft>
              </a:pPr>
              <a:t>50</a:t>
            </a:fld>
            <a:endParaRPr lang="en-US" sz="1900"/>
          </a:p>
        </p:txBody>
      </p:sp>
      <p:pic>
        <p:nvPicPr>
          <p:cNvPr id="6" name="Picture 5" descr="A blue and black logo&#10;&#10;Description automatically generated">
            <a:extLst>
              <a:ext uri="{FF2B5EF4-FFF2-40B4-BE49-F238E27FC236}">
                <a16:creationId xmlns:a16="http://schemas.microsoft.com/office/drawing/2014/main" id="{0ADADE6E-2FCE-BC7C-8C8D-296D1DA5200B}"/>
              </a:ext>
            </a:extLst>
          </p:cNvPr>
          <p:cNvPicPr>
            <a:picLocks noChangeAspect="1"/>
          </p:cNvPicPr>
          <p:nvPr/>
        </p:nvPicPr>
        <p:blipFill rotWithShape="1">
          <a:blip r:embed="rId3">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32154403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369DB5D3-4B63-4FD1-BA37-8EBACA587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5650669-C083-4D8C-BC61-0EE74F1CC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3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214C731-4700-4E5F-92C1-54F9C83FB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65A34AA-C1C3-050B-488A-F878819AA361}"/>
              </a:ext>
            </a:extLst>
          </p:cNvPr>
          <p:cNvSpPr>
            <a:spLocks noGrp="1"/>
          </p:cNvSpPr>
          <p:nvPr>
            <p:ph type="title"/>
          </p:nvPr>
        </p:nvSpPr>
        <p:spPr>
          <a:xfrm>
            <a:off x="609600" y="685800"/>
            <a:ext cx="2952465" cy="5486400"/>
          </a:xfrm>
        </p:spPr>
        <p:txBody>
          <a:bodyPr vert="horz" lIns="91440" tIns="45720" rIns="91440" bIns="45720" rtlCol="0" anchor="ctr">
            <a:normAutofit/>
          </a:bodyPr>
          <a:lstStyle/>
          <a:p>
            <a:pPr algn="ctr">
              <a:lnSpc>
                <a:spcPct val="100000"/>
              </a:lnSpc>
            </a:pPr>
            <a:r>
              <a:rPr lang="en-US" sz="4000" dirty="0">
                <a:solidFill>
                  <a:srgbClr val="FFFFFF"/>
                </a:solidFill>
              </a:rPr>
              <a:t>Electrical Systems Testing</a:t>
            </a:r>
          </a:p>
        </p:txBody>
      </p:sp>
      <p:sp useBgFill="1">
        <p:nvSpPr>
          <p:cNvPr id="18" name="Freeform: Shape 17">
            <a:extLst>
              <a:ext uri="{FF2B5EF4-FFF2-40B4-BE49-F238E27FC236}">
                <a16:creationId xmlns:a16="http://schemas.microsoft.com/office/drawing/2014/main" id="{26C151D7-1FA6-4D02-9CDD-5C3205DB2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6DE9E72A-4674-F5D6-B58E-6DD1FED92B15}"/>
              </a:ext>
            </a:extLst>
          </p:cNvPr>
          <p:cNvSpPr>
            <a:spLocks noGrp="1"/>
          </p:cNvSpPr>
          <p:nvPr>
            <p:ph sz="quarter" idx="11"/>
          </p:nvPr>
        </p:nvSpPr>
        <p:spPr>
          <a:xfrm>
            <a:off x="5181600" y="685800"/>
            <a:ext cx="6096000" cy="5491163"/>
          </a:xfrm>
        </p:spPr>
        <p:txBody>
          <a:bodyPr vert="horz" lIns="91440" tIns="45720" rIns="91440" bIns="45720" rtlCol="0" anchor="ctr">
            <a:normAutofit fontScale="92500" lnSpcReduction="10000"/>
          </a:bodyPr>
          <a:lstStyle/>
          <a:p>
            <a:pPr>
              <a:buClr>
                <a:schemeClr val="accent5"/>
              </a:buClr>
            </a:pPr>
            <a:r>
              <a:rPr lang="en-US" sz="2000" b="1" u="sng" dirty="0"/>
              <a:t>Ultrasound Testing Techniques for Electrical Systems</a:t>
            </a:r>
          </a:p>
          <a:p>
            <a:pPr marL="0">
              <a:buClr>
                <a:schemeClr val="accent5"/>
              </a:buClr>
            </a:pPr>
            <a:endParaRPr lang="en-US" sz="2000" b="1" dirty="0"/>
          </a:p>
          <a:p>
            <a:pPr>
              <a:buClr>
                <a:schemeClr val="accent5"/>
              </a:buClr>
            </a:pPr>
            <a:r>
              <a:rPr lang="en-US" sz="2000" b="1" dirty="0"/>
              <a:t>Principle of Ultrasound Testing</a:t>
            </a:r>
            <a:r>
              <a:rPr lang="en-US" sz="2000" dirty="0"/>
              <a:t>: Ultrasound sensors detect high-frequency sounds that are inaudible to the human ear, which occur during electrical discharges.</a:t>
            </a:r>
          </a:p>
          <a:p>
            <a:pPr>
              <a:buClr>
                <a:schemeClr val="accent5"/>
              </a:buClr>
            </a:pPr>
            <a:r>
              <a:rPr lang="en-US" sz="2000" b="1" dirty="0"/>
              <a:t>Testing Methods</a:t>
            </a:r>
            <a:r>
              <a:rPr lang="en-US" sz="2000" dirty="0"/>
              <a:t>:</a:t>
            </a:r>
          </a:p>
          <a:p>
            <a:pPr marL="742950" lvl="1">
              <a:buClr>
                <a:schemeClr val="accent5"/>
              </a:buClr>
            </a:pPr>
            <a:r>
              <a:rPr lang="en-US" sz="2000" b="1" dirty="0"/>
              <a:t>Airborne Ultrasound</a:t>
            </a:r>
            <a:r>
              <a:rPr lang="en-US" sz="2000" dirty="0"/>
              <a:t>: Used to detect arcing, tracking, and corona in high-voltage electrical systems.</a:t>
            </a:r>
          </a:p>
          <a:p>
            <a:pPr marL="742950" lvl="1">
              <a:buClr>
                <a:schemeClr val="accent5"/>
              </a:buClr>
            </a:pPr>
            <a:r>
              <a:rPr lang="en-US" sz="2000" b="1" dirty="0"/>
              <a:t>Contact Ultrasound</a:t>
            </a:r>
            <a:r>
              <a:rPr lang="en-US" sz="2000" dirty="0"/>
              <a:t>: Identifies issues like insulation breakdown or loose electrical connections by placing a sensor on the equipment's surface.</a:t>
            </a:r>
          </a:p>
          <a:p>
            <a:pPr>
              <a:buClr>
                <a:schemeClr val="accent5"/>
              </a:buClr>
            </a:pPr>
            <a:r>
              <a:rPr lang="en-US" sz="2000" b="1" dirty="0"/>
              <a:t>Advantages</a:t>
            </a:r>
            <a:r>
              <a:rPr lang="en-US" sz="2000" dirty="0"/>
              <a:t>: Allows for testing while systems are energized, ensuring safety and minimizing downtime.</a:t>
            </a:r>
          </a:p>
          <a:p>
            <a:pPr>
              <a:buClr>
                <a:schemeClr val="accent5"/>
              </a:buClr>
            </a:pPr>
            <a:endParaRPr lang="en-US" dirty="0"/>
          </a:p>
        </p:txBody>
      </p:sp>
      <p:sp>
        <p:nvSpPr>
          <p:cNvPr id="5" name="Slide Number Placeholder 4">
            <a:extLst>
              <a:ext uri="{FF2B5EF4-FFF2-40B4-BE49-F238E27FC236}">
                <a16:creationId xmlns:a16="http://schemas.microsoft.com/office/drawing/2014/main" id="{66FF85DA-70D4-3E16-355C-A51B122A0685}"/>
              </a:ext>
            </a:extLst>
          </p:cNvPr>
          <p:cNvSpPr>
            <a:spLocks noGrp="1"/>
          </p:cNvSpPr>
          <p:nvPr>
            <p:ph type="sldNum" sz="quarter" idx="4"/>
          </p:nvPr>
        </p:nvSpPr>
        <p:spPr>
          <a:xfrm>
            <a:off x="11391152" y="6434524"/>
            <a:ext cx="693261" cy="365125"/>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solidFill>
                  <a:schemeClr val="accent2"/>
                </a:solidFill>
              </a:rPr>
              <a:pPr algn="r">
                <a:lnSpc>
                  <a:spcPct val="90000"/>
                </a:lnSpc>
                <a:spcAft>
                  <a:spcPts val="600"/>
                </a:spcAft>
              </a:pPr>
              <a:t>51</a:t>
            </a:fld>
            <a:endParaRPr lang="en-US" sz="1900">
              <a:solidFill>
                <a:schemeClr val="accent2"/>
              </a:solidFill>
            </a:endParaRPr>
          </a:p>
        </p:txBody>
      </p:sp>
      <p:pic>
        <p:nvPicPr>
          <p:cNvPr id="6" name="Picture 5" descr="A blue and black logo&#10;&#10;Description automatically generated">
            <a:extLst>
              <a:ext uri="{FF2B5EF4-FFF2-40B4-BE49-F238E27FC236}">
                <a16:creationId xmlns:a16="http://schemas.microsoft.com/office/drawing/2014/main" id="{6BF1F672-8A52-3C41-8EAD-E2644131F87F}"/>
              </a:ext>
            </a:extLst>
          </p:cNvPr>
          <p:cNvPicPr>
            <a:picLocks noChangeAspect="1"/>
          </p:cNvPicPr>
          <p:nvPr/>
        </p:nvPicPr>
        <p:blipFill rotWithShape="1">
          <a:blip r:embed="rId2">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27997822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282789-4F8B-D647-09EB-50D8FF6877D0}"/>
              </a:ext>
            </a:extLst>
          </p:cNvPr>
          <p:cNvSpPr>
            <a:spLocks noGrp="1"/>
          </p:cNvSpPr>
          <p:nvPr>
            <p:ph type="title"/>
          </p:nvPr>
        </p:nvSpPr>
        <p:spPr/>
        <p:txBody>
          <a:bodyPr/>
          <a:lstStyle/>
          <a:p>
            <a:pPr algn="ctr"/>
            <a:r>
              <a:rPr lang="en-US" dirty="0"/>
              <a:t>Section 11:</a:t>
            </a:r>
            <a:br>
              <a:rPr lang="en-US" dirty="0"/>
            </a:br>
            <a:r>
              <a:rPr lang="en-US" dirty="0"/>
              <a:t>Bearing and Bearing Fault Detection</a:t>
            </a:r>
          </a:p>
        </p:txBody>
      </p:sp>
      <p:pic>
        <p:nvPicPr>
          <p:cNvPr id="6" name="Picture Placeholder 4" descr="Green lights in the sky">
            <a:extLst>
              <a:ext uri="{FF2B5EF4-FFF2-40B4-BE49-F238E27FC236}">
                <a16:creationId xmlns:a16="http://schemas.microsoft.com/office/drawing/2014/main" id="{2EBC5878-1007-0F8E-3940-DE9D1D088BC7}"/>
              </a:ext>
            </a:extLst>
          </p:cNvPr>
          <p:cNvPicPr>
            <a:picLocks noGrp="1" noChangeAspect="1"/>
          </p:cNvPicPr>
          <p:nvPr>
            <p:ph type="pic" sz="quarter" idx="13"/>
          </p:nvPr>
        </p:nvPicPr>
        <p:blipFill>
          <a:blip r:embed="rId3"/>
          <a:srcRect l="28995" r="28995"/>
          <a:stretch/>
        </p:blipFill>
        <p:spPr/>
      </p:pic>
      <p:sp>
        <p:nvSpPr>
          <p:cNvPr id="4" name="Slide Number Placeholder 3">
            <a:extLst>
              <a:ext uri="{FF2B5EF4-FFF2-40B4-BE49-F238E27FC236}">
                <a16:creationId xmlns:a16="http://schemas.microsoft.com/office/drawing/2014/main" id="{258ECD88-7563-0E2D-38D6-262477CFE5A5}"/>
              </a:ext>
            </a:extLst>
          </p:cNvPr>
          <p:cNvSpPr>
            <a:spLocks noGrp="1"/>
          </p:cNvSpPr>
          <p:nvPr>
            <p:ph type="sldNum" sz="quarter" idx="4"/>
          </p:nvPr>
        </p:nvSpPr>
        <p:spPr/>
        <p:txBody>
          <a:bodyPr/>
          <a:lstStyle/>
          <a:p>
            <a:fld id="{08AB70BE-1769-45B8-85A6-0C837432C7E6}" type="slidenum">
              <a:rPr lang="en-US" smtClean="0"/>
              <a:pPr/>
              <a:t>52</a:t>
            </a:fld>
            <a:endParaRPr lang="en-US" dirty="0"/>
          </a:p>
        </p:txBody>
      </p:sp>
      <p:pic>
        <p:nvPicPr>
          <p:cNvPr id="2" name="Picture 1" descr="A blue and black logo&#10;&#10;Description automatically generated">
            <a:extLst>
              <a:ext uri="{FF2B5EF4-FFF2-40B4-BE49-F238E27FC236}">
                <a16:creationId xmlns:a16="http://schemas.microsoft.com/office/drawing/2014/main" id="{C505CB7C-D410-820B-0B6E-4F2B1E85A121}"/>
              </a:ext>
            </a:extLst>
          </p:cNvPr>
          <p:cNvPicPr>
            <a:picLocks noChangeAspect="1"/>
          </p:cNvPicPr>
          <p:nvPr/>
        </p:nvPicPr>
        <p:blipFill rotWithShape="1">
          <a:blip r:embed="rId4">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35470622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F09CA6CC-C9DF-440F-BE30-1167A921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F82D7C3-4329-485C-9C81-FB5BA3FA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146" y="0"/>
            <a:ext cx="7643854"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2F8A5F-C47F-5E35-26E9-D5A09254BD2A}"/>
              </a:ext>
            </a:extLst>
          </p:cNvPr>
          <p:cNvSpPr>
            <a:spLocks noGrp="1"/>
          </p:cNvSpPr>
          <p:nvPr>
            <p:ph type="title"/>
          </p:nvPr>
        </p:nvSpPr>
        <p:spPr>
          <a:xfrm>
            <a:off x="6035242" y="97782"/>
            <a:ext cx="5618922" cy="1542507"/>
          </a:xfrm>
        </p:spPr>
        <p:txBody>
          <a:bodyPr vert="horz" lIns="91440" tIns="45720" rIns="91440" bIns="45720" rtlCol="0" anchor="ctr">
            <a:normAutofit/>
          </a:bodyPr>
          <a:lstStyle/>
          <a:p>
            <a:pPr algn="ctr"/>
            <a:r>
              <a:rPr lang="en-US" sz="3400">
                <a:solidFill>
                  <a:srgbClr val="FFFFFF"/>
                </a:solidFill>
              </a:rPr>
              <a:t>Bearing and Bearing Fault Detection -CONTD</a:t>
            </a:r>
            <a:endParaRPr lang="en-US" sz="3400" dirty="0">
              <a:solidFill>
                <a:srgbClr val="FFFFFF"/>
              </a:solidFill>
            </a:endParaRPr>
          </a:p>
        </p:txBody>
      </p:sp>
      <p:pic>
        <p:nvPicPr>
          <p:cNvPr id="7" name="Picture 6" descr="A desk with technical drawings, pencil and tools">
            <a:extLst>
              <a:ext uri="{FF2B5EF4-FFF2-40B4-BE49-F238E27FC236}">
                <a16:creationId xmlns:a16="http://schemas.microsoft.com/office/drawing/2014/main" id="{8D41779C-FA3E-4949-7F23-505AA97217E8}"/>
              </a:ext>
            </a:extLst>
          </p:cNvPr>
          <p:cNvPicPr>
            <a:picLocks noChangeAspect="1"/>
          </p:cNvPicPr>
          <p:nvPr/>
        </p:nvPicPr>
        <p:blipFill>
          <a:blip r:embed="rId2"/>
          <a:srcRect l="27780" r="21786" b="-2"/>
          <a:stretch/>
        </p:blipFill>
        <p:spPr>
          <a:xfrm>
            <a:off x="20" y="5379"/>
            <a:ext cx="5181578" cy="6858000"/>
          </a:xfrm>
          <a:prstGeom prst="rect">
            <a:avLst/>
          </a:prstGeom>
        </p:spPr>
      </p:pic>
      <p:sp>
        <p:nvSpPr>
          <p:cNvPr id="3" name="Content Placeholder 2">
            <a:extLst>
              <a:ext uri="{FF2B5EF4-FFF2-40B4-BE49-F238E27FC236}">
                <a16:creationId xmlns:a16="http://schemas.microsoft.com/office/drawing/2014/main" id="{380E1314-AB84-C17D-36D9-0B4BF120D751}"/>
              </a:ext>
            </a:extLst>
          </p:cNvPr>
          <p:cNvSpPr>
            <a:spLocks noGrp="1"/>
          </p:cNvSpPr>
          <p:nvPr>
            <p:ph sz="quarter" idx="11"/>
          </p:nvPr>
        </p:nvSpPr>
        <p:spPr>
          <a:xfrm>
            <a:off x="5810865" y="1640289"/>
            <a:ext cx="5771535" cy="4788856"/>
          </a:xfrm>
        </p:spPr>
        <p:txBody>
          <a:bodyPr vert="horz" lIns="91440" tIns="45720" rIns="91440" bIns="45720" rtlCol="0">
            <a:normAutofit fontScale="92500" lnSpcReduction="10000"/>
          </a:bodyPr>
          <a:lstStyle/>
          <a:p>
            <a:pPr>
              <a:lnSpc>
                <a:spcPct val="110000"/>
              </a:lnSpc>
              <a:buClr>
                <a:schemeClr val="accent5"/>
              </a:buClr>
            </a:pPr>
            <a:r>
              <a:rPr lang="en-US" sz="2000" b="1" u="sng">
                <a:solidFill>
                  <a:srgbClr val="FFFFFF"/>
                </a:solidFill>
              </a:rPr>
              <a:t>Overview of Bearings and Common Failures</a:t>
            </a:r>
          </a:p>
          <a:p>
            <a:pPr marL="0">
              <a:lnSpc>
                <a:spcPct val="110000"/>
              </a:lnSpc>
              <a:buClr>
                <a:schemeClr val="accent5"/>
              </a:buClr>
            </a:pPr>
            <a:endParaRPr lang="en-US" sz="2000" b="1" u="sng">
              <a:solidFill>
                <a:srgbClr val="FFFFFF"/>
              </a:solidFill>
            </a:endParaRPr>
          </a:p>
          <a:p>
            <a:pPr>
              <a:lnSpc>
                <a:spcPct val="110000"/>
              </a:lnSpc>
              <a:buClr>
                <a:schemeClr val="accent5"/>
              </a:buClr>
            </a:pPr>
            <a:r>
              <a:rPr lang="en-US" sz="2000" b="1">
                <a:solidFill>
                  <a:srgbClr val="FFFFFF"/>
                </a:solidFill>
              </a:rPr>
              <a:t>Role of Bearings</a:t>
            </a:r>
            <a:r>
              <a:rPr lang="en-US" sz="2000">
                <a:solidFill>
                  <a:srgbClr val="FFFFFF"/>
                </a:solidFill>
              </a:rPr>
              <a:t>: Bearings are critical in supporting rotating parts in equipment, reducing friction, and allowing smooth motion.</a:t>
            </a:r>
          </a:p>
          <a:p>
            <a:pPr>
              <a:lnSpc>
                <a:spcPct val="110000"/>
              </a:lnSpc>
              <a:buClr>
                <a:schemeClr val="accent5"/>
              </a:buClr>
            </a:pPr>
            <a:r>
              <a:rPr lang="en-US" sz="2000" b="1">
                <a:solidFill>
                  <a:srgbClr val="FFFFFF"/>
                </a:solidFill>
              </a:rPr>
              <a:t>Common Failures</a:t>
            </a:r>
            <a:r>
              <a:rPr lang="en-US" sz="2000">
                <a:solidFill>
                  <a:srgbClr val="FFFFFF"/>
                </a:solidFill>
              </a:rPr>
              <a:t>: Wear, fatigue, misalignment, contamination, and poor lubrication can lead to increased friction and vibration.</a:t>
            </a:r>
          </a:p>
          <a:p>
            <a:pPr>
              <a:lnSpc>
                <a:spcPct val="110000"/>
              </a:lnSpc>
              <a:buClr>
                <a:schemeClr val="accent5"/>
              </a:buClr>
            </a:pPr>
            <a:r>
              <a:rPr lang="en-US" sz="2000" b="1">
                <a:solidFill>
                  <a:srgbClr val="FFFFFF"/>
                </a:solidFill>
              </a:rPr>
              <a:t>Need for Proactive Testing</a:t>
            </a:r>
            <a:r>
              <a:rPr lang="en-US" sz="2000">
                <a:solidFill>
                  <a:srgbClr val="FFFFFF"/>
                </a:solidFill>
              </a:rPr>
              <a:t>: Bearing failures often result in costly downtime or catastrophic equipment damage, making early detection crucial.</a:t>
            </a:r>
          </a:p>
          <a:p>
            <a:pPr>
              <a:lnSpc>
                <a:spcPct val="110000"/>
              </a:lnSpc>
              <a:buClr>
                <a:schemeClr val="accent5"/>
              </a:buClr>
            </a:pPr>
            <a:r>
              <a:rPr lang="en-US" sz="2000" b="1">
                <a:solidFill>
                  <a:srgbClr val="FFFFFF"/>
                </a:solidFill>
              </a:rPr>
              <a:t>Why Ultrasound?</a:t>
            </a:r>
            <a:r>
              <a:rPr lang="en-US" sz="2000">
                <a:solidFill>
                  <a:srgbClr val="FFFFFF"/>
                </a:solidFill>
              </a:rPr>
              <a:t>: Ultrasound testing is highly sensitive to friction and impact noises, making it ideal for early-stage bearing fault detection.</a:t>
            </a:r>
          </a:p>
          <a:p>
            <a:pPr>
              <a:lnSpc>
                <a:spcPct val="110000"/>
              </a:lnSpc>
              <a:buClr>
                <a:schemeClr val="accent5"/>
              </a:buClr>
            </a:pPr>
            <a:endParaRPr lang="en-US" sz="1500" dirty="0">
              <a:solidFill>
                <a:srgbClr val="FFFFFF"/>
              </a:solidFill>
            </a:endParaRPr>
          </a:p>
        </p:txBody>
      </p:sp>
      <p:sp>
        <p:nvSpPr>
          <p:cNvPr id="17" name="Freeform: Shape 16">
            <a:extLst>
              <a:ext uri="{FF2B5EF4-FFF2-40B4-BE49-F238E27FC236}">
                <a16:creationId xmlns:a16="http://schemas.microsoft.com/office/drawing/2014/main" id="{B4A844BD-14AA-428F-A577-AF00BC37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B5E57564-AF5B-45C2-9B42-165C77BE8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laceholder 4">
            <a:extLst>
              <a:ext uri="{FF2B5EF4-FFF2-40B4-BE49-F238E27FC236}">
                <a16:creationId xmlns:a16="http://schemas.microsoft.com/office/drawing/2014/main" id="{A46484C0-9DAC-3DC8-F224-1FB63148AB32}"/>
              </a:ext>
            </a:extLst>
          </p:cNvPr>
          <p:cNvSpPr>
            <a:spLocks noGrp="1"/>
          </p:cNvSpPr>
          <p:nvPr>
            <p:ph type="sldNum" sz="quarter" idx="4"/>
          </p:nvPr>
        </p:nvSpPr>
        <p:spPr>
          <a:xfrm>
            <a:off x="11391152" y="6434524"/>
            <a:ext cx="693261" cy="365125"/>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smtClean="0"/>
              <a:pPr algn="r">
                <a:lnSpc>
                  <a:spcPct val="90000"/>
                </a:lnSpc>
                <a:spcAft>
                  <a:spcPts val="600"/>
                </a:spcAft>
              </a:pPr>
              <a:t>53</a:t>
            </a:fld>
            <a:endParaRPr lang="en-US" sz="1900"/>
          </a:p>
        </p:txBody>
      </p:sp>
      <p:pic>
        <p:nvPicPr>
          <p:cNvPr id="6" name="Picture 5" descr="A blue and black logo&#10;&#10;Description automatically generated">
            <a:extLst>
              <a:ext uri="{FF2B5EF4-FFF2-40B4-BE49-F238E27FC236}">
                <a16:creationId xmlns:a16="http://schemas.microsoft.com/office/drawing/2014/main" id="{4BF698CF-86B4-6DFB-0E8C-73B95BFEFBC4}"/>
              </a:ext>
            </a:extLst>
          </p:cNvPr>
          <p:cNvPicPr>
            <a:picLocks noChangeAspect="1"/>
          </p:cNvPicPr>
          <p:nvPr/>
        </p:nvPicPr>
        <p:blipFill rotWithShape="1">
          <a:blip r:embed="rId3">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4528879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D38E59FE-7D5E-44AE-9A51-08FBB00B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erson adjusting engine">
            <a:extLst>
              <a:ext uri="{FF2B5EF4-FFF2-40B4-BE49-F238E27FC236}">
                <a16:creationId xmlns:a16="http://schemas.microsoft.com/office/drawing/2014/main" id="{6E940045-245F-A365-FE04-1CFC3278D797}"/>
              </a:ext>
            </a:extLst>
          </p:cNvPr>
          <p:cNvPicPr>
            <a:picLocks noChangeAspect="1"/>
          </p:cNvPicPr>
          <p:nvPr/>
        </p:nvPicPr>
        <p:blipFill>
          <a:blip r:embed="rId2"/>
          <a:srcRect l="21672" r="36872" b="1"/>
          <a:stretch/>
        </p:blipFill>
        <p:spPr>
          <a:xfrm>
            <a:off x="7924803" y="1"/>
            <a:ext cx="4267197" cy="6870626"/>
          </a:xfrm>
          <a:prstGeom prst="rect">
            <a:avLst/>
          </a:prstGeom>
        </p:spPr>
      </p:pic>
      <p:sp>
        <p:nvSpPr>
          <p:cNvPr id="15" name="Freeform: Shape 14">
            <a:extLst>
              <a:ext uri="{FF2B5EF4-FFF2-40B4-BE49-F238E27FC236}">
                <a16:creationId xmlns:a16="http://schemas.microsoft.com/office/drawing/2014/main" id="{454757A4-999E-4582-917C-9C73BFEA9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48214" y="3262081"/>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1BAE6AD2-77FD-438C-B9EE-3347535CE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48214" y="3262081"/>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47BA0C1-C7A4-DB23-7EB1-49B8B7DACC27}"/>
              </a:ext>
            </a:extLst>
          </p:cNvPr>
          <p:cNvSpPr>
            <a:spLocks noGrp="1"/>
          </p:cNvSpPr>
          <p:nvPr>
            <p:ph type="title"/>
          </p:nvPr>
        </p:nvSpPr>
        <p:spPr>
          <a:xfrm>
            <a:off x="1068450" y="0"/>
            <a:ext cx="6397496" cy="1544951"/>
          </a:xfrm>
        </p:spPr>
        <p:txBody>
          <a:bodyPr vert="horz" lIns="91440" tIns="45720" rIns="91440" bIns="45720" rtlCol="0" anchor="ctr">
            <a:normAutofit/>
          </a:bodyPr>
          <a:lstStyle/>
          <a:p>
            <a:pPr algn="ctr">
              <a:lnSpc>
                <a:spcPct val="100000"/>
              </a:lnSpc>
            </a:pPr>
            <a:r>
              <a:rPr lang="en-US" sz="3700" dirty="0">
                <a:solidFill>
                  <a:schemeClr val="accent2"/>
                </a:solidFill>
              </a:rPr>
              <a:t>Bearing and Bearing Fault Detection -CONTD</a:t>
            </a:r>
          </a:p>
        </p:txBody>
      </p:sp>
      <p:sp>
        <p:nvSpPr>
          <p:cNvPr id="3" name="Content Placeholder 2">
            <a:extLst>
              <a:ext uri="{FF2B5EF4-FFF2-40B4-BE49-F238E27FC236}">
                <a16:creationId xmlns:a16="http://schemas.microsoft.com/office/drawing/2014/main" id="{78C38A57-4D4F-5C50-383F-2173D4DB2987}"/>
              </a:ext>
            </a:extLst>
          </p:cNvPr>
          <p:cNvSpPr>
            <a:spLocks noGrp="1"/>
          </p:cNvSpPr>
          <p:nvPr>
            <p:ph sz="quarter" idx="11"/>
          </p:nvPr>
        </p:nvSpPr>
        <p:spPr>
          <a:xfrm>
            <a:off x="958644" y="1544951"/>
            <a:ext cx="6397495" cy="5032830"/>
          </a:xfrm>
        </p:spPr>
        <p:txBody>
          <a:bodyPr vert="horz" lIns="91440" tIns="45720" rIns="91440" bIns="45720" rtlCol="0">
            <a:normAutofit lnSpcReduction="10000"/>
          </a:bodyPr>
          <a:lstStyle/>
          <a:p>
            <a:pPr>
              <a:lnSpc>
                <a:spcPct val="110000"/>
              </a:lnSpc>
              <a:buClr>
                <a:schemeClr val="accent5"/>
              </a:buClr>
            </a:pPr>
            <a:r>
              <a:rPr lang="en-US" b="1" u="sng" dirty="0"/>
              <a:t>How Ultrasound Detects Bearing Faults</a:t>
            </a:r>
          </a:p>
          <a:p>
            <a:pPr marL="0">
              <a:lnSpc>
                <a:spcPct val="110000"/>
              </a:lnSpc>
              <a:buClr>
                <a:schemeClr val="accent5"/>
              </a:buClr>
            </a:pPr>
            <a:endParaRPr lang="en-US" b="1" dirty="0"/>
          </a:p>
          <a:p>
            <a:pPr>
              <a:lnSpc>
                <a:spcPct val="110000"/>
              </a:lnSpc>
              <a:buClr>
                <a:schemeClr val="accent5"/>
              </a:buClr>
            </a:pPr>
            <a:r>
              <a:rPr lang="en-US" b="1" dirty="0"/>
              <a:t>Ultrasound Technology</a:t>
            </a:r>
            <a:r>
              <a:rPr lang="en-US" dirty="0"/>
              <a:t>: Ultrasonic waves pick up high-frequency sounds that indicate friction, impacting parts, or turbulent lubrication flow inside the bearing.</a:t>
            </a:r>
          </a:p>
          <a:p>
            <a:pPr>
              <a:lnSpc>
                <a:spcPct val="110000"/>
              </a:lnSpc>
              <a:buClr>
                <a:schemeClr val="accent5"/>
              </a:buClr>
            </a:pPr>
            <a:r>
              <a:rPr lang="en-US" b="1" dirty="0"/>
              <a:t>Unique Testing Approaches</a:t>
            </a:r>
            <a:r>
              <a:rPr lang="en-US" dirty="0"/>
              <a:t>:</a:t>
            </a:r>
          </a:p>
          <a:p>
            <a:pPr marL="742950" lvl="1">
              <a:lnSpc>
                <a:spcPct val="110000"/>
              </a:lnSpc>
              <a:buClr>
                <a:schemeClr val="accent5"/>
              </a:buClr>
            </a:pPr>
            <a:r>
              <a:rPr lang="en-US" sz="1800" b="1" dirty="0"/>
              <a:t>Friction Noise Detection</a:t>
            </a:r>
            <a:r>
              <a:rPr lang="en-US" sz="1800" dirty="0"/>
              <a:t>: Early signs of bearing wear or misalignment create distinct ultrasonic signals.</a:t>
            </a:r>
          </a:p>
          <a:p>
            <a:pPr marL="742950" lvl="1">
              <a:lnSpc>
                <a:spcPct val="110000"/>
              </a:lnSpc>
              <a:buClr>
                <a:schemeClr val="accent5"/>
              </a:buClr>
            </a:pPr>
            <a:r>
              <a:rPr lang="en-US" sz="1800" b="1" dirty="0"/>
              <a:t>Lubrication Check</a:t>
            </a:r>
            <a:r>
              <a:rPr lang="en-US" sz="1800" dirty="0"/>
              <a:t>: Detects over-lubrication (indicating build-up) or under-lubrication (indicating dry running).</a:t>
            </a:r>
          </a:p>
          <a:p>
            <a:pPr marL="742950" lvl="1">
              <a:lnSpc>
                <a:spcPct val="110000"/>
              </a:lnSpc>
              <a:buClr>
                <a:schemeClr val="accent5"/>
              </a:buClr>
            </a:pPr>
            <a:r>
              <a:rPr lang="en-US" sz="1800" b="1" dirty="0"/>
              <a:t>Contact Testing</a:t>
            </a:r>
            <a:r>
              <a:rPr lang="en-US" sz="1800" dirty="0"/>
              <a:t>: A transducer placed directly on the bearing housing captures precise fault signals like brinelling (indents on rolling elements).</a:t>
            </a:r>
          </a:p>
          <a:p>
            <a:pPr>
              <a:lnSpc>
                <a:spcPct val="110000"/>
              </a:lnSpc>
              <a:buClr>
                <a:schemeClr val="accent5"/>
              </a:buClr>
            </a:pPr>
            <a:r>
              <a:rPr lang="en-US" b="1" dirty="0"/>
              <a:t>Advantages</a:t>
            </a:r>
            <a:r>
              <a:rPr lang="en-US" dirty="0"/>
              <a:t>: Sensitive enough to catch small faults that traditional vibration analysis might miss</a:t>
            </a:r>
            <a:r>
              <a:rPr lang="en-US" sz="1400" dirty="0"/>
              <a:t>.</a:t>
            </a:r>
          </a:p>
          <a:p>
            <a:pPr>
              <a:lnSpc>
                <a:spcPct val="110000"/>
              </a:lnSpc>
              <a:buClr>
                <a:schemeClr val="accent5"/>
              </a:buClr>
            </a:pPr>
            <a:endParaRPr lang="en-US" sz="1400" dirty="0"/>
          </a:p>
        </p:txBody>
      </p:sp>
      <p:sp>
        <p:nvSpPr>
          <p:cNvPr id="5" name="Slide Number Placeholder 4">
            <a:extLst>
              <a:ext uri="{FF2B5EF4-FFF2-40B4-BE49-F238E27FC236}">
                <a16:creationId xmlns:a16="http://schemas.microsoft.com/office/drawing/2014/main" id="{33D49D58-9442-5E5A-010E-6B0534460898}"/>
              </a:ext>
            </a:extLst>
          </p:cNvPr>
          <p:cNvSpPr>
            <a:spLocks noGrp="1"/>
          </p:cNvSpPr>
          <p:nvPr>
            <p:ph type="sldNum" sz="quarter" idx="4"/>
          </p:nvPr>
        </p:nvSpPr>
        <p:spPr>
          <a:xfrm>
            <a:off x="11391152" y="6434524"/>
            <a:ext cx="693261" cy="365125"/>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pPr algn="r">
                <a:lnSpc>
                  <a:spcPct val="90000"/>
                </a:lnSpc>
                <a:spcAft>
                  <a:spcPts val="600"/>
                </a:spcAft>
              </a:pPr>
              <a:t>54</a:t>
            </a:fld>
            <a:endParaRPr lang="en-US" sz="1900"/>
          </a:p>
        </p:txBody>
      </p:sp>
    </p:spTree>
    <p:extLst>
      <p:ext uri="{BB962C8B-B14F-4D97-AF65-F5344CB8AC3E}">
        <p14:creationId xmlns:p14="http://schemas.microsoft.com/office/powerpoint/2010/main" val="34687516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6A6BE-9B8B-98F4-405A-C5AF4E37BB62}"/>
              </a:ext>
            </a:extLst>
          </p:cNvPr>
          <p:cNvSpPr>
            <a:spLocks noGrp="1"/>
          </p:cNvSpPr>
          <p:nvPr>
            <p:ph type="title"/>
          </p:nvPr>
        </p:nvSpPr>
        <p:spPr>
          <a:xfrm>
            <a:off x="1504334" y="0"/>
            <a:ext cx="9590215" cy="1708514"/>
          </a:xfrm>
        </p:spPr>
        <p:txBody>
          <a:bodyPr/>
          <a:lstStyle/>
          <a:p>
            <a:pPr algn="ctr"/>
            <a:r>
              <a:rPr lang="en-US" sz="3600" dirty="0">
                <a:solidFill>
                  <a:schemeClr val="accent2"/>
                </a:solidFill>
              </a:rPr>
              <a:t>Bearing and Bearing Fault Detection</a:t>
            </a:r>
            <a:endParaRPr lang="en-US" dirty="0"/>
          </a:p>
        </p:txBody>
      </p:sp>
      <p:sp>
        <p:nvSpPr>
          <p:cNvPr id="3" name="Content Placeholder 2">
            <a:extLst>
              <a:ext uri="{FF2B5EF4-FFF2-40B4-BE49-F238E27FC236}">
                <a16:creationId xmlns:a16="http://schemas.microsoft.com/office/drawing/2014/main" id="{954550D1-11D2-B71D-6141-44BFB3F556E1}"/>
              </a:ext>
            </a:extLst>
          </p:cNvPr>
          <p:cNvSpPr>
            <a:spLocks noGrp="1"/>
          </p:cNvSpPr>
          <p:nvPr>
            <p:ph sz="quarter" idx="11"/>
          </p:nvPr>
        </p:nvSpPr>
        <p:spPr>
          <a:xfrm>
            <a:off x="1504333" y="1592826"/>
            <a:ext cx="9590216" cy="4542503"/>
          </a:xfrm>
        </p:spPr>
        <p:txBody>
          <a:bodyPr>
            <a:normAutofit lnSpcReduction="10000"/>
          </a:bodyPr>
          <a:lstStyle/>
          <a:p>
            <a:r>
              <a:rPr lang="en-US" sz="2000" b="1" u="sng" dirty="0"/>
              <a:t>Industrial Applications and Benefits of Ultrasound for Bearing Monitoring</a:t>
            </a:r>
          </a:p>
          <a:p>
            <a:pPr marL="0" indent="0">
              <a:buNone/>
            </a:pPr>
            <a:endParaRPr lang="en-US" sz="2000" b="1" u="sng" dirty="0"/>
          </a:p>
          <a:p>
            <a:pPr>
              <a:buFont typeface="Arial" panose="020B0604020202020204" pitchFamily="34" charset="0"/>
              <a:buChar char="•"/>
            </a:pPr>
            <a:r>
              <a:rPr lang="en-US" sz="2000" b="1" dirty="0"/>
              <a:t>Widespread Use</a:t>
            </a:r>
            <a:r>
              <a:rPr lang="en-US" sz="2000" dirty="0"/>
              <a:t>: Applied in sectors like power generation, food processing, and heavy machinery, where equipment reliability is essential.</a:t>
            </a:r>
          </a:p>
          <a:p>
            <a:pPr>
              <a:buFont typeface="Arial" panose="020B0604020202020204" pitchFamily="34" charset="0"/>
              <a:buChar char="•"/>
            </a:pPr>
            <a:r>
              <a:rPr lang="en-US" sz="2000" b="1" dirty="0"/>
              <a:t>Key Benefits</a:t>
            </a:r>
            <a:r>
              <a:rPr lang="en-US" sz="2000" dirty="0"/>
              <a:t>:</a:t>
            </a:r>
          </a:p>
          <a:p>
            <a:pPr marL="742950" lvl="1" indent="-285750">
              <a:buFont typeface="Arial" panose="020B0604020202020204" pitchFamily="34" charset="0"/>
              <a:buChar char="•"/>
            </a:pPr>
            <a:r>
              <a:rPr lang="en-US" sz="2000" b="1" dirty="0"/>
              <a:t>Minimizing Unexpected Downtime</a:t>
            </a:r>
            <a:r>
              <a:rPr lang="en-US" sz="2000" dirty="0"/>
              <a:t>: Early detection allows for predictive maintenance rather than reactive, unplanned repairs.</a:t>
            </a:r>
          </a:p>
          <a:p>
            <a:pPr marL="742950" lvl="1" indent="-285750">
              <a:buFont typeface="Arial" panose="020B0604020202020204" pitchFamily="34" charset="0"/>
              <a:buChar char="•"/>
            </a:pPr>
            <a:r>
              <a:rPr lang="en-US" sz="2000" b="1" dirty="0"/>
              <a:t>Prolonging Bearing Life</a:t>
            </a:r>
            <a:r>
              <a:rPr lang="en-US" sz="2000" dirty="0"/>
              <a:t>: Continuous monitoring helps prevent severe wear, extending the lifespan of components.</a:t>
            </a:r>
          </a:p>
          <a:p>
            <a:pPr marL="742950" lvl="1" indent="-285750">
              <a:buFont typeface="Arial" panose="020B0604020202020204" pitchFamily="34" charset="0"/>
              <a:buChar char="•"/>
            </a:pPr>
            <a:r>
              <a:rPr lang="en-US" sz="2000" b="1" dirty="0"/>
              <a:t>Enhanced Efficiency</a:t>
            </a:r>
            <a:r>
              <a:rPr lang="en-US" sz="2000" dirty="0"/>
              <a:t>: Optimizes lubrication schedules and reduces energy consumption by keeping bearings in optimal condition.</a:t>
            </a:r>
          </a:p>
          <a:p>
            <a:endParaRPr lang="en-US" dirty="0"/>
          </a:p>
        </p:txBody>
      </p:sp>
      <p:sp>
        <p:nvSpPr>
          <p:cNvPr id="5" name="Slide Number Placeholder 4">
            <a:extLst>
              <a:ext uri="{FF2B5EF4-FFF2-40B4-BE49-F238E27FC236}">
                <a16:creationId xmlns:a16="http://schemas.microsoft.com/office/drawing/2014/main" id="{91CBD140-1277-46AE-D78C-A23503532A71}"/>
              </a:ext>
            </a:extLst>
          </p:cNvPr>
          <p:cNvSpPr>
            <a:spLocks noGrp="1"/>
          </p:cNvSpPr>
          <p:nvPr>
            <p:ph type="sldNum" sz="quarter" idx="4"/>
          </p:nvPr>
        </p:nvSpPr>
        <p:spPr/>
        <p:txBody>
          <a:bodyPr/>
          <a:lstStyle/>
          <a:p>
            <a:fld id="{08AB70BE-1769-45B8-85A6-0C837432C7E6}" type="slidenum">
              <a:rPr lang="en-US" smtClean="0"/>
              <a:pPr/>
              <a:t>55</a:t>
            </a:fld>
            <a:endParaRPr lang="en-US" dirty="0"/>
          </a:p>
        </p:txBody>
      </p:sp>
      <p:pic>
        <p:nvPicPr>
          <p:cNvPr id="6" name="Picture 5" descr="A blue and black logo&#10;&#10;Description automatically generated">
            <a:extLst>
              <a:ext uri="{FF2B5EF4-FFF2-40B4-BE49-F238E27FC236}">
                <a16:creationId xmlns:a16="http://schemas.microsoft.com/office/drawing/2014/main" id="{DFC5DA25-848A-528B-5A29-99E9D3C97507}"/>
              </a:ext>
            </a:extLst>
          </p:cNvPr>
          <p:cNvPicPr>
            <a:picLocks noChangeAspect="1"/>
          </p:cNvPicPr>
          <p:nvPr/>
        </p:nvPicPr>
        <p:blipFill rotWithShape="1">
          <a:blip r:embed="rId2">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35966463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282789-4F8B-D647-09EB-50D8FF6877D0}"/>
              </a:ext>
            </a:extLst>
          </p:cNvPr>
          <p:cNvSpPr>
            <a:spLocks noGrp="1"/>
          </p:cNvSpPr>
          <p:nvPr>
            <p:ph type="title"/>
          </p:nvPr>
        </p:nvSpPr>
        <p:spPr/>
        <p:txBody>
          <a:bodyPr/>
          <a:lstStyle/>
          <a:p>
            <a:pPr algn="ctr"/>
            <a:r>
              <a:rPr lang="en-US" dirty="0"/>
              <a:t>Section 12:</a:t>
            </a:r>
            <a:br>
              <a:rPr lang="en-US" dirty="0"/>
            </a:br>
            <a:r>
              <a:rPr lang="en-US" dirty="0"/>
              <a:t>Bearing Lubrication</a:t>
            </a:r>
          </a:p>
        </p:txBody>
      </p:sp>
      <p:pic>
        <p:nvPicPr>
          <p:cNvPr id="6" name="Picture Placeholder 4" descr="Green lights in the sky">
            <a:extLst>
              <a:ext uri="{FF2B5EF4-FFF2-40B4-BE49-F238E27FC236}">
                <a16:creationId xmlns:a16="http://schemas.microsoft.com/office/drawing/2014/main" id="{2EBC5878-1007-0F8E-3940-DE9D1D088BC7}"/>
              </a:ext>
            </a:extLst>
          </p:cNvPr>
          <p:cNvPicPr>
            <a:picLocks noGrp="1" noChangeAspect="1"/>
          </p:cNvPicPr>
          <p:nvPr>
            <p:ph type="pic" sz="quarter" idx="13"/>
          </p:nvPr>
        </p:nvPicPr>
        <p:blipFill>
          <a:blip r:embed="rId3"/>
          <a:srcRect l="28995" r="28995"/>
          <a:stretch/>
        </p:blipFill>
        <p:spPr/>
      </p:pic>
      <p:sp>
        <p:nvSpPr>
          <p:cNvPr id="4" name="Slide Number Placeholder 3">
            <a:extLst>
              <a:ext uri="{FF2B5EF4-FFF2-40B4-BE49-F238E27FC236}">
                <a16:creationId xmlns:a16="http://schemas.microsoft.com/office/drawing/2014/main" id="{258ECD88-7563-0E2D-38D6-262477CFE5A5}"/>
              </a:ext>
            </a:extLst>
          </p:cNvPr>
          <p:cNvSpPr>
            <a:spLocks noGrp="1"/>
          </p:cNvSpPr>
          <p:nvPr>
            <p:ph type="sldNum" sz="quarter" idx="4"/>
          </p:nvPr>
        </p:nvSpPr>
        <p:spPr/>
        <p:txBody>
          <a:bodyPr/>
          <a:lstStyle/>
          <a:p>
            <a:fld id="{08AB70BE-1769-45B8-85A6-0C837432C7E6}" type="slidenum">
              <a:rPr lang="en-US" smtClean="0"/>
              <a:pPr/>
              <a:t>56</a:t>
            </a:fld>
            <a:endParaRPr lang="en-US" dirty="0"/>
          </a:p>
        </p:txBody>
      </p:sp>
      <p:pic>
        <p:nvPicPr>
          <p:cNvPr id="2" name="Picture 1" descr="A blue and black logo&#10;&#10;Description automatically generated">
            <a:extLst>
              <a:ext uri="{FF2B5EF4-FFF2-40B4-BE49-F238E27FC236}">
                <a16:creationId xmlns:a16="http://schemas.microsoft.com/office/drawing/2014/main" id="{DDE2F8BB-4235-409B-7DBD-3B608C9140ED}"/>
              </a:ext>
            </a:extLst>
          </p:cNvPr>
          <p:cNvPicPr>
            <a:picLocks noChangeAspect="1"/>
          </p:cNvPicPr>
          <p:nvPr/>
        </p:nvPicPr>
        <p:blipFill rotWithShape="1">
          <a:blip r:embed="rId4">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26851153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A02D4-3909-2547-8C20-35F7164583A9}"/>
              </a:ext>
            </a:extLst>
          </p:cNvPr>
          <p:cNvSpPr>
            <a:spLocks noGrp="1"/>
          </p:cNvSpPr>
          <p:nvPr>
            <p:ph type="title"/>
          </p:nvPr>
        </p:nvSpPr>
        <p:spPr>
          <a:xfrm>
            <a:off x="1369269" y="0"/>
            <a:ext cx="9590215" cy="1708514"/>
          </a:xfrm>
        </p:spPr>
        <p:txBody>
          <a:bodyPr/>
          <a:lstStyle/>
          <a:p>
            <a:pPr algn="ctr"/>
            <a:r>
              <a:rPr lang="en-US" dirty="0"/>
              <a:t>Bearing Lubrication -CONTD</a:t>
            </a:r>
          </a:p>
        </p:txBody>
      </p:sp>
      <p:sp>
        <p:nvSpPr>
          <p:cNvPr id="3" name="Content Placeholder 2">
            <a:extLst>
              <a:ext uri="{FF2B5EF4-FFF2-40B4-BE49-F238E27FC236}">
                <a16:creationId xmlns:a16="http://schemas.microsoft.com/office/drawing/2014/main" id="{7FF2D2CA-C7AF-1690-8A16-D6E354567738}"/>
              </a:ext>
            </a:extLst>
          </p:cNvPr>
          <p:cNvSpPr>
            <a:spLocks noGrp="1"/>
          </p:cNvSpPr>
          <p:nvPr>
            <p:ph sz="quarter" idx="11"/>
          </p:nvPr>
        </p:nvSpPr>
        <p:spPr>
          <a:xfrm>
            <a:off x="1519084" y="1430595"/>
            <a:ext cx="9440399" cy="4552510"/>
          </a:xfrm>
        </p:spPr>
        <p:txBody>
          <a:bodyPr/>
          <a:lstStyle/>
          <a:p>
            <a:r>
              <a:rPr lang="en-US" sz="2000" b="1" u="sng" dirty="0"/>
              <a:t>Importance of Proper Bearing Lubrication</a:t>
            </a:r>
          </a:p>
          <a:p>
            <a:pPr marL="0" indent="0">
              <a:buNone/>
            </a:pPr>
            <a:endParaRPr lang="en-US" sz="2000" b="1" dirty="0"/>
          </a:p>
          <a:p>
            <a:pPr>
              <a:buFont typeface="Arial" panose="020B0604020202020204" pitchFamily="34" charset="0"/>
              <a:buChar char="•"/>
            </a:pPr>
            <a:r>
              <a:rPr lang="en-US" sz="2000" b="1" dirty="0"/>
              <a:t>Role of Lubrication</a:t>
            </a:r>
            <a:r>
              <a:rPr lang="en-US" sz="2000" dirty="0"/>
              <a:t>: Reduces friction, prevents wear, and protects against contamination in bearings.</a:t>
            </a:r>
          </a:p>
          <a:p>
            <a:pPr>
              <a:buFont typeface="Arial" panose="020B0604020202020204" pitchFamily="34" charset="0"/>
              <a:buChar char="•"/>
            </a:pPr>
            <a:r>
              <a:rPr lang="en-US" sz="2000" b="1" dirty="0"/>
              <a:t>Challenges in Lubrication</a:t>
            </a:r>
            <a:r>
              <a:rPr lang="en-US" sz="2000" dirty="0"/>
              <a:t>: Over-lubrication leads to increased heat and energy loss, while under-lubrication causes excessive wear and friction.</a:t>
            </a:r>
          </a:p>
          <a:p>
            <a:pPr>
              <a:buFont typeface="Arial" panose="020B0604020202020204" pitchFamily="34" charset="0"/>
              <a:buChar char="•"/>
            </a:pPr>
            <a:r>
              <a:rPr lang="en-US" sz="2000" b="1" dirty="0"/>
              <a:t>Why Ultrasound for Lubrication?</a:t>
            </a:r>
            <a:r>
              <a:rPr lang="en-US" sz="2000" dirty="0"/>
              <a:t>: Ultrasound testing can accurately assess lubrication levels by detecting friction-related sound changes in bearings.</a:t>
            </a:r>
          </a:p>
          <a:p>
            <a:endParaRPr lang="en-US" dirty="0"/>
          </a:p>
        </p:txBody>
      </p:sp>
      <p:sp>
        <p:nvSpPr>
          <p:cNvPr id="5" name="Slide Number Placeholder 4">
            <a:extLst>
              <a:ext uri="{FF2B5EF4-FFF2-40B4-BE49-F238E27FC236}">
                <a16:creationId xmlns:a16="http://schemas.microsoft.com/office/drawing/2014/main" id="{54FAF10E-0313-7319-4B99-B26C36116669}"/>
              </a:ext>
            </a:extLst>
          </p:cNvPr>
          <p:cNvSpPr>
            <a:spLocks noGrp="1"/>
          </p:cNvSpPr>
          <p:nvPr>
            <p:ph type="sldNum" sz="quarter" idx="4"/>
          </p:nvPr>
        </p:nvSpPr>
        <p:spPr/>
        <p:txBody>
          <a:bodyPr/>
          <a:lstStyle/>
          <a:p>
            <a:fld id="{08AB70BE-1769-45B8-85A6-0C837432C7E6}" type="slidenum">
              <a:rPr lang="en-US" smtClean="0"/>
              <a:pPr/>
              <a:t>57</a:t>
            </a:fld>
            <a:endParaRPr lang="en-US" dirty="0"/>
          </a:p>
        </p:txBody>
      </p:sp>
      <p:pic>
        <p:nvPicPr>
          <p:cNvPr id="6" name="Picture 5" descr="A blue and black logo&#10;&#10;Description automatically generated">
            <a:extLst>
              <a:ext uri="{FF2B5EF4-FFF2-40B4-BE49-F238E27FC236}">
                <a16:creationId xmlns:a16="http://schemas.microsoft.com/office/drawing/2014/main" id="{F2BA96FD-1681-87FA-3308-5A98DB142566}"/>
              </a:ext>
            </a:extLst>
          </p:cNvPr>
          <p:cNvPicPr>
            <a:picLocks noChangeAspect="1"/>
          </p:cNvPicPr>
          <p:nvPr/>
        </p:nvPicPr>
        <p:blipFill rotWithShape="1">
          <a:blip r:embed="rId2">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33732200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7E4A4-7104-3189-BC03-8373F5628A0E}"/>
              </a:ext>
            </a:extLst>
          </p:cNvPr>
          <p:cNvSpPr>
            <a:spLocks noGrp="1"/>
          </p:cNvSpPr>
          <p:nvPr>
            <p:ph type="title"/>
          </p:nvPr>
        </p:nvSpPr>
        <p:spPr>
          <a:xfrm>
            <a:off x="1371598" y="0"/>
            <a:ext cx="9590215" cy="1708514"/>
          </a:xfrm>
        </p:spPr>
        <p:txBody>
          <a:bodyPr/>
          <a:lstStyle/>
          <a:p>
            <a:pPr algn="ctr"/>
            <a:r>
              <a:rPr lang="en-US" dirty="0"/>
              <a:t>Bearing Lubrication</a:t>
            </a:r>
          </a:p>
        </p:txBody>
      </p:sp>
      <p:sp>
        <p:nvSpPr>
          <p:cNvPr id="3" name="Content Placeholder 2">
            <a:extLst>
              <a:ext uri="{FF2B5EF4-FFF2-40B4-BE49-F238E27FC236}">
                <a16:creationId xmlns:a16="http://schemas.microsoft.com/office/drawing/2014/main" id="{6CD19247-24B9-DE5F-4614-F77916E2D549}"/>
              </a:ext>
            </a:extLst>
          </p:cNvPr>
          <p:cNvSpPr>
            <a:spLocks noGrp="1"/>
          </p:cNvSpPr>
          <p:nvPr>
            <p:ph sz="quarter" idx="11"/>
          </p:nvPr>
        </p:nvSpPr>
        <p:spPr>
          <a:xfrm>
            <a:off x="1519083" y="1401097"/>
            <a:ext cx="9440399" cy="4748980"/>
          </a:xfrm>
        </p:spPr>
        <p:txBody>
          <a:bodyPr>
            <a:normAutofit lnSpcReduction="10000"/>
          </a:bodyPr>
          <a:lstStyle/>
          <a:p>
            <a:r>
              <a:rPr lang="en-US" b="1" u="sng" dirty="0"/>
              <a:t>How Ultrasound Testing Detects Lubrication Issues</a:t>
            </a:r>
          </a:p>
          <a:p>
            <a:pPr marL="0" indent="0">
              <a:buNone/>
            </a:pPr>
            <a:endParaRPr lang="en-US" b="1" u="sng" dirty="0"/>
          </a:p>
          <a:p>
            <a:pPr>
              <a:buFont typeface="Arial" panose="020B0604020202020204" pitchFamily="34" charset="0"/>
              <a:buChar char="•"/>
            </a:pPr>
            <a:r>
              <a:rPr lang="en-US" b="1" dirty="0"/>
              <a:t>Principle of Ultrasound</a:t>
            </a:r>
            <a:r>
              <a:rPr lang="en-US" dirty="0"/>
              <a:t>: Bearings emit specific high-frequency sounds when under or over-lubricated.</a:t>
            </a:r>
          </a:p>
          <a:p>
            <a:pPr>
              <a:buFont typeface="Arial" panose="020B0604020202020204" pitchFamily="34" charset="0"/>
              <a:buChar char="•"/>
            </a:pPr>
            <a:r>
              <a:rPr lang="en-US" b="1" dirty="0"/>
              <a:t>Testing Process</a:t>
            </a:r>
            <a:r>
              <a:rPr lang="en-US" dirty="0"/>
              <a:t>:</a:t>
            </a:r>
          </a:p>
          <a:p>
            <a:pPr marL="742950" lvl="1" indent="-285750">
              <a:buFont typeface="Arial" panose="020B0604020202020204" pitchFamily="34" charset="0"/>
              <a:buChar char="•"/>
            </a:pPr>
            <a:r>
              <a:rPr lang="en-US" sz="1800" b="1" dirty="0"/>
              <a:t>Sound Analysis</a:t>
            </a:r>
            <a:r>
              <a:rPr lang="en-US" sz="1800" dirty="0"/>
              <a:t>: Ultrasound sensors monitor friction levels, alerting when lubrication is insufficient or excessive.</a:t>
            </a:r>
          </a:p>
          <a:p>
            <a:pPr marL="742950" lvl="1" indent="-285750">
              <a:buFont typeface="Arial" panose="020B0604020202020204" pitchFamily="34" charset="0"/>
              <a:buChar char="•"/>
            </a:pPr>
            <a:r>
              <a:rPr lang="en-US" sz="1800" b="1" dirty="0"/>
              <a:t>Lubrication Feedback</a:t>
            </a:r>
            <a:r>
              <a:rPr lang="en-US" sz="1800" dirty="0"/>
              <a:t>: Real-time adjustments can be made based on the sound data, ensuring optimal lubrication levels.</a:t>
            </a:r>
          </a:p>
          <a:p>
            <a:pPr marL="742950" lvl="1" indent="-285750">
              <a:buFont typeface="Arial" panose="020B0604020202020204" pitchFamily="34" charset="0"/>
              <a:buChar char="•"/>
            </a:pPr>
            <a:r>
              <a:rPr lang="en-US" sz="1800" b="1" dirty="0"/>
              <a:t>Contact Measurement</a:t>
            </a:r>
            <a:r>
              <a:rPr lang="en-US" sz="1800" dirty="0"/>
              <a:t>: A sensor placed on the bearing housing provides immediate detection of improper lubrication.</a:t>
            </a:r>
          </a:p>
          <a:p>
            <a:pPr>
              <a:buFont typeface="Arial" panose="020B0604020202020204" pitchFamily="34" charset="0"/>
              <a:buChar char="•"/>
            </a:pPr>
            <a:r>
              <a:rPr lang="en-US" b="1" dirty="0"/>
              <a:t>Benefits</a:t>
            </a:r>
            <a:r>
              <a:rPr lang="en-US" dirty="0"/>
              <a:t>: Prevents both over-lubrication (leading to heat and energy loss) and under-lubrication (leading to wear and failure).</a:t>
            </a:r>
          </a:p>
          <a:p>
            <a:endParaRPr lang="en-US" dirty="0"/>
          </a:p>
        </p:txBody>
      </p:sp>
      <p:sp>
        <p:nvSpPr>
          <p:cNvPr id="5" name="Slide Number Placeholder 4">
            <a:extLst>
              <a:ext uri="{FF2B5EF4-FFF2-40B4-BE49-F238E27FC236}">
                <a16:creationId xmlns:a16="http://schemas.microsoft.com/office/drawing/2014/main" id="{FC959943-37EF-C86A-0EC3-6114FDD4F757}"/>
              </a:ext>
            </a:extLst>
          </p:cNvPr>
          <p:cNvSpPr>
            <a:spLocks noGrp="1"/>
          </p:cNvSpPr>
          <p:nvPr>
            <p:ph type="sldNum" sz="quarter" idx="4"/>
          </p:nvPr>
        </p:nvSpPr>
        <p:spPr/>
        <p:txBody>
          <a:bodyPr/>
          <a:lstStyle/>
          <a:p>
            <a:fld id="{08AB70BE-1769-45B8-85A6-0C837432C7E6}" type="slidenum">
              <a:rPr lang="en-US" smtClean="0"/>
              <a:pPr/>
              <a:t>58</a:t>
            </a:fld>
            <a:endParaRPr lang="en-US" dirty="0"/>
          </a:p>
        </p:txBody>
      </p:sp>
      <p:pic>
        <p:nvPicPr>
          <p:cNvPr id="6" name="Picture 5" descr="A blue and black logo&#10;&#10;Description automatically generated">
            <a:extLst>
              <a:ext uri="{FF2B5EF4-FFF2-40B4-BE49-F238E27FC236}">
                <a16:creationId xmlns:a16="http://schemas.microsoft.com/office/drawing/2014/main" id="{5137782A-D0A8-D66C-B765-C06C72DF3376}"/>
              </a:ext>
            </a:extLst>
          </p:cNvPr>
          <p:cNvPicPr>
            <a:picLocks noChangeAspect="1"/>
          </p:cNvPicPr>
          <p:nvPr/>
        </p:nvPicPr>
        <p:blipFill rotWithShape="1">
          <a:blip r:embed="rId2">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4777393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282789-4F8B-D647-09EB-50D8FF6877D0}"/>
              </a:ext>
            </a:extLst>
          </p:cNvPr>
          <p:cNvSpPr>
            <a:spLocks noGrp="1"/>
          </p:cNvSpPr>
          <p:nvPr>
            <p:ph type="title"/>
          </p:nvPr>
        </p:nvSpPr>
        <p:spPr/>
        <p:txBody>
          <a:bodyPr/>
          <a:lstStyle/>
          <a:p>
            <a:pPr algn="ctr"/>
            <a:r>
              <a:rPr lang="en-US" dirty="0"/>
              <a:t>Section 13:</a:t>
            </a:r>
            <a:br>
              <a:rPr lang="en-US" dirty="0"/>
            </a:br>
            <a:r>
              <a:rPr lang="en-US" dirty="0"/>
              <a:t>Mechanical Inspection</a:t>
            </a:r>
          </a:p>
        </p:txBody>
      </p:sp>
      <p:pic>
        <p:nvPicPr>
          <p:cNvPr id="6" name="Picture Placeholder 4" descr="Green lights in the sky">
            <a:extLst>
              <a:ext uri="{FF2B5EF4-FFF2-40B4-BE49-F238E27FC236}">
                <a16:creationId xmlns:a16="http://schemas.microsoft.com/office/drawing/2014/main" id="{2EBC5878-1007-0F8E-3940-DE9D1D088BC7}"/>
              </a:ext>
            </a:extLst>
          </p:cNvPr>
          <p:cNvPicPr>
            <a:picLocks noGrp="1" noChangeAspect="1"/>
          </p:cNvPicPr>
          <p:nvPr>
            <p:ph type="pic" sz="quarter" idx="13"/>
          </p:nvPr>
        </p:nvPicPr>
        <p:blipFill>
          <a:blip r:embed="rId3"/>
          <a:srcRect l="28995" r="28995"/>
          <a:stretch/>
        </p:blipFill>
        <p:spPr/>
      </p:pic>
      <p:sp>
        <p:nvSpPr>
          <p:cNvPr id="4" name="Slide Number Placeholder 3">
            <a:extLst>
              <a:ext uri="{FF2B5EF4-FFF2-40B4-BE49-F238E27FC236}">
                <a16:creationId xmlns:a16="http://schemas.microsoft.com/office/drawing/2014/main" id="{258ECD88-7563-0E2D-38D6-262477CFE5A5}"/>
              </a:ext>
            </a:extLst>
          </p:cNvPr>
          <p:cNvSpPr>
            <a:spLocks noGrp="1"/>
          </p:cNvSpPr>
          <p:nvPr>
            <p:ph type="sldNum" sz="quarter" idx="4"/>
          </p:nvPr>
        </p:nvSpPr>
        <p:spPr/>
        <p:txBody>
          <a:bodyPr/>
          <a:lstStyle/>
          <a:p>
            <a:fld id="{08AB70BE-1769-45B8-85A6-0C837432C7E6}" type="slidenum">
              <a:rPr lang="en-US" smtClean="0"/>
              <a:pPr/>
              <a:t>59</a:t>
            </a:fld>
            <a:endParaRPr lang="en-US" dirty="0"/>
          </a:p>
        </p:txBody>
      </p:sp>
      <p:pic>
        <p:nvPicPr>
          <p:cNvPr id="2" name="Picture 1" descr="A blue and black logo&#10;&#10;Description automatically generated">
            <a:extLst>
              <a:ext uri="{FF2B5EF4-FFF2-40B4-BE49-F238E27FC236}">
                <a16:creationId xmlns:a16="http://schemas.microsoft.com/office/drawing/2014/main" id="{2F83405E-590E-A239-1004-10A8B814C4D6}"/>
              </a:ext>
            </a:extLst>
          </p:cNvPr>
          <p:cNvPicPr>
            <a:picLocks noChangeAspect="1"/>
          </p:cNvPicPr>
          <p:nvPr/>
        </p:nvPicPr>
        <p:blipFill rotWithShape="1">
          <a:blip r:embed="rId4">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157112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C2EC19-A157-8389-07DB-650659081F52}"/>
              </a:ext>
            </a:extLst>
          </p:cNvPr>
          <p:cNvSpPr>
            <a:spLocks noGrp="1"/>
          </p:cNvSpPr>
          <p:nvPr>
            <p:ph type="title"/>
          </p:nvPr>
        </p:nvSpPr>
        <p:spPr>
          <a:xfrm>
            <a:off x="0" y="389601"/>
            <a:ext cx="8690533" cy="656685"/>
          </a:xfrm>
        </p:spPr>
        <p:txBody>
          <a:bodyPr/>
          <a:lstStyle/>
          <a:p>
            <a:pPr algn="l"/>
            <a:r>
              <a:rPr lang="en-US" dirty="0"/>
              <a:t>Overview- CONTD</a:t>
            </a:r>
          </a:p>
        </p:txBody>
      </p:sp>
      <p:sp>
        <p:nvSpPr>
          <p:cNvPr id="4" name="Content Placeholder 3">
            <a:extLst>
              <a:ext uri="{FF2B5EF4-FFF2-40B4-BE49-F238E27FC236}">
                <a16:creationId xmlns:a16="http://schemas.microsoft.com/office/drawing/2014/main" id="{B9D6390D-BFD6-DF07-2067-06D2785D587D}"/>
              </a:ext>
            </a:extLst>
          </p:cNvPr>
          <p:cNvSpPr>
            <a:spLocks noGrp="1"/>
          </p:cNvSpPr>
          <p:nvPr>
            <p:ph sz="quarter" idx="10"/>
          </p:nvPr>
        </p:nvSpPr>
        <p:spPr>
          <a:xfrm>
            <a:off x="265470" y="1283111"/>
            <a:ext cx="11547988" cy="5309418"/>
          </a:xfrm>
        </p:spPr>
        <p:txBody>
          <a:bodyPr>
            <a:normAutofit/>
          </a:bodyPr>
          <a:lstStyle/>
          <a:p>
            <a:pPr algn="l"/>
            <a:r>
              <a:rPr lang="en-US" sz="2800" b="1" dirty="0"/>
              <a:t>ISO 18436-8:</a:t>
            </a:r>
          </a:p>
          <a:p>
            <a:pPr marL="342900" indent="-342900" algn="l">
              <a:buFont typeface="Arial" panose="020B0604020202020204" pitchFamily="34" charset="0"/>
              <a:buChar char="•"/>
            </a:pPr>
            <a:r>
              <a:rPr lang="en-US" sz="2000" b="1" dirty="0"/>
              <a:t>Standard Overview</a:t>
            </a:r>
            <a:r>
              <a:rPr lang="en-US" sz="2000" dirty="0"/>
              <a:t>: Defines requirements for training, certification, and assessment of personnel in ultrasound inspection.</a:t>
            </a:r>
          </a:p>
          <a:p>
            <a:pPr marL="342900" indent="-342900" algn="l">
              <a:buFont typeface="Arial" panose="020B0604020202020204" pitchFamily="34" charset="0"/>
              <a:buChar char="•"/>
            </a:pPr>
            <a:r>
              <a:rPr lang="en-US" sz="2000" b="1" dirty="0"/>
              <a:t>Scope</a:t>
            </a:r>
            <a:r>
              <a:rPr lang="en-US" sz="2000" dirty="0"/>
              <a:t>: Focuses on condition monitoring and diagnostics of machines using ultrasound technology.</a:t>
            </a:r>
          </a:p>
          <a:p>
            <a:pPr marL="342900" indent="-342900" algn="l">
              <a:buFont typeface="Arial" panose="020B0604020202020204" pitchFamily="34" charset="0"/>
              <a:buChar char="•"/>
            </a:pPr>
            <a:r>
              <a:rPr lang="en-US" sz="2000" b="1" dirty="0"/>
              <a:t>Competency Levels</a:t>
            </a:r>
            <a:r>
              <a:rPr lang="en-US" sz="2000" dirty="0"/>
              <a:t>:</a:t>
            </a:r>
          </a:p>
          <a:p>
            <a:pPr marL="0" marR="0" lvl="0" indent="0" algn="l" defTabSz="914400" rtl="0" eaLnBrk="0" fontAlgn="base" latinLnBrk="0" hangingPunct="0">
              <a:lnSpc>
                <a:spcPct val="100000"/>
              </a:lnSpc>
              <a:spcBef>
                <a:spcPct val="0"/>
              </a:spcBef>
              <a:spcAft>
                <a:spcPct val="0"/>
              </a:spcAft>
              <a:buClrTx/>
              <a:buSzTx/>
              <a:buFontTx/>
              <a:buChar char="•"/>
              <a:tabLst/>
            </a:pPr>
            <a:r>
              <a:rPr lang="en-US" sz="2000" dirty="0"/>
              <a:t> </a:t>
            </a:r>
            <a:r>
              <a:rPr kumimoji="0" lang="en-US" altLang="en-US" sz="2000" b="0" i="1" u="none" strike="noStrike" cap="none" normalizeH="0" baseline="0" dirty="0">
                <a:ln>
                  <a:noFill/>
                </a:ln>
                <a:effectLst/>
                <a:latin typeface="Arial" panose="020B0604020202020204" pitchFamily="34" charset="0"/>
              </a:rPr>
              <a:t>Category I</a:t>
            </a:r>
            <a:r>
              <a:rPr kumimoji="0" lang="en-US" altLang="en-US" sz="2000" b="0" i="0" u="none" strike="noStrike" cap="none" normalizeH="0" baseline="0" dirty="0">
                <a:ln>
                  <a:noFill/>
                </a:ln>
                <a:effectLst/>
                <a:latin typeface="Arial" panose="020B0604020202020204" pitchFamily="34" charset="0"/>
              </a:rPr>
              <a:t>: Basic understanding, data collection.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1" u="none" strike="noStrike" cap="none" normalizeH="0" baseline="0" dirty="0">
                <a:ln>
                  <a:noFill/>
                </a:ln>
                <a:effectLst/>
                <a:latin typeface="Arial" panose="020B0604020202020204" pitchFamily="34" charset="0"/>
              </a:rPr>
              <a:t>Category II</a:t>
            </a:r>
            <a:r>
              <a:rPr kumimoji="0" lang="en-US" altLang="en-US" sz="2000" b="0" i="0" u="none" strike="noStrike" cap="none" normalizeH="0" baseline="0" dirty="0">
                <a:ln>
                  <a:noFill/>
                </a:ln>
                <a:effectLst/>
                <a:latin typeface="Arial" panose="020B0604020202020204" pitchFamily="34" charset="0"/>
              </a:rPr>
              <a:t>: Advanced data analysis, fault diagnosis.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1" u="none" strike="noStrike" cap="none" normalizeH="0" baseline="0" dirty="0">
                <a:ln>
                  <a:noFill/>
                </a:ln>
                <a:effectLst/>
                <a:latin typeface="Arial" panose="020B0604020202020204" pitchFamily="34" charset="0"/>
              </a:rPr>
              <a:t>Category III</a:t>
            </a:r>
            <a:r>
              <a:rPr kumimoji="0" lang="en-US" altLang="en-US" sz="2000" b="0" i="0" u="none" strike="noStrike" cap="none" normalizeH="0" baseline="0" dirty="0">
                <a:ln>
                  <a:noFill/>
                </a:ln>
                <a:effectLst/>
                <a:latin typeface="Arial" panose="020B0604020202020204" pitchFamily="34" charset="0"/>
              </a:rPr>
              <a:t>: Expert-level analysis, program management</a:t>
            </a:r>
            <a:endParaRPr lang="en-US" sz="2000" dirty="0"/>
          </a:p>
          <a:p>
            <a:pPr marL="342900" indent="-342900" algn="l">
              <a:buFont typeface="Arial" panose="020B0604020202020204" pitchFamily="34" charset="0"/>
              <a:buChar char="•"/>
            </a:pPr>
            <a:r>
              <a:rPr lang="en-US" sz="2000" b="1" dirty="0"/>
              <a:t>Training Requirements</a:t>
            </a:r>
            <a:r>
              <a:rPr lang="en-US" sz="2000" dirty="0"/>
              <a:t>: Specifies hours of training, hands-on practice, and examination for certification.</a:t>
            </a:r>
          </a:p>
          <a:p>
            <a:pPr marL="342900" indent="-342900" algn="l">
              <a:buFont typeface="Arial" panose="020B0604020202020204" pitchFamily="34" charset="0"/>
              <a:buChar char="•"/>
            </a:pPr>
            <a:r>
              <a:rPr lang="en-US" sz="2000" b="1" dirty="0"/>
              <a:t>Certification Validity</a:t>
            </a:r>
            <a:r>
              <a:rPr lang="en-US" sz="2000" dirty="0"/>
              <a:t>: Certification is valid for five years, requiring recertification.</a:t>
            </a:r>
          </a:p>
          <a:p>
            <a:pPr marL="342900" indent="-342900" algn="l">
              <a:buFont typeface="Arial" panose="020B0604020202020204" pitchFamily="34" charset="0"/>
              <a:buChar char="•"/>
            </a:pPr>
            <a:r>
              <a:rPr lang="en-US" sz="2000" b="1" dirty="0"/>
              <a:t>Global Recognition</a:t>
            </a:r>
            <a:r>
              <a:rPr lang="en-US" sz="2000" dirty="0"/>
              <a:t>: Ensures consistent competency standards worldwide in ultrasound inspection.</a:t>
            </a:r>
          </a:p>
          <a:p>
            <a:pPr marL="342900" indent="-342900" algn="l">
              <a:buFont typeface="Arial" panose="020B0604020202020204" pitchFamily="34" charset="0"/>
              <a:buChar char="•"/>
            </a:pPr>
            <a:endParaRPr lang="en-US" sz="2000" noProof="1"/>
          </a:p>
        </p:txBody>
      </p:sp>
      <p:sp>
        <p:nvSpPr>
          <p:cNvPr id="2" name="Slide Number Placeholder 1">
            <a:extLst>
              <a:ext uri="{FF2B5EF4-FFF2-40B4-BE49-F238E27FC236}">
                <a16:creationId xmlns:a16="http://schemas.microsoft.com/office/drawing/2014/main" id="{17DE2532-F4A7-30E2-0525-1FF82D28A315}"/>
              </a:ext>
            </a:extLst>
          </p:cNvPr>
          <p:cNvSpPr>
            <a:spLocks noGrp="1"/>
          </p:cNvSpPr>
          <p:nvPr>
            <p:ph type="sldNum" sz="quarter" idx="4"/>
          </p:nvPr>
        </p:nvSpPr>
        <p:spPr/>
        <p:txBody>
          <a:bodyPr/>
          <a:lstStyle/>
          <a:p>
            <a:fld id="{08AB70BE-1769-45B8-85A6-0C837432C7E6}" type="slidenum">
              <a:rPr lang="en-US" smtClean="0"/>
              <a:pPr/>
              <a:t>6</a:t>
            </a:fld>
            <a:endParaRPr lang="en-US" dirty="0"/>
          </a:p>
        </p:txBody>
      </p:sp>
    </p:spTree>
    <p:extLst>
      <p:ext uri="{BB962C8B-B14F-4D97-AF65-F5344CB8AC3E}">
        <p14:creationId xmlns:p14="http://schemas.microsoft.com/office/powerpoint/2010/main" val="24703456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6414-ED79-2D52-A009-08396FC4E6B0}"/>
              </a:ext>
            </a:extLst>
          </p:cNvPr>
          <p:cNvSpPr>
            <a:spLocks noGrp="1"/>
          </p:cNvSpPr>
          <p:nvPr>
            <p:ph type="title"/>
          </p:nvPr>
        </p:nvSpPr>
        <p:spPr>
          <a:xfrm>
            <a:off x="1369269" y="0"/>
            <a:ext cx="9590215" cy="1708514"/>
          </a:xfrm>
        </p:spPr>
        <p:txBody>
          <a:bodyPr/>
          <a:lstStyle/>
          <a:p>
            <a:pPr algn="ctr"/>
            <a:r>
              <a:rPr lang="en-US" dirty="0"/>
              <a:t>Mechanical Inspection -CONTD</a:t>
            </a:r>
          </a:p>
        </p:txBody>
      </p:sp>
      <p:sp>
        <p:nvSpPr>
          <p:cNvPr id="3" name="Content Placeholder 2">
            <a:extLst>
              <a:ext uri="{FF2B5EF4-FFF2-40B4-BE49-F238E27FC236}">
                <a16:creationId xmlns:a16="http://schemas.microsoft.com/office/drawing/2014/main" id="{4D7B08DF-4547-82BF-8C8B-7EBDCBA80840}"/>
              </a:ext>
            </a:extLst>
          </p:cNvPr>
          <p:cNvSpPr>
            <a:spLocks noGrp="1"/>
          </p:cNvSpPr>
          <p:nvPr>
            <p:ph sz="quarter" idx="11"/>
          </p:nvPr>
        </p:nvSpPr>
        <p:spPr>
          <a:xfrm>
            <a:off x="1369269" y="1548581"/>
            <a:ext cx="9942744" cy="4645742"/>
          </a:xfrm>
        </p:spPr>
        <p:txBody>
          <a:bodyPr/>
          <a:lstStyle/>
          <a:p>
            <a:r>
              <a:rPr lang="en-US" sz="2000" b="1" u="sng" dirty="0"/>
              <a:t>The Role of Mechanical Inspections in Industry</a:t>
            </a:r>
          </a:p>
          <a:p>
            <a:pPr marL="0" indent="0">
              <a:buNone/>
            </a:pPr>
            <a:endParaRPr lang="en-US" sz="2000" b="1" u="sng" dirty="0"/>
          </a:p>
          <a:p>
            <a:pPr>
              <a:buFont typeface="Arial" panose="020B0604020202020204" pitchFamily="34" charset="0"/>
              <a:buChar char="•"/>
            </a:pPr>
            <a:r>
              <a:rPr lang="en-US" sz="2000" b="1" dirty="0"/>
              <a:t>Mechanical Systems Overview</a:t>
            </a:r>
            <a:r>
              <a:rPr lang="en-US" sz="2000" dirty="0"/>
              <a:t>: Mechanical components like shafts, gears, pumps, and valves are vital for smooth operations in industries such as manufacturing, power generation, and transport.</a:t>
            </a:r>
          </a:p>
          <a:p>
            <a:pPr>
              <a:buFont typeface="Arial" panose="020B0604020202020204" pitchFamily="34" charset="0"/>
              <a:buChar char="•"/>
            </a:pPr>
            <a:r>
              <a:rPr lang="en-US" sz="2000" b="1" dirty="0"/>
              <a:t>Need for Regular Inspections</a:t>
            </a:r>
            <a:r>
              <a:rPr lang="en-US" sz="2000" dirty="0"/>
              <a:t>: Mechanical systems are subject to wear, misalignment, and stress over time, making regular inspections essential to prevent failures.</a:t>
            </a:r>
          </a:p>
          <a:p>
            <a:pPr>
              <a:buFont typeface="Arial" panose="020B0604020202020204" pitchFamily="34" charset="0"/>
              <a:buChar char="•"/>
            </a:pPr>
            <a:r>
              <a:rPr lang="en-US" sz="2000" b="1" dirty="0"/>
              <a:t>Ultrasound Testing Overview</a:t>
            </a:r>
            <a:r>
              <a:rPr lang="en-US" sz="2000" dirty="0"/>
              <a:t>: A fast, non-invasive technique for detecting mechanical faults like friction, leaks, and structural weaknesses before they escalate.</a:t>
            </a:r>
          </a:p>
          <a:p>
            <a:endParaRPr lang="en-US" dirty="0"/>
          </a:p>
        </p:txBody>
      </p:sp>
      <p:sp>
        <p:nvSpPr>
          <p:cNvPr id="5" name="Slide Number Placeholder 4">
            <a:extLst>
              <a:ext uri="{FF2B5EF4-FFF2-40B4-BE49-F238E27FC236}">
                <a16:creationId xmlns:a16="http://schemas.microsoft.com/office/drawing/2014/main" id="{BE3E67B4-0F4E-E646-378F-122FC14BC614}"/>
              </a:ext>
            </a:extLst>
          </p:cNvPr>
          <p:cNvSpPr>
            <a:spLocks noGrp="1"/>
          </p:cNvSpPr>
          <p:nvPr>
            <p:ph type="sldNum" sz="quarter" idx="4"/>
          </p:nvPr>
        </p:nvSpPr>
        <p:spPr/>
        <p:txBody>
          <a:bodyPr/>
          <a:lstStyle/>
          <a:p>
            <a:fld id="{08AB70BE-1769-45B8-85A6-0C837432C7E6}" type="slidenum">
              <a:rPr lang="en-US" smtClean="0"/>
              <a:pPr/>
              <a:t>60</a:t>
            </a:fld>
            <a:endParaRPr lang="en-US" dirty="0"/>
          </a:p>
        </p:txBody>
      </p:sp>
      <p:pic>
        <p:nvPicPr>
          <p:cNvPr id="6" name="Picture 5" descr="A blue and black logo&#10;&#10;Description automatically generated">
            <a:extLst>
              <a:ext uri="{FF2B5EF4-FFF2-40B4-BE49-F238E27FC236}">
                <a16:creationId xmlns:a16="http://schemas.microsoft.com/office/drawing/2014/main" id="{2677B739-58D4-E74E-1EA1-00B0A4724475}"/>
              </a:ext>
            </a:extLst>
          </p:cNvPr>
          <p:cNvPicPr>
            <a:picLocks noChangeAspect="1"/>
          </p:cNvPicPr>
          <p:nvPr/>
        </p:nvPicPr>
        <p:blipFill rotWithShape="1">
          <a:blip r:embed="rId2">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15347159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6414-ED79-2D52-A009-08396FC4E6B0}"/>
              </a:ext>
            </a:extLst>
          </p:cNvPr>
          <p:cNvSpPr>
            <a:spLocks noGrp="1"/>
          </p:cNvSpPr>
          <p:nvPr>
            <p:ph type="title"/>
          </p:nvPr>
        </p:nvSpPr>
        <p:spPr>
          <a:xfrm>
            <a:off x="1369269" y="0"/>
            <a:ext cx="9590215" cy="1708514"/>
          </a:xfrm>
        </p:spPr>
        <p:txBody>
          <a:bodyPr/>
          <a:lstStyle/>
          <a:p>
            <a:pPr algn="ctr"/>
            <a:r>
              <a:rPr lang="en-US" dirty="0"/>
              <a:t>Mechanical Inspection -CONTD</a:t>
            </a:r>
          </a:p>
        </p:txBody>
      </p:sp>
      <p:sp>
        <p:nvSpPr>
          <p:cNvPr id="3" name="Content Placeholder 2">
            <a:extLst>
              <a:ext uri="{FF2B5EF4-FFF2-40B4-BE49-F238E27FC236}">
                <a16:creationId xmlns:a16="http://schemas.microsoft.com/office/drawing/2014/main" id="{4D7B08DF-4547-82BF-8C8B-7EBDCBA80840}"/>
              </a:ext>
            </a:extLst>
          </p:cNvPr>
          <p:cNvSpPr>
            <a:spLocks noGrp="1"/>
          </p:cNvSpPr>
          <p:nvPr>
            <p:ph sz="quarter" idx="11"/>
          </p:nvPr>
        </p:nvSpPr>
        <p:spPr>
          <a:xfrm>
            <a:off x="1369269" y="1548581"/>
            <a:ext cx="9942744" cy="4645742"/>
          </a:xfrm>
        </p:spPr>
        <p:txBody>
          <a:bodyPr>
            <a:normAutofit/>
          </a:bodyPr>
          <a:lstStyle/>
          <a:p>
            <a:r>
              <a:rPr lang="en-US" sz="2000" b="1" u="sng" dirty="0"/>
              <a:t>Ultrasound Testing Process for Mechanical Systems</a:t>
            </a:r>
          </a:p>
          <a:p>
            <a:pPr>
              <a:buFont typeface="Arial" panose="020B0604020202020204" pitchFamily="34" charset="0"/>
              <a:buChar char="•"/>
            </a:pPr>
            <a:endParaRPr lang="en-US" sz="2000" b="1" dirty="0"/>
          </a:p>
          <a:p>
            <a:pPr>
              <a:buFont typeface="Arial" panose="020B0604020202020204" pitchFamily="34" charset="0"/>
              <a:buChar char="•"/>
            </a:pPr>
            <a:r>
              <a:rPr lang="en-US" sz="2000" b="1" dirty="0"/>
              <a:t>Key Techniques</a:t>
            </a:r>
            <a:r>
              <a:rPr lang="en-US" sz="2000" dirty="0"/>
              <a:t>:</a:t>
            </a:r>
          </a:p>
          <a:p>
            <a:pPr marL="742950" lvl="1" indent="-285750">
              <a:buFont typeface="Arial" panose="020B0604020202020204" pitchFamily="34" charset="0"/>
              <a:buChar char="•"/>
            </a:pPr>
            <a:r>
              <a:rPr lang="en-US" sz="2000" b="1" dirty="0"/>
              <a:t>Leak Detection</a:t>
            </a:r>
            <a:r>
              <a:rPr lang="en-US" sz="2000" dirty="0"/>
              <a:t>: Detects small leaks in pressurized systems, such as hydraulic cylinders or air compressors.</a:t>
            </a:r>
          </a:p>
          <a:p>
            <a:pPr marL="742950" lvl="1" indent="-285750">
              <a:buFont typeface="Arial" panose="020B0604020202020204" pitchFamily="34" charset="0"/>
              <a:buChar char="•"/>
            </a:pPr>
            <a:r>
              <a:rPr lang="en-US" sz="2000" b="1" dirty="0"/>
              <a:t>Structural Integrity</a:t>
            </a:r>
            <a:r>
              <a:rPr lang="en-US" sz="2000" dirty="0"/>
              <a:t>: Identifies loose parts, cracks, or misalignment in rotating equipment by analyzing sound patterns.</a:t>
            </a:r>
          </a:p>
          <a:p>
            <a:pPr>
              <a:buFont typeface="Arial" panose="020B0604020202020204" pitchFamily="34" charset="0"/>
              <a:buChar char="•"/>
            </a:pPr>
            <a:r>
              <a:rPr lang="en-US" sz="2000" b="1" dirty="0"/>
              <a:t>Unique Feature</a:t>
            </a:r>
            <a:r>
              <a:rPr lang="en-US" sz="2000" dirty="0"/>
              <a:t>: Ultrasound can be used while machinery is operating, enabling real-time monitoring without halting production.</a:t>
            </a:r>
          </a:p>
          <a:p>
            <a:endParaRPr lang="en-US" dirty="0"/>
          </a:p>
        </p:txBody>
      </p:sp>
      <p:sp>
        <p:nvSpPr>
          <p:cNvPr id="5" name="Slide Number Placeholder 4">
            <a:extLst>
              <a:ext uri="{FF2B5EF4-FFF2-40B4-BE49-F238E27FC236}">
                <a16:creationId xmlns:a16="http://schemas.microsoft.com/office/drawing/2014/main" id="{BE3E67B4-0F4E-E646-378F-122FC14BC614}"/>
              </a:ext>
            </a:extLst>
          </p:cNvPr>
          <p:cNvSpPr>
            <a:spLocks noGrp="1"/>
          </p:cNvSpPr>
          <p:nvPr>
            <p:ph type="sldNum" sz="quarter" idx="4"/>
          </p:nvPr>
        </p:nvSpPr>
        <p:spPr/>
        <p:txBody>
          <a:bodyPr/>
          <a:lstStyle/>
          <a:p>
            <a:fld id="{08AB70BE-1769-45B8-85A6-0C837432C7E6}" type="slidenum">
              <a:rPr lang="en-US" smtClean="0"/>
              <a:pPr/>
              <a:t>61</a:t>
            </a:fld>
            <a:endParaRPr lang="en-US" dirty="0"/>
          </a:p>
        </p:txBody>
      </p:sp>
      <p:pic>
        <p:nvPicPr>
          <p:cNvPr id="4" name="Picture 3" descr="A blue and black logo&#10;&#10;Description automatically generated">
            <a:extLst>
              <a:ext uri="{FF2B5EF4-FFF2-40B4-BE49-F238E27FC236}">
                <a16:creationId xmlns:a16="http://schemas.microsoft.com/office/drawing/2014/main" id="{220C09D5-C096-FB8E-16AF-D4BC8DA060A5}"/>
              </a:ext>
            </a:extLst>
          </p:cNvPr>
          <p:cNvPicPr>
            <a:picLocks noChangeAspect="1"/>
          </p:cNvPicPr>
          <p:nvPr/>
        </p:nvPicPr>
        <p:blipFill rotWithShape="1">
          <a:blip r:embed="rId2">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12500677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C4DD10E6-914E-4F17-ABD5-8F016C23E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9023182-6D3E-438B-8E1A-DBF47C70D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66989A7B-378A-4C5A-83D3-92770B761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6350"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2806414-ED79-2D52-A009-08396FC4E6B0}"/>
              </a:ext>
            </a:extLst>
          </p:cNvPr>
          <p:cNvSpPr>
            <a:spLocks noGrp="1"/>
          </p:cNvSpPr>
          <p:nvPr>
            <p:ph type="title"/>
          </p:nvPr>
        </p:nvSpPr>
        <p:spPr>
          <a:xfrm>
            <a:off x="609601" y="685800"/>
            <a:ext cx="2984390" cy="5486400"/>
          </a:xfrm>
        </p:spPr>
        <p:txBody>
          <a:bodyPr vert="horz" lIns="91440" tIns="45720" rIns="91440" bIns="45720" rtlCol="0" anchor="ctr">
            <a:normAutofit/>
          </a:bodyPr>
          <a:lstStyle/>
          <a:p>
            <a:pPr algn="ctr">
              <a:lnSpc>
                <a:spcPct val="100000"/>
              </a:lnSpc>
            </a:pPr>
            <a:r>
              <a:rPr lang="en-US" sz="3700" dirty="0">
                <a:solidFill>
                  <a:srgbClr val="FFFFFF"/>
                </a:solidFill>
              </a:rPr>
              <a:t>Mechanical Inspection</a:t>
            </a:r>
          </a:p>
        </p:txBody>
      </p:sp>
      <p:sp useBgFill="1">
        <p:nvSpPr>
          <p:cNvPr id="19" name="Freeform: Shape 18">
            <a:extLst>
              <a:ext uri="{FF2B5EF4-FFF2-40B4-BE49-F238E27FC236}">
                <a16:creationId xmlns:a16="http://schemas.microsoft.com/office/drawing/2014/main" id="{D493E550-6182-46EC-9D62-577FCFBA6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898035" y="-391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3231" h="6861910">
                <a:moveTo>
                  <a:pt x="2532276" y="6861910"/>
                </a:moveTo>
                <a:lnTo>
                  <a:pt x="2377645" y="6858000"/>
                </a:ln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laceholder 4">
            <a:extLst>
              <a:ext uri="{FF2B5EF4-FFF2-40B4-BE49-F238E27FC236}">
                <a16:creationId xmlns:a16="http://schemas.microsoft.com/office/drawing/2014/main" id="{BE3E67B4-0F4E-E646-378F-122FC14BC614}"/>
              </a:ext>
            </a:extLst>
          </p:cNvPr>
          <p:cNvSpPr>
            <a:spLocks noGrp="1"/>
          </p:cNvSpPr>
          <p:nvPr>
            <p:ph type="sldNum" sz="quarter" idx="4"/>
          </p:nvPr>
        </p:nvSpPr>
        <p:spPr>
          <a:xfrm>
            <a:off x="11391152" y="6434524"/>
            <a:ext cx="693261" cy="365125"/>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a:solidFill>
                  <a:schemeClr val="accent2"/>
                </a:solidFill>
              </a:rPr>
              <a:pPr algn="r">
                <a:lnSpc>
                  <a:spcPct val="90000"/>
                </a:lnSpc>
                <a:spcAft>
                  <a:spcPts val="600"/>
                </a:spcAft>
              </a:pPr>
              <a:t>62</a:t>
            </a:fld>
            <a:endParaRPr lang="en-US" sz="1900">
              <a:solidFill>
                <a:schemeClr val="accent2"/>
              </a:solidFill>
            </a:endParaRPr>
          </a:p>
        </p:txBody>
      </p:sp>
      <p:graphicFrame>
        <p:nvGraphicFramePr>
          <p:cNvPr id="7" name="Content Placeholder 2">
            <a:extLst>
              <a:ext uri="{FF2B5EF4-FFF2-40B4-BE49-F238E27FC236}">
                <a16:creationId xmlns:a16="http://schemas.microsoft.com/office/drawing/2014/main" id="{CFEFD7C2-CA25-8EDC-B3D3-663C8E3B8B40}"/>
              </a:ext>
            </a:extLst>
          </p:cNvPr>
          <p:cNvGraphicFramePr>
            <a:graphicFrameLocks noGrp="1"/>
          </p:cNvGraphicFramePr>
          <p:nvPr>
            <p:ph sz="quarter" idx="11"/>
            <p:extLst>
              <p:ext uri="{D42A27DB-BD31-4B8C-83A1-F6EECF244321}">
                <p14:modId xmlns:p14="http://schemas.microsoft.com/office/powerpoint/2010/main" val="112955303"/>
              </p:ext>
            </p:extLst>
          </p:nvPr>
        </p:nvGraphicFramePr>
        <p:xfrm>
          <a:off x="5181998" y="685800"/>
          <a:ext cx="6400401" cy="5388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blue and black logo&#10;&#10;Description automatically generated">
            <a:extLst>
              <a:ext uri="{FF2B5EF4-FFF2-40B4-BE49-F238E27FC236}">
                <a16:creationId xmlns:a16="http://schemas.microsoft.com/office/drawing/2014/main" id="{A9574FE2-F1F5-F9D7-0628-6B6BF191429A}"/>
              </a:ext>
            </a:extLst>
          </p:cNvPr>
          <p:cNvPicPr>
            <a:picLocks noChangeAspect="1"/>
          </p:cNvPicPr>
          <p:nvPr/>
        </p:nvPicPr>
        <p:blipFill rotWithShape="1">
          <a:blip r:embed="rId7">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32209294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282789-4F8B-D647-09EB-50D8FF6877D0}"/>
              </a:ext>
            </a:extLst>
          </p:cNvPr>
          <p:cNvSpPr>
            <a:spLocks noGrp="1"/>
          </p:cNvSpPr>
          <p:nvPr>
            <p:ph type="title"/>
          </p:nvPr>
        </p:nvSpPr>
        <p:spPr/>
        <p:txBody>
          <a:bodyPr/>
          <a:lstStyle/>
          <a:p>
            <a:pPr algn="ctr"/>
            <a:r>
              <a:rPr lang="en-US" dirty="0"/>
              <a:t>Section 14:</a:t>
            </a:r>
            <a:br>
              <a:rPr lang="en-US" dirty="0"/>
            </a:br>
            <a:r>
              <a:rPr lang="en-US" dirty="0"/>
              <a:t>Tightness and Integrity</a:t>
            </a:r>
          </a:p>
        </p:txBody>
      </p:sp>
      <p:pic>
        <p:nvPicPr>
          <p:cNvPr id="6" name="Picture Placeholder 4" descr="Green lights in the sky">
            <a:extLst>
              <a:ext uri="{FF2B5EF4-FFF2-40B4-BE49-F238E27FC236}">
                <a16:creationId xmlns:a16="http://schemas.microsoft.com/office/drawing/2014/main" id="{2EBC5878-1007-0F8E-3940-DE9D1D088BC7}"/>
              </a:ext>
            </a:extLst>
          </p:cNvPr>
          <p:cNvPicPr>
            <a:picLocks noGrp="1" noChangeAspect="1"/>
          </p:cNvPicPr>
          <p:nvPr>
            <p:ph type="pic" sz="quarter" idx="13"/>
          </p:nvPr>
        </p:nvPicPr>
        <p:blipFill>
          <a:blip r:embed="rId3"/>
          <a:srcRect l="28995" r="28995"/>
          <a:stretch/>
        </p:blipFill>
        <p:spPr/>
      </p:pic>
      <p:sp>
        <p:nvSpPr>
          <p:cNvPr id="4" name="Slide Number Placeholder 3">
            <a:extLst>
              <a:ext uri="{FF2B5EF4-FFF2-40B4-BE49-F238E27FC236}">
                <a16:creationId xmlns:a16="http://schemas.microsoft.com/office/drawing/2014/main" id="{258ECD88-7563-0E2D-38D6-262477CFE5A5}"/>
              </a:ext>
            </a:extLst>
          </p:cNvPr>
          <p:cNvSpPr>
            <a:spLocks noGrp="1"/>
          </p:cNvSpPr>
          <p:nvPr>
            <p:ph type="sldNum" sz="quarter" idx="4"/>
          </p:nvPr>
        </p:nvSpPr>
        <p:spPr/>
        <p:txBody>
          <a:bodyPr/>
          <a:lstStyle/>
          <a:p>
            <a:fld id="{08AB70BE-1769-45B8-85A6-0C837432C7E6}" type="slidenum">
              <a:rPr lang="en-US" smtClean="0"/>
              <a:pPr/>
              <a:t>63</a:t>
            </a:fld>
            <a:endParaRPr lang="en-US" dirty="0"/>
          </a:p>
        </p:txBody>
      </p:sp>
      <p:pic>
        <p:nvPicPr>
          <p:cNvPr id="2" name="Picture 1" descr="A blue and black logo&#10;&#10;Description automatically generated">
            <a:extLst>
              <a:ext uri="{FF2B5EF4-FFF2-40B4-BE49-F238E27FC236}">
                <a16:creationId xmlns:a16="http://schemas.microsoft.com/office/drawing/2014/main" id="{77CDBF60-72F2-21D5-B44D-E82EFD7ABDA6}"/>
              </a:ext>
            </a:extLst>
          </p:cNvPr>
          <p:cNvPicPr>
            <a:picLocks noChangeAspect="1"/>
          </p:cNvPicPr>
          <p:nvPr/>
        </p:nvPicPr>
        <p:blipFill rotWithShape="1">
          <a:blip r:embed="rId4">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26417948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5" name="Rectangle 14">
            <a:extLst>
              <a:ext uri="{FF2B5EF4-FFF2-40B4-BE49-F238E27FC236}">
                <a16:creationId xmlns:a16="http://schemas.microsoft.com/office/drawing/2014/main" id="{5C499965-9E7A-06B0-1FF7-9B40538B8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9200" cy="68633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lue painted factory">
            <a:extLst>
              <a:ext uri="{FF2B5EF4-FFF2-40B4-BE49-F238E27FC236}">
                <a16:creationId xmlns:a16="http://schemas.microsoft.com/office/drawing/2014/main" id="{F874E0CC-DA4D-6417-E491-7095904CE4CC}"/>
              </a:ext>
            </a:extLst>
          </p:cNvPr>
          <p:cNvPicPr>
            <a:picLocks noChangeAspect="1"/>
          </p:cNvPicPr>
          <p:nvPr/>
        </p:nvPicPr>
        <p:blipFill>
          <a:blip r:embed="rId2"/>
          <a:srcRect l="26069" r="4662"/>
          <a:stretch/>
        </p:blipFill>
        <p:spPr>
          <a:xfrm>
            <a:off x="20" y="2011680"/>
            <a:ext cx="5029180" cy="4846320"/>
          </a:xfrm>
          <a:prstGeom prst="rect">
            <a:avLst/>
          </a:prstGeom>
        </p:spPr>
      </p:pic>
      <p:sp>
        <p:nvSpPr>
          <p:cNvPr id="17" name="Freeform: Shape 16">
            <a:extLst>
              <a:ext uri="{FF2B5EF4-FFF2-40B4-BE49-F238E27FC236}">
                <a16:creationId xmlns:a16="http://schemas.microsoft.com/office/drawing/2014/main" id="{475F0CB5-D598-4768-1762-AAAC64414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840648" y="3237489"/>
            <a:ext cx="2377104"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2AC68AC-3321-C4FF-98CC-A5A69F633576}"/>
              </a:ext>
            </a:extLst>
          </p:cNvPr>
          <p:cNvSpPr>
            <a:spLocks noGrp="1"/>
          </p:cNvSpPr>
          <p:nvPr>
            <p:ph type="title"/>
          </p:nvPr>
        </p:nvSpPr>
        <p:spPr>
          <a:xfrm>
            <a:off x="614679" y="548641"/>
            <a:ext cx="4023360" cy="1298448"/>
          </a:xfrm>
        </p:spPr>
        <p:txBody>
          <a:bodyPr vert="horz" lIns="91440" tIns="45720" rIns="91440" bIns="45720" rtlCol="0" anchor="t">
            <a:normAutofit/>
          </a:bodyPr>
          <a:lstStyle/>
          <a:p>
            <a:pPr algn="ctr"/>
            <a:r>
              <a:rPr lang="en-US" sz="3100">
                <a:solidFill>
                  <a:srgbClr val="FFFFFF"/>
                </a:solidFill>
              </a:rPr>
              <a:t>Tightness and Integrity</a:t>
            </a:r>
            <a:endParaRPr lang="en-US" sz="3100" dirty="0">
              <a:solidFill>
                <a:srgbClr val="FFFFFF"/>
              </a:solidFill>
            </a:endParaRPr>
          </a:p>
        </p:txBody>
      </p:sp>
      <p:sp>
        <p:nvSpPr>
          <p:cNvPr id="3" name="Content Placeholder 2">
            <a:extLst>
              <a:ext uri="{FF2B5EF4-FFF2-40B4-BE49-F238E27FC236}">
                <a16:creationId xmlns:a16="http://schemas.microsoft.com/office/drawing/2014/main" id="{BAA1FF6A-531B-2500-9118-ECCD62C6EF7B}"/>
              </a:ext>
            </a:extLst>
          </p:cNvPr>
          <p:cNvSpPr>
            <a:spLocks noGrp="1"/>
          </p:cNvSpPr>
          <p:nvPr>
            <p:ph sz="quarter" idx="11"/>
          </p:nvPr>
        </p:nvSpPr>
        <p:spPr>
          <a:xfrm>
            <a:off x="6035040" y="548638"/>
            <a:ext cx="5546770" cy="5760721"/>
          </a:xfrm>
        </p:spPr>
        <p:txBody>
          <a:bodyPr vert="horz" lIns="91440" tIns="45720" rIns="91440" bIns="45720" rtlCol="0" anchor="t">
            <a:normAutofit/>
          </a:bodyPr>
          <a:lstStyle/>
          <a:p>
            <a:pPr>
              <a:buClr>
                <a:schemeClr val="accent5"/>
              </a:buClr>
            </a:pPr>
            <a:r>
              <a:rPr lang="en-US" sz="2000" b="1" u="sng"/>
              <a:t>Tightness and Integrity in Industrial Systems</a:t>
            </a:r>
          </a:p>
          <a:p>
            <a:pPr marL="0">
              <a:buClr>
                <a:schemeClr val="accent5"/>
              </a:buClr>
            </a:pPr>
            <a:endParaRPr lang="en-US" sz="2000" b="1"/>
          </a:p>
          <a:p>
            <a:pPr>
              <a:buClr>
                <a:schemeClr val="accent5"/>
              </a:buClr>
            </a:pPr>
            <a:r>
              <a:rPr lang="en-US" sz="2000" b="1"/>
              <a:t>Tightness &amp; Integrity</a:t>
            </a:r>
            <a:r>
              <a:rPr lang="en-US" sz="2000"/>
              <a:t>: Essential for maintaining the performance and safety of systems such as pipelines, storage tanks, and pressurized vessels.</a:t>
            </a:r>
          </a:p>
          <a:p>
            <a:pPr>
              <a:buClr>
                <a:schemeClr val="accent5"/>
              </a:buClr>
            </a:pPr>
            <a:r>
              <a:rPr lang="en-US" sz="2000" b="1"/>
              <a:t>Potential Issues</a:t>
            </a:r>
            <a:r>
              <a:rPr lang="en-US" sz="2000"/>
              <a:t>: Leaks, pressure loss, and structural weakness can compromise system integrity, leading to costly failures or safety hazards.</a:t>
            </a:r>
          </a:p>
          <a:p>
            <a:pPr>
              <a:buClr>
                <a:schemeClr val="accent5"/>
              </a:buClr>
            </a:pPr>
            <a:r>
              <a:rPr lang="en-US" sz="2000" b="1"/>
              <a:t>Ultrasound Testing</a:t>
            </a:r>
            <a:r>
              <a:rPr lang="en-US" sz="2000"/>
              <a:t>: An effective method for detecting small leaks, cracks, and flaws in sealing or weld integrity without disassembling components.</a:t>
            </a:r>
          </a:p>
          <a:p>
            <a:pPr>
              <a:buClr>
                <a:schemeClr val="accent5"/>
              </a:buClr>
            </a:pPr>
            <a:endParaRPr lang="en-US" dirty="0"/>
          </a:p>
        </p:txBody>
      </p:sp>
      <p:sp>
        <p:nvSpPr>
          <p:cNvPr id="5" name="Slide Number Placeholder 4">
            <a:extLst>
              <a:ext uri="{FF2B5EF4-FFF2-40B4-BE49-F238E27FC236}">
                <a16:creationId xmlns:a16="http://schemas.microsoft.com/office/drawing/2014/main" id="{FAF12AAC-B465-0865-B210-E05D50689512}"/>
              </a:ext>
            </a:extLst>
          </p:cNvPr>
          <p:cNvSpPr>
            <a:spLocks noGrp="1"/>
          </p:cNvSpPr>
          <p:nvPr>
            <p:ph type="sldNum" sz="quarter" idx="4"/>
          </p:nvPr>
        </p:nvSpPr>
        <p:spPr>
          <a:xfrm>
            <a:off x="11391152" y="6434524"/>
            <a:ext cx="693261" cy="365125"/>
          </a:xfrm>
        </p:spPr>
        <p:txBody>
          <a:bodyPr vert="horz" lIns="91440" tIns="45720" rIns="91440" bIns="45720" rtlCol="0" anchor="ctr">
            <a:normAutofit/>
          </a:bodyPr>
          <a:lstStyle/>
          <a:p>
            <a:pPr algn="r">
              <a:lnSpc>
                <a:spcPct val="90000"/>
              </a:lnSpc>
              <a:spcAft>
                <a:spcPts val="600"/>
              </a:spcAft>
            </a:pPr>
            <a:fld id="{08AB70BE-1769-45B8-85A6-0C837432C7E6}" type="slidenum">
              <a:rPr lang="en-US" sz="1900" smtClean="0">
                <a:solidFill>
                  <a:schemeClr val="accent2"/>
                </a:solidFill>
              </a:rPr>
              <a:pPr algn="r">
                <a:lnSpc>
                  <a:spcPct val="90000"/>
                </a:lnSpc>
                <a:spcAft>
                  <a:spcPts val="600"/>
                </a:spcAft>
              </a:pPr>
              <a:t>64</a:t>
            </a:fld>
            <a:endParaRPr lang="en-US" sz="1900">
              <a:solidFill>
                <a:schemeClr val="accent2"/>
              </a:solidFill>
            </a:endParaRPr>
          </a:p>
        </p:txBody>
      </p:sp>
      <p:pic>
        <p:nvPicPr>
          <p:cNvPr id="6" name="Picture 5" descr="A blue and black logo&#10;&#10;Description automatically generated">
            <a:extLst>
              <a:ext uri="{FF2B5EF4-FFF2-40B4-BE49-F238E27FC236}">
                <a16:creationId xmlns:a16="http://schemas.microsoft.com/office/drawing/2014/main" id="{E02D7B37-E16D-12C5-35FC-59377E5A08C2}"/>
              </a:ext>
            </a:extLst>
          </p:cNvPr>
          <p:cNvPicPr>
            <a:picLocks noChangeAspect="1"/>
          </p:cNvPicPr>
          <p:nvPr/>
        </p:nvPicPr>
        <p:blipFill rotWithShape="1">
          <a:blip r:embed="rId3">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20684860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282789-4F8B-D647-09EB-50D8FF6877D0}"/>
              </a:ext>
            </a:extLst>
          </p:cNvPr>
          <p:cNvSpPr>
            <a:spLocks noGrp="1"/>
          </p:cNvSpPr>
          <p:nvPr>
            <p:ph type="title"/>
          </p:nvPr>
        </p:nvSpPr>
        <p:spPr/>
        <p:txBody>
          <a:bodyPr/>
          <a:lstStyle/>
          <a:p>
            <a:pPr algn="ctr"/>
            <a:r>
              <a:rPr lang="en-US" dirty="0"/>
              <a:t>Section 15:</a:t>
            </a:r>
            <a:br>
              <a:rPr lang="en-US" dirty="0"/>
            </a:br>
            <a:r>
              <a:rPr lang="en-US" dirty="0"/>
              <a:t>Reporting</a:t>
            </a:r>
          </a:p>
        </p:txBody>
      </p:sp>
      <p:pic>
        <p:nvPicPr>
          <p:cNvPr id="6" name="Picture Placeholder 4" descr="Green lights in the sky">
            <a:extLst>
              <a:ext uri="{FF2B5EF4-FFF2-40B4-BE49-F238E27FC236}">
                <a16:creationId xmlns:a16="http://schemas.microsoft.com/office/drawing/2014/main" id="{2EBC5878-1007-0F8E-3940-DE9D1D088BC7}"/>
              </a:ext>
            </a:extLst>
          </p:cNvPr>
          <p:cNvPicPr>
            <a:picLocks noGrp="1" noChangeAspect="1"/>
          </p:cNvPicPr>
          <p:nvPr>
            <p:ph type="pic" sz="quarter" idx="13"/>
          </p:nvPr>
        </p:nvPicPr>
        <p:blipFill>
          <a:blip r:embed="rId3"/>
          <a:srcRect l="28995" r="28995"/>
          <a:stretch/>
        </p:blipFill>
        <p:spPr/>
      </p:pic>
      <p:sp>
        <p:nvSpPr>
          <p:cNvPr id="4" name="Slide Number Placeholder 3">
            <a:extLst>
              <a:ext uri="{FF2B5EF4-FFF2-40B4-BE49-F238E27FC236}">
                <a16:creationId xmlns:a16="http://schemas.microsoft.com/office/drawing/2014/main" id="{258ECD88-7563-0E2D-38D6-262477CFE5A5}"/>
              </a:ext>
            </a:extLst>
          </p:cNvPr>
          <p:cNvSpPr>
            <a:spLocks noGrp="1"/>
          </p:cNvSpPr>
          <p:nvPr>
            <p:ph type="sldNum" sz="quarter" idx="4"/>
          </p:nvPr>
        </p:nvSpPr>
        <p:spPr/>
        <p:txBody>
          <a:bodyPr/>
          <a:lstStyle/>
          <a:p>
            <a:fld id="{08AB70BE-1769-45B8-85A6-0C837432C7E6}" type="slidenum">
              <a:rPr lang="en-US" smtClean="0"/>
              <a:pPr/>
              <a:t>65</a:t>
            </a:fld>
            <a:endParaRPr lang="en-US" dirty="0"/>
          </a:p>
        </p:txBody>
      </p:sp>
      <p:pic>
        <p:nvPicPr>
          <p:cNvPr id="2" name="Picture 1" descr="A blue and black logo&#10;&#10;Description automatically generated">
            <a:extLst>
              <a:ext uri="{FF2B5EF4-FFF2-40B4-BE49-F238E27FC236}">
                <a16:creationId xmlns:a16="http://schemas.microsoft.com/office/drawing/2014/main" id="{BB1954A4-F0B1-13C5-1988-999199977E9C}"/>
              </a:ext>
            </a:extLst>
          </p:cNvPr>
          <p:cNvPicPr>
            <a:picLocks noChangeAspect="1"/>
          </p:cNvPicPr>
          <p:nvPr/>
        </p:nvPicPr>
        <p:blipFill rotWithShape="1">
          <a:blip r:embed="rId4">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34186566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20FDA-453B-C861-CCE9-DEE13F39BDC1}"/>
              </a:ext>
            </a:extLst>
          </p:cNvPr>
          <p:cNvSpPr>
            <a:spLocks noGrp="1"/>
          </p:cNvSpPr>
          <p:nvPr>
            <p:ph type="title"/>
          </p:nvPr>
        </p:nvSpPr>
        <p:spPr>
          <a:xfrm>
            <a:off x="1371597" y="0"/>
            <a:ext cx="9590215" cy="1708514"/>
          </a:xfrm>
        </p:spPr>
        <p:txBody>
          <a:bodyPr/>
          <a:lstStyle/>
          <a:p>
            <a:pPr algn="ctr"/>
            <a:r>
              <a:rPr lang="en-US" dirty="0"/>
              <a:t>Reporting</a:t>
            </a:r>
          </a:p>
        </p:txBody>
      </p:sp>
      <p:sp>
        <p:nvSpPr>
          <p:cNvPr id="3" name="Content Placeholder 2">
            <a:extLst>
              <a:ext uri="{FF2B5EF4-FFF2-40B4-BE49-F238E27FC236}">
                <a16:creationId xmlns:a16="http://schemas.microsoft.com/office/drawing/2014/main" id="{7CE5DED4-8954-69B2-809A-98AB5BBCC61A}"/>
              </a:ext>
            </a:extLst>
          </p:cNvPr>
          <p:cNvSpPr>
            <a:spLocks noGrp="1"/>
          </p:cNvSpPr>
          <p:nvPr>
            <p:ph sz="quarter" idx="11"/>
          </p:nvPr>
        </p:nvSpPr>
        <p:spPr>
          <a:xfrm>
            <a:off x="1230188" y="1356852"/>
            <a:ext cx="10421038" cy="5161935"/>
          </a:xfrm>
        </p:spPr>
        <p:txBody>
          <a:bodyPr>
            <a:normAutofit lnSpcReduction="10000"/>
          </a:bodyPr>
          <a:lstStyle/>
          <a:p>
            <a:r>
              <a:rPr lang="en-US" sz="2000" b="1" u="sng" dirty="0"/>
              <a:t>Reporting in Ultrasound Testing</a:t>
            </a:r>
          </a:p>
          <a:p>
            <a:pPr marL="0" indent="0">
              <a:buNone/>
            </a:pPr>
            <a:endParaRPr lang="en-US" sz="2000" b="1" u="sng" dirty="0"/>
          </a:p>
          <a:p>
            <a:pPr>
              <a:buFont typeface="Arial" panose="020B0604020202020204" pitchFamily="34" charset="0"/>
              <a:buChar char="•"/>
            </a:pPr>
            <a:r>
              <a:rPr lang="en-US" sz="2000" b="1" dirty="0"/>
              <a:t>Data Collection</a:t>
            </a:r>
            <a:r>
              <a:rPr lang="en-US" sz="2000" dirty="0"/>
              <a:t>: Ultrasound testing generates high-frequency sound data that is analyzed to detect faults like leaks, cracks, or structural defects.</a:t>
            </a:r>
          </a:p>
          <a:p>
            <a:pPr>
              <a:buFont typeface="Arial" panose="020B0604020202020204" pitchFamily="34" charset="0"/>
              <a:buChar char="•"/>
            </a:pPr>
            <a:r>
              <a:rPr lang="en-US" sz="2000" b="1" dirty="0"/>
              <a:t>Analysis &amp; Interpretation</a:t>
            </a:r>
            <a:r>
              <a:rPr lang="en-US" sz="2000" dirty="0"/>
              <a:t>: The collected data is processed and interpreted by technicians to assess the severity of the detected issues.</a:t>
            </a:r>
          </a:p>
          <a:p>
            <a:pPr>
              <a:buFont typeface="Arial" panose="020B0604020202020204" pitchFamily="34" charset="0"/>
              <a:buChar char="•"/>
            </a:pPr>
            <a:r>
              <a:rPr lang="en-US" sz="2000" b="1" dirty="0"/>
              <a:t>Reporting</a:t>
            </a:r>
            <a:r>
              <a:rPr lang="en-US" sz="2000" dirty="0"/>
              <a:t>: Detailed reports are generated, including:</a:t>
            </a:r>
          </a:p>
          <a:p>
            <a:pPr marL="742950" lvl="1" indent="-285750">
              <a:buFont typeface="Arial" panose="020B0604020202020204" pitchFamily="34" charset="0"/>
              <a:buChar char="•"/>
            </a:pPr>
            <a:r>
              <a:rPr lang="en-US" sz="2000" b="1" dirty="0"/>
              <a:t>Test Results</a:t>
            </a:r>
            <a:r>
              <a:rPr lang="en-US" sz="2000" dirty="0"/>
              <a:t>: Identified faults, location, and severity.</a:t>
            </a:r>
          </a:p>
          <a:p>
            <a:pPr marL="742950" lvl="1" indent="-285750">
              <a:buFont typeface="Arial" panose="020B0604020202020204" pitchFamily="34" charset="0"/>
              <a:buChar char="•"/>
            </a:pPr>
            <a:r>
              <a:rPr lang="en-US" sz="2000" b="1" dirty="0"/>
              <a:t>Recommendations</a:t>
            </a:r>
            <a:r>
              <a:rPr lang="en-US" sz="2000" dirty="0"/>
              <a:t>: Suggested repairs, maintenance actions, or continued monitoring.</a:t>
            </a:r>
          </a:p>
          <a:p>
            <a:pPr marL="742950" lvl="1" indent="-285750">
              <a:buFont typeface="Arial" panose="020B0604020202020204" pitchFamily="34" charset="0"/>
              <a:buChar char="•"/>
            </a:pPr>
            <a:r>
              <a:rPr lang="en-US" sz="2000" b="1" dirty="0"/>
              <a:t>Documentation</a:t>
            </a:r>
            <a:r>
              <a:rPr lang="en-US" sz="2000" dirty="0"/>
              <a:t>: Graphs, sound wave patterns, and images to support findings.</a:t>
            </a:r>
          </a:p>
          <a:p>
            <a:pPr>
              <a:buFont typeface="Arial" panose="020B0604020202020204" pitchFamily="34" charset="0"/>
              <a:buChar char="•"/>
            </a:pPr>
            <a:r>
              <a:rPr lang="en-US" sz="2000" b="1" dirty="0"/>
              <a:t>Importance</a:t>
            </a:r>
            <a:r>
              <a:rPr lang="en-US" sz="2000" dirty="0"/>
              <a:t>: Clear and accurate reporting ensures timely corrective actions, improves maintenance strategies, and enhances system reliability.</a:t>
            </a:r>
          </a:p>
          <a:p>
            <a:endParaRPr lang="en-US" dirty="0"/>
          </a:p>
        </p:txBody>
      </p:sp>
      <p:sp>
        <p:nvSpPr>
          <p:cNvPr id="5" name="Slide Number Placeholder 4">
            <a:extLst>
              <a:ext uri="{FF2B5EF4-FFF2-40B4-BE49-F238E27FC236}">
                <a16:creationId xmlns:a16="http://schemas.microsoft.com/office/drawing/2014/main" id="{CC29D4ED-2B6E-4101-5BCD-F812F224BF41}"/>
              </a:ext>
            </a:extLst>
          </p:cNvPr>
          <p:cNvSpPr>
            <a:spLocks noGrp="1"/>
          </p:cNvSpPr>
          <p:nvPr>
            <p:ph type="sldNum" sz="quarter" idx="4"/>
          </p:nvPr>
        </p:nvSpPr>
        <p:spPr/>
        <p:txBody>
          <a:bodyPr/>
          <a:lstStyle/>
          <a:p>
            <a:fld id="{08AB70BE-1769-45B8-85A6-0C837432C7E6}" type="slidenum">
              <a:rPr lang="en-US" smtClean="0"/>
              <a:pPr/>
              <a:t>66</a:t>
            </a:fld>
            <a:endParaRPr lang="en-US" dirty="0"/>
          </a:p>
        </p:txBody>
      </p:sp>
      <p:pic>
        <p:nvPicPr>
          <p:cNvPr id="6" name="Picture 5" descr="A blue and black logo&#10;&#10;Description automatically generated">
            <a:extLst>
              <a:ext uri="{FF2B5EF4-FFF2-40B4-BE49-F238E27FC236}">
                <a16:creationId xmlns:a16="http://schemas.microsoft.com/office/drawing/2014/main" id="{9D47EEF6-5FD3-2DB7-C481-A31B0357E71D}"/>
              </a:ext>
            </a:extLst>
          </p:cNvPr>
          <p:cNvPicPr>
            <a:picLocks noChangeAspect="1"/>
          </p:cNvPicPr>
          <p:nvPr/>
        </p:nvPicPr>
        <p:blipFill rotWithShape="1">
          <a:blip r:embed="rId2">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33965805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71D8FC-E122-CABE-6FCE-615B2C341934}"/>
              </a:ext>
            </a:extLst>
          </p:cNvPr>
          <p:cNvSpPr>
            <a:spLocks noGrp="1"/>
          </p:cNvSpPr>
          <p:nvPr>
            <p:ph type="title"/>
          </p:nvPr>
        </p:nvSpPr>
        <p:spPr/>
        <p:txBody>
          <a:bodyPr/>
          <a:lstStyle/>
          <a:p>
            <a:r>
              <a:rPr lang="en-US" dirty="0"/>
              <a:t>Thank you</a:t>
            </a:r>
          </a:p>
        </p:txBody>
      </p:sp>
      <p:graphicFrame>
        <p:nvGraphicFramePr>
          <p:cNvPr id="13" name="Content Placeholder 8">
            <a:extLst>
              <a:ext uri="{FF2B5EF4-FFF2-40B4-BE49-F238E27FC236}">
                <a16:creationId xmlns:a16="http://schemas.microsoft.com/office/drawing/2014/main" id="{89F2F897-DCE1-BE0B-8DA3-E0D1A969242E}"/>
              </a:ext>
            </a:extLst>
          </p:cNvPr>
          <p:cNvGraphicFramePr>
            <a:graphicFrameLocks noGrp="1"/>
          </p:cNvGraphicFramePr>
          <p:nvPr>
            <p:ph sz="quarter" idx="10"/>
          </p:nvPr>
        </p:nvGraphicFramePr>
        <p:xfrm>
          <a:off x="6324599" y="1088210"/>
          <a:ext cx="4373564" cy="4894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blue and black logo&#10;&#10;Description automatically generated">
            <a:extLst>
              <a:ext uri="{FF2B5EF4-FFF2-40B4-BE49-F238E27FC236}">
                <a16:creationId xmlns:a16="http://schemas.microsoft.com/office/drawing/2014/main" id="{1591CE4F-AC1B-E0E5-934D-785FDBD8C225}"/>
              </a:ext>
            </a:extLst>
          </p:cNvPr>
          <p:cNvPicPr>
            <a:picLocks noChangeAspect="1"/>
          </p:cNvPicPr>
          <p:nvPr/>
        </p:nvPicPr>
        <p:blipFill rotWithShape="1">
          <a:blip r:embed="rId8">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2280806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465791-02C3-85CB-EC2D-AE1D097AD894}"/>
              </a:ext>
            </a:extLst>
          </p:cNvPr>
          <p:cNvSpPr>
            <a:spLocks noGrp="1"/>
          </p:cNvSpPr>
          <p:nvPr>
            <p:ph type="title"/>
          </p:nvPr>
        </p:nvSpPr>
        <p:spPr>
          <a:xfrm>
            <a:off x="1306025" y="0"/>
            <a:ext cx="9599613" cy="1728787"/>
          </a:xfrm>
        </p:spPr>
        <p:txBody>
          <a:bodyPr/>
          <a:lstStyle/>
          <a:p>
            <a:pPr algn="ctr"/>
            <a:r>
              <a:rPr lang="en-US" dirty="0"/>
              <a:t>Overview</a:t>
            </a:r>
          </a:p>
        </p:txBody>
      </p:sp>
      <p:sp>
        <p:nvSpPr>
          <p:cNvPr id="9" name="Content Placeholder 8">
            <a:extLst>
              <a:ext uri="{FF2B5EF4-FFF2-40B4-BE49-F238E27FC236}">
                <a16:creationId xmlns:a16="http://schemas.microsoft.com/office/drawing/2014/main" id="{3196312C-1C02-AB55-2B3C-C9E40A3D3901}"/>
              </a:ext>
            </a:extLst>
          </p:cNvPr>
          <p:cNvSpPr>
            <a:spLocks noGrp="1"/>
          </p:cNvSpPr>
          <p:nvPr>
            <p:ph sz="quarter" idx="11"/>
          </p:nvPr>
        </p:nvSpPr>
        <p:spPr>
          <a:xfrm>
            <a:off x="619431" y="1204810"/>
            <a:ext cx="10972800" cy="4778478"/>
          </a:xfrm>
        </p:spPr>
        <p:txBody>
          <a:bodyPr>
            <a:normAutofit fontScale="70000" lnSpcReduction="20000"/>
          </a:bodyPr>
          <a:lstStyle/>
          <a:p>
            <a:r>
              <a:rPr lang="en-US" sz="2800" b="1" dirty="0"/>
              <a:t>Market Sectors</a:t>
            </a:r>
          </a:p>
          <a:p>
            <a:pPr marL="0" indent="0">
              <a:buNone/>
            </a:pPr>
            <a:r>
              <a:rPr lang="en-US" sz="2900" b="1" dirty="0"/>
              <a:t>      </a:t>
            </a:r>
            <a:r>
              <a:rPr lang="en-US" sz="2900" dirty="0"/>
              <a:t>Automotive and transportation</a:t>
            </a:r>
          </a:p>
          <a:p>
            <a:pPr marL="0" indent="0">
              <a:buNone/>
            </a:pPr>
            <a:r>
              <a:rPr lang="en-US" sz="2900" dirty="0"/>
              <a:t>       Food Processing</a:t>
            </a:r>
          </a:p>
          <a:p>
            <a:pPr marL="0" indent="0">
              <a:buNone/>
            </a:pPr>
            <a:r>
              <a:rPr lang="en-US" sz="2900" dirty="0"/>
              <a:t>       Water treatment </a:t>
            </a:r>
          </a:p>
          <a:p>
            <a:pPr marL="0" indent="0">
              <a:buNone/>
            </a:pPr>
            <a:r>
              <a:rPr lang="en-US" sz="2900" dirty="0"/>
              <a:t>       Marine </a:t>
            </a:r>
          </a:p>
          <a:p>
            <a:pPr marL="0" indent="0">
              <a:buNone/>
            </a:pPr>
            <a:r>
              <a:rPr lang="en-US" sz="2900" dirty="0"/>
              <a:t>       Textiles</a:t>
            </a:r>
          </a:p>
          <a:p>
            <a:pPr marL="0" indent="0">
              <a:buNone/>
            </a:pPr>
            <a:r>
              <a:rPr lang="en-US" sz="2900" dirty="0"/>
              <a:t>       Oil and Gas</a:t>
            </a:r>
          </a:p>
          <a:p>
            <a:pPr marL="0" indent="0">
              <a:buNone/>
            </a:pPr>
            <a:r>
              <a:rPr lang="en-US" sz="2900" dirty="0"/>
              <a:t>       Chemical and Petrol Chemical </a:t>
            </a:r>
          </a:p>
          <a:p>
            <a:pPr marL="0" indent="0">
              <a:buNone/>
            </a:pPr>
            <a:r>
              <a:rPr lang="en-US" sz="2900" dirty="0"/>
              <a:t>       Pulp and paper</a:t>
            </a:r>
          </a:p>
          <a:p>
            <a:pPr marL="0" indent="0">
              <a:buNone/>
            </a:pPr>
            <a:r>
              <a:rPr lang="en-US" sz="2900" dirty="0"/>
              <a:t>       Rubber and tire</a:t>
            </a:r>
          </a:p>
          <a:p>
            <a:pPr marL="0" indent="0">
              <a:buNone/>
            </a:pPr>
            <a:r>
              <a:rPr lang="en-US" sz="2900" dirty="0"/>
              <a:t>       Power Generation and distribution</a:t>
            </a:r>
          </a:p>
          <a:p>
            <a:pPr marL="0" indent="0">
              <a:buNone/>
            </a:pPr>
            <a:r>
              <a:rPr lang="en-US" sz="2900" dirty="0"/>
              <a:t>       Aviation and space</a:t>
            </a:r>
          </a:p>
          <a:p>
            <a:pPr marL="0" indent="0">
              <a:buNone/>
            </a:pPr>
            <a:endParaRPr lang="en-US" sz="2800" b="1" dirty="0"/>
          </a:p>
        </p:txBody>
      </p:sp>
      <p:sp>
        <p:nvSpPr>
          <p:cNvPr id="2" name="Slide Number Placeholder 1">
            <a:extLst>
              <a:ext uri="{FF2B5EF4-FFF2-40B4-BE49-F238E27FC236}">
                <a16:creationId xmlns:a16="http://schemas.microsoft.com/office/drawing/2014/main" id="{DFEF2AD9-EC94-1F3D-3B79-64938E47AD43}"/>
              </a:ext>
            </a:extLst>
          </p:cNvPr>
          <p:cNvSpPr>
            <a:spLocks noGrp="1"/>
          </p:cNvSpPr>
          <p:nvPr>
            <p:ph type="sldNum" sz="quarter" idx="4"/>
          </p:nvPr>
        </p:nvSpPr>
        <p:spPr>
          <a:xfrm>
            <a:off x="10896600" y="5983104"/>
            <a:ext cx="1295400" cy="874895"/>
          </a:xfrm>
        </p:spPr>
        <p:txBody>
          <a:bodyPr/>
          <a:lstStyle/>
          <a:p>
            <a:fld id="{08AB70BE-1769-45B8-85A6-0C837432C7E6}" type="slidenum">
              <a:rPr lang="en-US" smtClean="0"/>
              <a:pPr/>
              <a:t>7</a:t>
            </a:fld>
            <a:endParaRPr lang="en-US" dirty="0"/>
          </a:p>
        </p:txBody>
      </p:sp>
      <p:pic>
        <p:nvPicPr>
          <p:cNvPr id="4" name="Picture 3" descr="A blue and black logo&#10;&#10;Description automatically generated">
            <a:extLst>
              <a:ext uri="{FF2B5EF4-FFF2-40B4-BE49-F238E27FC236}">
                <a16:creationId xmlns:a16="http://schemas.microsoft.com/office/drawing/2014/main" id="{4B3E83B1-3C57-FF93-BE70-2642B441708A}"/>
              </a:ext>
            </a:extLst>
          </p:cNvPr>
          <p:cNvPicPr>
            <a:picLocks noChangeAspect="1"/>
          </p:cNvPicPr>
          <p:nvPr/>
        </p:nvPicPr>
        <p:blipFill rotWithShape="1">
          <a:blip r:embed="rId3">
            <a:extLst>
              <a:ext uri="{28A0092B-C50C-407E-A947-70E740481C1C}">
                <a14:useLocalDpi xmlns:a14="http://schemas.microsoft.com/office/drawing/2010/main" val="0"/>
              </a:ext>
            </a:extLst>
          </a:blip>
          <a:srcRect t="6295"/>
          <a:stretch/>
        </p:blipFill>
        <p:spPr>
          <a:xfrm>
            <a:off x="0" y="6037104"/>
            <a:ext cx="3271846" cy="850392"/>
          </a:xfrm>
          <a:prstGeom prst="rect">
            <a:avLst/>
          </a:prstGeom>
        </p:spPr>
      </p:pic>
    </p:spTree>
    <p:extLst>
      <p:ext uri="{BB962C8B-B14F-4D97-AF65-F5344CB8AC3E}">
        <p14:creationId xmlns:p14="http://schemas.microsoft.com/office/powerpoint/2010/main" val="342186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282789-4F8B-D647-09EB-50D8FF6877D0}"/>
              </a:ext>
            </a:extLst>
          </p:cNvPr>
          <p:cNvSpPr>
            <a:spLocks noGrp="1"/>
          </p:cNvSpPr>
          <p:nvPr>
            <p:ph type="title"/>
          </p:nvPr>
        </p:nvSpPr>
        <p:spPr/>
        <p:txBody>
          <a:bodyPr/>
          <a:lstStyle/>
          <a:p>
            <a:pPr algn="ctr"/>
            <a:r>
              <a:rPr lang="en-US" dirty="0"/>
              <a:t>Section 2: </a:t>
            </a:r>
            <a:br>
              <a:rPr lang="en-US" dirty="0"/>
            </a:br>
            <a:r>
              <a:rPr lang="en-US" dirty="0"/>
              <a:t>Introduction to CM (Condition Monitoring)</a:t>
            </a:r>
          </a:p>
        </p:txBody>
      </p:sp>
      <p:pic>
        <p:nvPicPr>
          <p:cNvPr id="6" name="Picture Placeholder 4" descr="Green lights in the sky">
            <a:extLst>
              <a:ext uri="{FF2B5EF4-FFF2-40B4-BE49-F238E27FC236}">
                <a16:creationId xmlns:a16="http://schemas.microsoft.com/office/drawing/2014/main" id="{2EBC5878-1007-0F8E-3940-DE9D1D088BC7}"/>
              </a:ext>
            </a:extLst>
          </p:cNvPr>
          <p:cNvPicPr>
            <a:picLocks noGrp="1" noChangeAspect="1"/>
          </p:cNvPicPr>
          <p:nvPr>
            <p:ph type="pic" sz="quarter" idx="13"/>
          </p:nvPr>
        </p:nvPicPr>
        <p:blipFill>
          <a:blip r:embed="rId3"/>
          <a:srcRect l="28995" r="28995"/>
          <a:stretch/>
        </p:blipFill>
        <p:spPr/>
      </p:pic>
      <p:sp>
        <p:nvSpPr>
          <p:cNvPr id="4" name="Slide Number Placeholder 3">
            <a:extLst>
              <a:ext uri="{FF2B5EF4-FFF2-40B4-BE49-F238E27FC236}">
                <a16:creationId xmlns:a16="http://schemas.microsoft.com/office/drawing/2014/main" id="{258ECD88-7563-0E2D-38D6-262477CFE5A5}"/>
              </a:ext>
            </a:extLst>
          </p:cNvPr>
          <p:cNvSpPr>
            <a:spLocks noGrp="1"/>
          </p:cNvSpPr>
          <p:nvPr>
            <p:ph type="sldNum" sz="quarter" idx="4"/>
          </p:nvPr>
        </p:nvSpPr>
        <p:spPr/>
        <p:txBody>
          <a:bodyPr/>
          <a:lstStyle/>
          <a:p>
            <a:fld id="{08AB70BE-1769-45B8-85A6-0C837432C7E6}" type="slidenum">
              <a:rPr lang="en-US" smtClean="0"/>
              <a:pPr/>
              <a:t>8</a:t>
            </a:fld>
            <a:endParaRPr lang="en-US" dirty="0"/>
          </a:p>
        </p:txBody>
      </p:sp>
      <p:pic>
        <p:nvPicPr>
          <p:cNvPr id="2" name="Picture 1" descr="A blue and black logo&#10;&#10;Description automatically generated">
            <a:extLst>
              <a:ext uri="{FF2B5EF4-FFF2-40B4-BE49-F238E27FC236}">
                <a16:creationId xmlns:a16="http://schemas.microsoft.com/office/drawing/2014/main" id="{48E10BCC-9CF2-0FEF-0527-16EC57369CDC}"/>
              </a:ext>
            </a:extLst>
          </p:cNvPr>
          <p:cNvPicPr>
            <a:picLocks noChangeAspect="1"/>
          </p:cNvPicPr>
          <p:nvPr/>
        </p:nvPicPr>
        <p:blipFill rotWithShape="1">
          <a:blip r:embed="rId4">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1491372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945D54-A284-835B-B949-4F6D36F3825F}"/>
              </a:ext>
            </a:extLst>
          </p:cNvPr>
          <p:cNvSpPr>
            <a:spLocks noGrp="1"/>
          </p:cNvSpPr>
          <p:nvPr>
            <p:ph type="title"/>
          </p:nvPr>
        </p:nvSpPr>
        <p:spPr/>
        <p:txBody>
          <a:bodyPr/>
          <a:lstStyle/>
          <a:p>
            <a:r>
              <a:rPr lang="en-US" dirty="0"/>
              <a:t>Introduction to CM</a:t>
            </a:r>
          </a:p>
        </p:txBody>
      </p:sp>
      <p:sp>
        <p:nvSpPr>
          <p:cNvPr id="5" name="Content Placeholder 4">
            <a:extLst>
              <a:ext uri="{FF2B5EF4-FFF2-40B4-BE49-F238E27FC236}">
                <a16:creationId xmlns:a16="http://schemas.microsoft.com/office/drawing/2014/main" id="{24041F6D-09FB-DE91-905B-ACA52F64E5B8}"/>
              </a:ext>
            </a:extLst>
          </p:cNvPr>
          <p:cNvSpPr>
            <a:spLocks noGrp="1"/>
          </p:cNvSpPr>
          <p:nvPr>
            <p:ph sz="quarter" idx="11"/>
          </p:nvPr>
        </p:nvSpPr>
        <p:spPr>
          <a:xfrm>
            <a:off x="1371598" y="1784555"/>
            <a:ext cx="9590215" cy="3926131"/>
          </a:xfrm>
        </p:spPr>
        <p:txBody>
          <a:bodyPr/>
          <a:lstStyle/>
          <a:p>
            <a:pPr marL="0" indent="0">
              <a:buNone/>
            </a:pPr>
            <a:r>
              <a:rPr lang="en-US" sz="2400" dirty="0"/>
              <a:t>“Continuous or periodic monitoring of equipment health to detect changes or anomalies, enabling early identification of potential failures to optimize maintenance and reduce downtime.”</a:t>
            </a:r>
          </a:p>
          <a:p>
            <a:pPr marL="0" indent="0">
              <a:buNone/>
            </a:pPr>
            <a:r>
              <a:rPr lang="en-US" sz="2400" b="1" dirty="0"/>
              <a:t>Purpose:</a:t>
            </a:r>
          </a:p>
          <a:p>
            <a:pPr>
              <a:buFont typeface="Arial" panose="020B0604020202020204" pitchFamily="34" charset="0"/>
              <a:buChar char="•"/>
            </a:pPr>
            <a:r>
              <a:rPr lang="en-US" sz="2400" dirty="0"/>
              <a:t>Identify potential failures before they lead to breakdowns.</a:t>
            </a:r>
          </a:p>
          <a:p>
            <a:pPr>
              <a:buFont typeface="Arial" panose="020B0604020202020204" pitchFamily="34" charset="0"/>
              <a:buChar char="•"/>
            </a:pPr>
            <a:r>
              <a:rPr lang="en-US" sz="2400" dirty="0"/>
              <a:t>Optimize maintenance schedules.</a:t>
            </a:r>
          </a:p>
          <a:p>
            <a:pPr>
              <a:buFont typeface="Arial" panose="020B0604020202020204" pitchFamily="34" charset="0"/>
              <a:buChar char="•"/>
            </a:pPr>
            <a:r>
              <a:rPr lang="en-US" sz="2400" dirty="0"/>
              <a:t>Reduce downtime and maintenance costs.</a:t>
            </a:r>
          </a:p>
          <a:p>
            <a:pPr marL="0" indent="0">
              <a:buNone/>
            </a:pPr>
            <a:endParaRPr lang="en-US" dirty="0"/>
          </a:p>
        </p:txBody>
      </p:sp>
      <p:sp>
        <p:nvSpPr>
          <p:cNvPr id="2" name="Slide Number Placeholder 1">
            <a:extLst>
              <a:ext uri="{FF2B5EF4-FFF2-40B4-BE49-F238E27FC236}">
                <a16:creationId xmlns:a16="http://schemas.microsoft.com/office/drawing/2014/main" id="{71E04509-99F0-B7A3-5C7A-C5A63504613A}"/>
              </a:ext>
            </a:extLst>
          </p:cNvPr>
          <p:cNvSpPr>
            <a:spLocks noGrp="1"/>
          </p:cNvSpPr>
          <p:nvPr>
            <p:ph type="sldNum" sz="quarter" idx="4"/>
          </p:nvPr>
        </p:nvSpPr>
        <p:spPr/>
        <p:txBody>
          <a:bodyPr/>
          <a:lstStyle/>
          <a:p>
            <a:fld id="{08AB70BE-1769-45B8-85A6-0C837432C7E6}" type="slidenum">
              <a:rPr lang="en-US" smtClean="0"/>
              <a:pPr/>
              <a:t>9</a:t>
            </a:fld>
            <a:endParaRPr lang="en-US" dirty="0"/>
          </a:p>
        </p:txBody>
      </p:sp>
      <p:pic>
        <p:nvPicPr>
          <p:cNvPr id="4" name="Picture 3" descr="A blue and black logo&#10;&#10;Description automatically generated">
            <a:extLst>
              <a:ext uri="{FF2B5EF4-FFF2-40B4-BE49-F238E27FC236}">
                <a16:creationId xmlns:a16="http://schemas.microsoft.com/office/drawing/2014/main" id="{2671F185-1FAA-9BF5-4E52-092443E9DEE8}"/>
              </a:ext>
            </a:extLst>
          </p:cNvPr>
          <p:cNvPicPr>
            <a:picLocks noChangeAspect="1"/>
          </p:cNvPicPr>
          <p:nvPr/>
        </p:nvPicPr>
        <p:blipFill rotWithShape="1">
          <a:blip r:embed="rId3">
            <a:extLst>
              <a:ext uri="{28A0092B-C50C-407E-A947-70E740481C1C}">
                <a14:useLocalDpi xmlns:a14="http://schemas.microsoft.com/office/drawing/2010/main" val="0"/>
              </a:ext>
            </a:extLst>
          </a:blip>
          <a:srcRect t="6295"/>
          <a:stretch/>
        </p:blipFill>
        <p:spPr>
          <a:xfrm>
            <a:off x="0" y="6007608"/>
            <a:ext cx="3271846" cy="850392"/>
          </a:xfrm>
          <a:prstGeom prst="rect">
            <a:avLst/>
          </a:prstGeom>
        </p:spPr>
      </p:pic>
    </p:spTree>
    <p:extLst>
      <p:ext uri="{BB962C8B-B14F-4D97-AF65-F5344CB8AC3E}">
        <p14:creationId xmlns:p14="http://schemas.microsoft.com/office/powerpoint/2010/main" val="4154249392"/>
      </p:ext>
    </p:extLst>
  </p:cSld>
  <p:clrMapOvr>
    <a:masterClrMapping/>
  </p:clrMapOvr>
</p:sld>
</file>

<file path=ppt/theme/theme1.xml><?xml version="1.0" encoding="utf-8"?>
<a:theme xmlns:a="http://schemas.openxmlformats.org/drawingml/2006/main" name="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D7C3E5-1734-4636-9EC5-AEB06BF1FB20}">
  <ds:schemaRefs>
    <ds:schemaRef ds:uri="http://purl.org/dc/elements/1.1/"/>
    <ds:schemaRef ds:uri="http://schemas.microsoft.com/office/2006/metadata/properties"/>
    <ds:schemaRef ds:uri="http://schemas.microsoft.com/sharepoint/v3"/>
    <ds:schemaRef ds:uri="230e9df3-be65-4c73-a93b-d1236ebd677e"/>
    <ds:schemaRef ds:uri="http://purl.org/dc/terms/"/>
    <ds:schemaRef ds:uri="http://schemas.microsoft.com/office/2006/documentManagement/types"/>
    <ds:schemaRef ds:uri="16c05727-aa75-4e4a-9b5f-8a80a1165891"/>
    <ds:schemaRef ds:uri="http://purl.org/dc/dcmitype/"/>
    <ds:schemaRef ds:uri="http://schemas.microsoft.com/office/infopath/2007/PartnerControls"/>
    <ds:schemaRef ds:uri="http://schemas.openxmlformats.org/package/2006/metadata/core-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55453AF4-4FB0-4B39-9296-55DED383E9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5C2001-E626-4890-B405-22B5BD1CB05A}">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{DB9181E7-6CF3-4C3E-B4F8-AED99DD1B4AE}tf89118109_win32</Template>
  <TotalTime>349</TotalTime>
  <Words>4633</Words>
  <Application>Microsoft Office PowerPoint</Application>
  <PresentationFormat>Widescreen</PresentationFormat>
  <Paragraphs>533</Paragraphs>
  <Slides>67</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Arial Nova Light</vt:lpstr>
      <vt:lpstr>Calibri</vt:lpstr>
      <vt:lpstr>Cambria Math</vt:lpstr>
      <vt:lpstr>Elephant</vt:lpstr>
      <vt:lpstr>Neue Haas Grotesk Text Pro</vt:lpstr>
      <vt:lpstr>Wingdings</vt:lpstr>
      <vt:lpstr>ModOverlayVTI</vt:lpstr>
      <vt:lpstr>Integrated Ultrasound Training-Detecting Leaks, Testing Valves &amp; Steam Traps And Analyzing Bearings And Electrical Systems</vt:lpstr>
      <vt:lpstr>Course Contents:</vt:lpstr>
      <vt:lpstr>Section 1: Overview</vt:lpstr>
      <vt:lpstr>Overview</vt:lpstr>
      <vt:lpstr>Overview- CONTD </vt:lpstr>
      <vt:lpstr>Overview- CONTD</vt:lpstr>
      <vt:lpstr>Overview</vt:lpstr>
      <vt:lpstr>Section 2:  Introduction to CM (Condition Monitoring)</vt:lpstr>
      <vt:lpstr>Introduction to CM</vt:lpstr>
      <vt:lpstr>Introduction to CM- CONTD.</vt:lpstr>
      <vt:lpstr>Introduction to CM- CONTD.</vt:lpstr>
      <vt:lpstr>Introduction to CM</vt:lpstr>
      <vt:lpstr>Section 3:  Introduction to Sound Theory</vt:lpstr>
      <vt:lpstr>Introduction to Sound Theory</vt:lpstr>
      <vt:lpstr>Introduction to Sound Theory- CONTD</vt:lpstr>
      <vt:lpstr>Introduction to Sound Theory- CONTD</vt:lpstr>
      <vt:lpstr>Introduction to Sound Theory- CONTD</vt:lpstr>
      <vt:lpstr>Introduction to Sound Theory- CONTD</vt:lpstr>
      <vt:lpstr>Introduction to Sound Theory</vt:lpstr>
      <vt:lpstr>Section 4: Propagation of Sound</vt:lpstr>
      <vt:lpstr>Propagation of Sound</vt:lpstr>
      <vt:lpstr>Propagation of Sound-CONTD</vt:lpstr>
      <vt:lpstr>Propagation of Sound-CONTD</vt:lpstr>
      <vt:lpstr>Propagation of Sound-CONTD</vt:lpstr>
      <vt:lpstr>Propagation of Sound-CONTD</vt:lpstr>
      <vt:lpstr>Propagation of Sound</vt:lpstr>
      <vt:lpstr>Section 5: Introduction to Ultrasonic Testing</vt:lpstr>
      <vt:lpstr>Introduction to Ultrasonic Testing -CONTD</vt:lpstr>
      <vt:lpstr>Introduction to Ultrasonic Testing -CONTD</vt:lpstr>
      <vt:lpstr>Introduction to Ultrasonic Testing -CONTD</vt:lpstr>
      <vt:lpstr>Introduction to Ultrasonic Testing -CONTD</vt:lpstr>
      <vt:lpstr>Introduction to Ultrasonic Testing</vt:lpstr>
      <vt:lpstr>Section 6: Airborne Leaks and Leaks Detection</vt:lpstr>
      <vt:lpstr>Airborne Leaks &amp; Leaks Detection-CONTD</vt:lpstr>
      <vt:lpstr>Airborne Leaks &amp; Leaks Detection-CONTD</vt:lpstr>
      <vt:lpstr>Airborne Leaks &amp; Leaks Detection</vt:lpstr>
      <vt:lpstr>Section 7: Steam Traps and Steam Trap Systems</vt:lpstr>
      <vt:lpstr>Steam Traps and Steam Trap Systems -CONTD</vt:lpstr>
      <vt:lpstr>Steam Traps and Steam Trap Systems -CONTD</vt:lpstr>
      <vt:lpstr>Steam Traps and Steam Trap Systems</vt:lpstr>
      <vt:lpstr>Section 8: Valves and Valves Testing</vt:lpstr>
      <vt:lpstr>Valves and Valves Testing - CONTD</vt:lpstr>
      <vt:lpstr>Valves and Valves Testing - CONTD</vt:lpstr>
      <vt:lpstr>Valves and Valves Testing</vt:lpstr>
      <vt:lpstr>Section 9: Hydraulics and Hydraulic Systems Testing</vt:lpstr>
      <vt:lpstr>Hydraulics and Hydraulic Systems Testing - CONTD</vt:lpstr>
      <vt:lpstr>Hydraulics and Hydraulic Systems Testing - CONTD</vt:lpstr>
      <vt:lpstr>Hydraulics and Hydraulic Systems Testing</vt:lpstr>
      <vt:lpstr>Section 10: Electrical Systems Testing</vt:lpstr>
      <vt:lpstr>Electrical Systems Testing -CONTD</vt:lpstr>
      <vt:lpstr>Electrical Systems Testing</vt:lpstr>
      <vt:lpstr>Section 11: Bearing and Bearing Fault Detection</vt:lpstr>
      <vt:lpstr>Bearing and Bearing Fault Detection -CONTD</vt:lpstr>
      <vt:lpstr>Bearing and Bearing Fault Detection -CONTD</vt:lpstr>
      <vt:lpstr>Bearing and Bearing Fault Detection</vt:lpstr>
      <vt:lpstr>Section 12: Bearing Lubrication</vt:lpstr>
      <vt:lpstr>Bearing Lubrication -CONTD</vt:lpstr>
      <vt:lpstr>Bearing Lubrication</vt:lpstr>
      <vt:lpstr>Section 13: Mechanical Inspection</vt:lpstr>
      <vt:lpstr>Mechanical Inspection -CONTD</vt:lpstr>
      <vt:lpstr>Mechanical Inspection -CONTD</vt:lpstr>
      <vt:lpstr>Mechanical Inspection</vt:lpstr>
      <vt:lpstr>Section 14: Tightness and Integrity</vt:lpstr>
      <vt:lpstr>Tightness and Integrity</vt:lpstr>
      <vt:lpstr>Section 15: Reporting</vt:lpstr>
      <vt:lpstr>Reporting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AREEBA FATIMA</dc:creator>
  <cp:lastModifiedBy>AREEBA FATIMA</cp:lastModifiedBy>
  <cp:revision>1</cp:revision>
  <dcterms:created xsi:type="dcterms:W3CDTF">2024-08-25T15:22:18Z</dcterms:created>
  <dcterms:modified xsi:type="dcterms:W3CDTF">2024-09-07T19:57:45Z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