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1E8488-2DCA-49E3-9586-9F6E79C1032A}" v="19" dt="2024-07-02T07:55:05.6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EEBA FATIMA" userId="55f269f3-360c-43d4-aab0-0b058aafdcdd" providerId="ADAL" clId="{051E8488-2DCA-49E3-9586-9F6E79C1032A}"/>
    <pc:docChg chg="undo custSel addSld modSld">
      <pc:chgData name="AREEBA FATIMA" userId="55f269f3-360c-43d4-aab0-0b058aafdcdd" providerId="ADAL" clId="{051E8488-2DCA-49E3-9586-9F6E79C1032A}" dt="2024-07-02T07:56:52.250" v="176" actId="9405"/>
      <pc:docMkLst>
        <pc:docMk/>
      </pc:docMkLst>
      <pc:sldChg chg="addSp modSp mod">
        <pc:chgData name="AREEBA FATIMA" userId="55f269f3-360c-43d4-aab0-0b058aafdcdd" providerId="ADAL" clId="{051E8488-2DCA-49E3-9586-9F6E79C1032A}" dt="2024-07-02T07:53:11.031" v="157" actId="1076"/>
        <pc:sldMkLst>
          <pc:docMk/>
          <pc:sldMk cId="2586648173" sldId="256"/>
        </pc:sldMkLst>
        <pc:picChg chg="add mod modCrop">
          <ac:chgData name="AREEBA FATIMA" userId="55f269f3-360c-43d4-aab0-0b058aafdcdd" providerId="ADAL" clId="{051E8488-2DCA-49E3-9586-9F6E79C1032A}" dt="2024-07-02T07:53:11.031" v="157" actId="1076"/>
          <ac:picMkLst>
            <pc:docMk/>
            <pc:sldMk cId="2586648173" sldId="256"/>
            <ac:picMk id="7" creationId="{BBD2D714-F0C1-70CD-B637-713BC51AD7FB}"/>
          </ac:picMkLst>
        </pc:picChg>
      </pc:sldChg>
      <pc:sldChg chg="addSp modSp mod">
        <pc:chgData name="AREEBA FATIMA" userId="55f269f3-360c-43d4-aab0-0b058aafdcdd" providerId="ADAL" clId="{051E8488-2DCA-49E3-9586-9F6E79C1032A}" dt="2024-07-02T07:54:00.012" v="161" actId="732"/>
        <pc:sldMkLst>
          <pc:docMk/>
          <pc:sldMk cId="259027067" sldId="257"/>
        </pc:sldMkLst>
        <pc:graphicFrameChg chg="mod">
          <ac:chgData name="AREEBA FATIMA" userId="55f269f3-360c-43d4-aab0-0b058aafdcdd" providerId="ADAL" clId="{051E8488-2DCA-49E3-9586-9F6E79C1032A}" dt="2024-07-02T07:53:34.729" v="160" actId="14100"/>
          <ac:graphicFrameMkLst>
            <pc:docMk/>
            <pc:sldMk cId="259027067" sldId="257"/>
            <ac:graphicFrameMk id="5" creationId="{A8C968D0-2758-E878-B431-8695F0781FB6}"/>
          </ac:graphicFrameMkLst>
        </pc:graphicFrameChg>
        <pc:picChg chg="add mod modCrop">
          <ac:chgData name="AREEBA FATIMA" userId="55f269f3-360c-43d4-aab0-0b058aafdcdd" providerId="ADAL" clId="{051E8488-2DCA-49E3-9586-9F6E79C1032A}" dt="2024-07-02T07:54:00.012" v="161" actId="732"/>
          <ac:picMkLst>
            <pc:docMk/>
            <pc:sldMk cId="259027067" sldId="257"/>
            <ac:picMk id="4" creationId="{3E571352-9DB9-916A-444F-A60F55EE9BB1}"/>
          </ac:picMkLst>
        </pc:picChg>
      </pc:sldChg>
      <pc:sldChg chg="addSp modSp">
        <pc:chgData name="AREEBA FATIMA" userId="55f269f3-360c-43d4-aab0-0b058aafdcdd" providerId="ADAL" clId="{051E8488-2DCA-49E3-9586-9F6E79C1032A}" dt="2024-07-02T07:54:08.488" v="162"/>
        <pc:sldMkLst>
          <pc:docMk/>
          <pc:sldMk cId="407298442" sldId="258"/>
        </pc:sldMkLst>
        <pc:picChg chg="add mod">
          <ac:chgData name="AREEBA FATIMA" userId="55f269f3-360c-43d4-aab0-0b058aafdcdd" providerId="ADAL" clId="{051E8488-2DCA-49E3-9586-9F6E79C1032A}" dt="2024-07-02T07:54:08.488" v="162"/>
          <ac:picMkLst>
            <pc:docMk/>
            <pc:sldMk cId="407298442" sldId="258"/>
            <ac:picMk id="9" creationId="{A759E128-2EF9-ED28-BE09-6025081327E2}"/>
          </ac:picMkLst>
        </pc:picChg>
      </pc:sldChg>
      <pc:sldChg chg="addSp modSp mod">
        <pc:chgData name="AREEBA FATIMA" userId="55f269f3-360c-43d4-aab0-0b058aafdcdd" providerId="ADAL" clId="{051E8488-2DCA-49E3-9586-9F6E79C1032A}" dt="2024-07-02T07:56:52.250" v="176" actId="9405"/>
        <pc:sldMkLst>
          <pc:docMk/>
          <pc:sldMk cId="3361430870" sldId="259"/>
        </pc:sldMkLst>
        <pc:picChg chg="add mod">
          <ac:chgData name="AREEBA FATIMA" userId="55f269f3-360c-43d4-aab0-0b058aafdcdd" providerId="ADAL" clId="{051E8488-2DCA-49E3-9586-9F6E79C1032A}" dt="2024-07-02T07:54:12.957" v="163"/>
          <ac:picMkLst>
            <pc:docMk/>
            <pc:sldMk cId="3361430870" sldId="259"/>
            <ac:picMk id="6" creationId="{BE041E98-683E-E9EC-2559-398F669972BD}"/>
          </ac:picMkLst>
        </pc:picChg>
        <pc:inkChg chg="add">
          <ac:chgData name="AREEBA FATIMA" userId="55f269f3-360c-43d4-aab0-0b058aafdcdd" providerId="ADAL" clId="{051E8488-2DCA-49E3-9586-9F6E79C1032A}" dt="2024-07-02T07:56:52.250" v="176" actId="9405"/>
          <ac:inkMkLst>
            <pc:docMk/>
            <pc:sldMk cId="3361430870" sldId="259"/>
            <ac:inkMk id="7" creationId="{95AC8A76-B657-3C75-C97A-6A383766407B}"/>
          </ac:inkMkLst>
        </pc:inkChg>
      </pc:sldChg>
      <pc:sldChg chg="addSp modSp">
        <pc:chgData name="AREEBA FATIMA" userId="55f269f3-360c-43d4-aab0-0b058aafdcdd" providerId="ADAL" clId="{051E8488-2DCA-49E3-9586-9F6E79C1032A}" dt="2024-07-02T07:54:18.288" v="164"/>
        <pc:sldMkLst>
          <pc:docMk/>
          <pc:sldMk cId="2435746768" sldId="260"/>
        </pc:sldMkLst>
        <pc:picChg chg="add mod">
          <ac:chgData name="AREEBA FATIMA" userId="55f269f3-360c-43d4-aab0-0b058aafdcdd" providerId="ADAL" clId="{051E8488-2DCA-49E3-9586-9F6E79C1032A}" dt="2024-07-02T07:54:18.288" v="164"/>
          <ac:picMkLst>
            <pc:docMk/>
            <pc:sldMk cId="2435746768" sldId="260"/>
            <ac:picMk id="4" creationId="{1A71B32D-6C9E-EB40-2233-36B8C04CA1D8}"/>
          </ac:picMkLst>
        </pc:picChg>
      </pc:sldChg>
      <pc:sldChg chg="addSp modSp">
        <pc:chgData name="AREEBA FATIMA" userId="55f269f3-360c-43d4-aab0-0b058aafdcdd" providerId="ADAL" clId="{051E8488-2DCA-49E3-9586-9F6E79C1032A}" dt="2024-07-02T07:54:22.304" v="165"/>
        <pc:sldMkLst>
          <pc:docMk/>
          <pc:sldMk cId="972063537" sldId="261"/>
        </pc:sldMkLst>
        <pc:picChg chg="add mod">
          <ac:chgData name="AREEBA FATIMA" userId="55f269f3-360c-43d4-aab0-0b058aafdcdd" providerId="ADAL" clId="{051E8488-2DCA-49E3-9586-9F6E79C1032A}" dt="2024-07-02T07:54:22.304" v="165"/>
          <ac:picMkLst>
            <pc:docMk/>
            <pc:sldMk cId="972063537" sldId="261"/>
            <ac:picMk id="4" creationId="{A29C30CD-CAE2-2284-BDB4-8C03854F2344}"/>
          </ac:picMkLst>
        </pc:picChg>
      </pc:sldChg>
      <pc:sldChg chg="addSp modSp">
        <pc:chgData name="AREEBA FATIMA" userId="55f269f3-360c-43d4-aab0-0b058aafdcdd" providerId="ADAL" clId="{051E8488-2DCA-49E3-9586-9F6E79C1032A}" dt="2024-07-02T07:54:25.704" v="166"/>
        <pc:sldMkLst>
          <pc:docMk/>
          <pc:sldMk cId="1916361151" sldId="262"/>
        </pc:sldMkLst>
        <pc:picChg chg="add mod">
          <ac:chgData name="AREEBA FATIMA" userId="55f269f3-360c-43d4-aab0-0b058aafdcdd" providerId="ADAL" clId="{051E8488-2DCA-49E3-9586-9F6E79C1032A}" dt="2024-07-02T07:54:25.704" v="166"/>
          <ac:picMkLst>
            <pc:docMk/>
            <pc:sldMk cId="1916361151" sldId="262"/>
            <ac:picMk id="6" creationId="{C860582C-F299-A513-D497-310F0266F604}"/>
          </ac:picMkLst>
        </pc:picChg>
      </pc:sldChg>
      <pc:sldChg chg="addSp modSp">
        <pc:chgData name="AREEBA FATIMA" userId="55f269f3-360c-43d4-aab0-0b058aafdcdd" providerId="ADAL" clId="{051E8488-2DCA-49E3-9586-9F6E79C1032A}" dt="2024-07-02T07:54:31.653" v="167"/>
        <pc:sldMkLst>
          <pc:docMk/>
          <pc:sldMk cId="3569952733" sldId="263"/>
        </pc:sldMkLst>
        <pc:picChg chg="add mod">
          <ac:chgData name="AREEBA FATIMA" userId="55f269f3-360c-43d4-aab0-0b058aafdcdd" providerId="ADAL" clId="{051E8488-2DCA-49E3-9586-9F6E79C1032A}" dt="2024-07-02T07:54:31.653" v="167"/>
          <ac:picMkLst>
            <pc:docMk/>
            <pc:sldMk cId="3569952733" sldId="263"/>
            <ac:picMk id="6" creationId="{19CC7BDD-CEA5-87A3-528D-2ACB19046AAB}"/>
          </ac:picMkLst>
        </pc:picChg>
      </pc:sldChg>
      <pc:sldChg chg="addSp modSp">
        <pc:chgData name="AREEBA FATIMA" userId="55f269f3-360c-43d4-aab0-0b058aafdcdd" providerId="ADAL" clId="{051E8488-2DCA-49E3-9586-9F6E79C1032A}" dt="2024-07-02T07:54:34.856" v="168"/>
        <pc:sldMkLst>
          <pc:docMk/>
          <pc:sldMk cId="1176492449" sldId="264"/>
        </pc:sldMkLst>
        <pc:picChg chg="add mod">
          <ac:chgData name="AREEBA FATIMA" userId="55f269f3-360c-43d4-aab0-0b058aafdcdd" providerId="ADAL" clId="{051E8488-2DCA-49E3-9586-9F6E79C1032A}" dt="2024-07-02T07:54:34.856" v="168"/>
          <ac:picMkLst>
            <pc:docMk/>
            <pc:sldMk cId="1176492449" sldId="264"/>
            <ac:picMk id="9" creationId="{72985AA8-8E17-B80B-6FF7-5BC9A6BAF6B4}"/>
          </ac:picMkLst>
        </pc:picChg>
      </pc:sldChg>
      <pc:sldChg chg="addSp modSp mod">
        <pc:chgData name="AREEBA FATIMA" userId="55f269f3-360c-43d4-aab0-0b058aafdcdd" providerId="ADAL" clId="{051E8488-2DCA-49E3-9586-9F6E79C1032A}" dt="2024-07-02T07:54:51.194" v="171" actId="1076"/>
        <pc:sldMkLst>
          <pc:docMk/>
          <pc:sldMk cId="1919016644" sldId="265"/>
        </pc:sldMkLst>
        <pc:spChg chg="mod">
          <ac:chgData name="AREEBA FATIMA" userId="55f269f3-360c-43d4-aab0-0b058aafdcdd" providerId="ADAL" clId="{051E8488-2DCA-49E3-9586-9F6E79C1032A}" dt="2024-07-02T07:13:51.930" v="16" actId="207"/>
          <ac:spMkLst>
            <pc:docMk/>
            <pc:sldMk cId="1919016644" sldId="265"/>
            <ac:spMk id="2" creationId="{8E66C0C5-C7BB-7BD1-9E83-2EA8C0110CFE}"/>
          </ac:spMkLst>
        </pc:spChg>
        <pc:spChg chg="mod">
          <ac:chgData name="AREEBA FATIMA" userId="55f269f3-360c-43d4-aab0-0b058aafdcdd" providerId="ADAL" clId="{051E8488-2DCA-49E3-9586-9F6E79C1032A}" dt="2024-07-02T07:54:51.194" v="171" actId="1076"/>
          <ac:spMkLst>
            <pc:docMk/>
            <pc:sldMk cId="1919016644" sldId="265"/>
            <ac:spMk id="3" creationId="{FE771817-1A8F-C45A-3656-039C5C05B4DC}"/>
          </ac:spMkLst>
        </pc:spChg>
        <pc:spChg chg="add">
          <ac:chgData name="AREEBA FATIMA" userId="55f269f3-360c-43d4-aab0-0b058aafdcdd" providerId="ADAL" clId="{051E8488-2DCA-49E3-9586-9F6E79C1032A}" dt="2024-07-02T07:12:56.481" v="6"/>
          <ac:spMkLst>
            <pc:docMk/>
            <pc:sldMk cId="1919016644" sldId="265"/>
            <ac:spMk id="4" creationId="{A45CC3EB-6641-CE56-126B-46AECC6BA18F}"/>
          </ac:spMkLst>
        </pc:spChg>
        <pc:spChg chg="add">
          <ac:chgData name="AREEBA FATIMA" userId="55f269f3-360c-43d4-aab0-0b058aafdcdd" providerId="ADAL" clId="{051E8488-2DCA-49E3-9586-9F6E79C1032A}" dt="2024-07-02T07:12:56.481" v="6"/>
          <ac:spMkLst>
            <pc:docMk/>
            <pc:sldMk cId="1919016644" sldId="265"/>
            <ac:spMk id="5" creationId="{9C74CA70-AF1C-D6F2-68F3-A6986A611B19}"/>
          </ac:spMkLst>
        </pc:spChg>
        <pc:spChg chg="add">
          <ac:chgData name="AREEBA FATIMA" userId="55f269f3-360c-43d4-aab0-0b058aafdcdd" providerId="ADAL" clId="{051E8488-2DCA-49E3-9586-9F6E79C1032A}" dt="2024-07-02T07:12:56.481" v="6"/>
          <ac:spMkLst>
            <pc:docMk/>
            <pc:sldMk cId="1919016644" sldId="265"/>
            <ac:spMk id="6" creationId="{9194EA81-F2B6-2E9F-0CC5-BE21163DF2DD}"/>
          </ac:spMkLst>
        </pc:spChg>
        <pc:spChg chg="add">
          <ac:chgData name="AREEBA FATIMA" userId="55f269f3-360c-43d4-aab0-0b058aafdcdd" providerId="ADAL" clId="{051E8488-2DCA-49E3-9586-9F6E79C1032A}" dt="2024-07-02T07:13:11.695" v="7"/>
          <ac:spMkLst>
            <pc:docMk/>
            <pc:sldMk cId="1919016644" sldId="265"/>
            <ac:spMk id="7" creationId="{4472B92A-E662-4993-B046-06FCB74433E2}"/>
          </ac:spMkLst>
        </pc:spChg>
        <pc:spChg chg="add">
          <ac:chgData name="AREEBA FATIMA" userId="55f269f3-360c-43d4-aab0-0b058aafdcdd" providerId="ADAL" clId="{051E8488-2DCA-49E3-9586-9F6E79C1032A}" dt="2024-07-02T07:13:11.695" v="7"/>
          <ac:spMkLst>
            <pc:docMk/>
            <pc:sldMk cId="1919016644" sldId="265"/>
            <ac:spMk id="8" creationId="{90D4654B-0DA1-761A-33BD-F2DA402D1F6D}"/>
          </ac:spMkLst>
        </pc:spChg>
        <pc:spChg chg="add">
          <ac:chgData name="AREEBA FATIMA" userId="55f269f3-360c-43d4-aab0-0b058aafdcdd" providerId="ADAL" clId="{051E8488-2DCA-49E3-9586-9F6E79C1032A}" dt="2024-07-02T07:13:11.695" v="7"/>
          <ac:spMkLst>
            <pc:docMk/>
            <pc:sldMk cId="1919016644" sldId="265"/>
            <ac:spMk id="9" creationId="{CB27BCD9-49ED-3C06-5E0A-54D9D49BE9A6}"/>
          </ac:spMkLst>
        </pc:spChg>
        <pc:picChg chg="add mod">
          <ac:chgData name="AREEBA FATIMA" userId="55f269f3-360c-43d4-aab0-0b058aafdcdd" providerId="ADAL" clId="{051E8488-2DCA-49E3-9586-9F6E79C1032A}" dt="2024-07-02T07:54:40.167" v="169"/>
          <ac:picMkLst>
            <pc:docMk/>
            <pc:sldMk cId="1919016644" sldId="265"/>
            <ac:picMk id="10" creationId="{E85EE9BC-2EF2-F722-4091-AA4B6BEE0641}"/>
          </ac:picMkLst>
        </pc:picChg>
      </pc:sldChg>
      <pc:sldChg chg="addSp modSp new mod">
        <pc:chgData name="AREEBA FATIMA" userId="55f269f3-360c-43d4-aab0-0b058aafdcdd" providerId="ADAL" clId="{051E8488-2DCA-49E3-9586-9F6E79C1032A}" dt="2024-07-02T07:54:56.519" v="172"/>
        <pc:sldMkLst>
          <pc:docMk/>
          <pc:sldMk cId="3899327346" sldId="266"/>
        </pc:sldMkLst>
        <pc:spChg chg="mod">
          <ac:chgData name="AREEBA FATIMA" userId="55f269f3-360c-43d4-aab0-0b058aafdcdd" providerId="ADAL" clId="{051E8488-2DCA-49E3-9586-9F6E79C1032A}" dt="2024-07-02T07:17:11.585" v="36" actId="1076"/>
          <ac:spMkLst>
            <pc:docMk/>
            <pc:sldMk cId="3899327346" sldId="266"/>
            <ac:spMk id="2" creationId="{C6791051-9E8D-2054-5EFC-F691815F50D4}"/>
          </ac:spMkLst>
        </pc:spChg>
        <pc:spChg chg="mod">
          <ac:chgData name="AREEBA FATIMA" userId="55f269f3-360c-43d4-aab0-0b058aafdcdd" providerId="ADAL" clId="{051E8488-2DCA-49E3-9586-9F6E79C1032A}" dt="2024-07-02T07:22:22.194" v="89" actId="207"/>
          <ac:spMkLst>
            <pc:docMk/>
            <pc:sldMk cId="3899327346" sldId="266"/>
            <ac:spMk id="3" creationId="{9F0BD358-5FB6-C6B0-5C1D-08268D2D8F47}"/>
          </ac:spMkLst>
        </pc:spChg>
        <pc:picChg chg="add mod">
          <ac:chgData name="AREEBA FATIMA" userId="55f269f3-360c-43d4-aab0-0b058aafdcdd" providerId="ADAL" clId="{051E8488-2DCA-49E3-9586-9F6E79C1032A}" dt="2024-07-02T07:54:56.519" v="172"/>
          <ac:picMkLst>
            <pc:docMk/>
            <pc:sldMk cId="3899327346" sldId="266"/>
            <ac:picMk id="4" creationId="{5E60C0E3-B31B-290E-0031-B6B55495964C}"/>
          </ac:picMkLst>
        </pc:picChg>
      </pc:sldChg>
      <pc:sldChg chg="addSp modSp new mod">
        <pc:chgData name="AREEBA FATIMA" userId="55f269f3-360c-43d4-aab0-0b058aafdcdd" providerId="ADAL" clId="{051E8488-2DCA-49E3-9586-9F6E79C1032A}" dt="2024-07-02T07:55:00.106" v="173"/>
        <pc:sldMkLst>
          <pc:docMk/>
          <pc:sldMk cId="3466518023" sldId="267"/>
        </pc:sldMkLst>
        <pc:spChg chg="mod">
          <ac:chgData name="AREEBA FATIMA" userId="55f269f3-360c-43d4-aab0-0b058aafdcdd" providerId="ADAL" clId="{051E8488-2DCA-49E3-9586-9F6E79C1032A}" dt="2024-07-02T07:19:54.854" v="51" actId="1076"/>
          <ac:spMkLst>
            <pc:docMk/>
            <pc:sldMk cId="3466518023" sldId="267"/>
            <ac:spMk id="2" creationId="{FD9E8336-A054-4AE9-3A6A-9EE244453188}"/>
          </ac:spMkLst>
        </pc:spChg>
        <pc:spChg chg="mod">
          <ac:chgData name="AREEBA FATIMA" userId="55f269f3-360c-43d4-aab0-0b058aafdcdd" providerId="ADAL" clId="{051E8488-2DCA-49E3-9586-9F6E79C1032A}" dt="2024-07-02T07:21:40.731" v="81" actId="207"/>
          <ac:spMkLst>
            <pc:docMk/>
            <pc:sldMk cId="3466518023" sldId="267"/>
            <ac:spMk id="3" creationId="{4132ED5C-7EEF-FAD0-9791-EB16637514D2}"/>
          </ac:spMkLst>
        </pc:spChg>
        <pc:picChg chg="add mod">
          <ac:chgData name="AREEBA FATIMA" userId="55f269f3-360c-43d4-aab0-0b058aafdcdd" providerId="ADAL" clId="{051E8488-2DCA-49E3-9586-9F6E79C1032A}" dt="2024-07-02T07:55:00.106" v="173"/>
          <ac:picMkLst>
            <pc:docMk/>
            <pc:sldMk cId="3466518023" sldId="267"/>
            <ac:picMk id="4" creationId="{0D18950B-1179-B6B5-FBC8-C2D9E8089EBE}"/>
          </ac:picMkLst>
        </pc:picChg>
      </pc:sldChg>
      <pc:sldChg chg="addSp modSp new mod">
        <pc:chgData name="AREEBA FATIMA" userId="55f269f3-360c-43d4-aab0-0b058aafdcdd" providerId="ADAL" clId="{051E8488-2DCA-49E3-9586-9F6E79C1032A}" dt="2024-07-02T07:56:26.372" v="175" actId="5793"/>
        <pc:sldMkLst>
          <pc:docMk/>
          <pc:sldMk cId="1936388201" sldId="268"/>
        </pc:sldMkLst>
        <pc:spChg chg="mod">
          <ac:chgData name="AREEBA FATIMA" userId="55f269f3-360c-43d4-aab0-0b058aafdcdd" providerId="ADAL" clId="{051E8488-2DCA-49E3-9586-9F6E79C1032A}" dt="2024-07-02T07:51:02.528" v="149" actId="207"/>
          <ac:spMkLst>
            <pc:docMk/>
            <pc:sldMk cId="1936388201" sldId="268"/>
            <ac:spMk id="2" creationId="{7A6489E0-2C68-902F-B461-803A2547B783}"/>
          </ac:spMkLst>
        </pc:spChg>
        <pc:spChg chg="mod">
          <ac:chgData name="AREEBA FATIMA" userId="55f269f3-360c-43d4-aab0-0b058aafdcdd" providerId="ADAL" clId="{051E8488-2DCA-49E3-9586-9F6E79C1032A}" dt="2024-07-02T07:56:26.372" v="175" actId="5793"/>
          <ac:spMkLst>
            <pc:docMk/>
            <pc:sldMk cId="1936388201" sldId="268"/>
            <ac:spMk id="3" creationId="{40781745-FBE8-2FAE-2AA9-7E3F4B51E75F}"/>
          </ac:spMkLst>
        </pc:spChg>
        <pc:picChg chg="add mod">
          <ac:chgData name="AREEBA FATIMA" userId="55f269f3-360c-43d4-aab0-0b058aafdcdd" providerId="ADAL" clId="{051E8488-2DCA-49E3-9586-9F6E79C1032A}" dt="2024-07-02T07:55:05.648" v="174"/>
          <ac:picMkLst>
            <pc:docMk/>
            <pc:sldMk cId="1936388201" sldId="268"/>
            <ac:picMk id="4" creationId="{B9469185-EB5B-A5D3-0C00-7F875665328A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3736D8-239E-4AD0-9581-42BB1328772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8DE74A0-B856-4662-BF90-EAB658224D6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Troubleshooting vibration analysis hardware is an important tool in the vibration analysts’ toolbox.</a:t>
          </a:r>
        </a:p>
      </dgm:t>
    </dgm:pt>
    <dgm:pt modelId="{C00ED864-7565-423A-BAAF-4F0C17389A55}" type="parTrans" cxnId="{21770AD1-D8D6-451D-B76D-D0CD133033F3}">
      <dgm:prSet/>
      <dgm:spPr/>
      <dgm:t>
        <a:bodyPr/>
        <a:lstStyle/>
        <a:p>
          <a:endParaRPr lang="en-US"/>
        </a:p>
      </dgm:t>
    </dgm:pt>
    <dgm:pt modelId="{19AED69C-D85B-491E-BC0A-936FFB02A528}" type="sibTrans" cxnId="{21770AD1-D8D6-451D-B76D-D0CD133033F3}">
      <dgm:prSet/>
      <dgm:spPr/>
      <dgm:t>
        <a:bodyPr/>
        <a:lstStyle/>
        <a:p>
          <a:endParaRPr lang="en-US"/>
        </a:p>
      </dgm:t>
    </dgm:pt>
    <dgm:pt modelId="{80D90C40-B623-4C86-8DBB-DABB28AB8E7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Knowing what to look for and how to isolate the problem with vibration analysis cables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contributes to the prevention of other problems in the future. </a:t>
          </a:r>
        </a:p>
      </dgm:t>
    </dgm:pt>
    <dgm:pt modelId="{7F601DEB-5C1F-463B-833F-FCF07FB86611}" type="parTrans" cxnId="{6D9BC2F0-2B24-4FBD-87A7-96C5C1489EDE}">
      <dgm:prSet/>
      <dgm:spPr/>
      <dgm:t>
        <a:bodyPr/>
        <a:lstStyle/>
        <a:p>
          <a:endParaRPr lang="en-US"/>
        </a:p>
      </dgm:t>
    </dgm:pt>
    <dgm:pt modelId="{57F5EB48-C2A6-46F9-9F09-EE15D49B48A4}" type="sibTrans" cxnId="{6D9BC2F0-2B24-4FBD-87A7-96C5C1489EDE}">
      <dgm:prSet/>
      <dgm:spPr/>
      <dgm:t>
        <a:bodyPr/>
        <a:lstStyle/>
        <a:p>
          <a:endParaRPr lang="en-US"/>
        </a:p>
      </dgm:t>
    </dgm:pt>
    <dgm:pt modelId="{5FD91193-0AB2-4B98-8E7D-F907D459523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This lesson focuses on cabling problems in portable systems.</a:t>
          </a:r>
        </a:p>
      </dgm:t>
    </dgm:pt>
    <dgm:pt modelId="{62E41F0F-8B0A-419B-B01D-B55BF17F52AF}" type="parTrans" cxnId="{CDB8C9AB-023F-45CA-AED2-AA377D2D05A7}">
      <dgm:prSet/>
      <dgm:spPr/>
      <dgm:t>
        <a:bodyPr/>
        <a:lstStyle/>
        <a:p>
          <a:endParaRPr lang="en-US"/>
        </a:p>
      </dgm:t>
    </dgm:pt>
    <dgm:pt modelId="{28B507A3-8FB1-4C8E-B749-18962E5659D1}" type="sibTrans" cxnId="{CDB8C9AB-023F-45CA-AED2-AA377D2D05A7}">
      <dgm:prSet/>
      <dgm:spPr/>
      <dgm:t>
        <a:bodyPr/>
        <a:lstStyle/>
        <a:p>
          <a:endParaRPr lang="en-US"/>
        </a:p>
      </dgm:t>
    </dgm:pt>
    <dgm:pt modelId="{E45FC7D8-2AE2-4AB8-A5F4-5078F7B7DAB4}" type="pres">
      <dgm:prSet presAssocID="{423736D8-239E-4AD0-9581-42BB13287728}" presName="root" presStyleCnt="0">
        <dgm:presLayoutVars>
          <dgm:dir/>
          <dgm:resizeHandles val="exact"/>
        </dgm:presLayoutVars>
      </dgm:prSet>
      <dgm:spPr/>
    </dgm:pt>
    <dgm:pt modelId="{98B2565B-90B3-48FA-AA8F-01BA33191062}" type="pres">
      <dgm:prSet presAssocID="{D8DE74A0-B856-4662-BF90-EAB658224D65}" presName="compNode" presStyleCnt="0"/>
      <dgm:spPr/>
    </dgm:pt>
    <dgm:pt modelId="{A8C8B106-2A7B-40A3-BB6A-7B977BF2FE15}" type="pres">
      <dgm:prSet presAssocID="{D8DE74A0-B856-4662-BF90-EAB658224D65}" presName="bgRect" presStyleLbl="bgShp" presStyleIdx="0" presStyleCnt="3"/>
      <dgm:spPr/>
    </dgm:pt>
    <dgm:pt modelId="{3B4FE078-19A4-4B79-8074-B6FEA083D855}" type="pres">
      <dgm:prSet presAssocID="{D8DE74A0-B856-4662-BF90-EAB658224D6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A5C1020D-EAE1-40B7-A800-AC38E5A4A2C4}" type="pres">
      <dgm:prSet presAssocID="{D8DE74A0-B856-4662-BF90-EAB658224D65}" presName="spaceRect" presStyleCnt="0"/>
      <dgm:spPr/>
    </dgm:pt>
    <dgm:pt modelId="{4921A5A8-298E-4FFB-8C65-E4795904C9ED}" type="pres">
      <dgm:prSet presAssocID="{D8DE74A0-B856-4662-BF90-EAB658224D65}" presName="parTx" presStyleLbl="revTx" presStyleIdx="0" presStyleCnt="3">
        <dgm:presLayoutVars>
          <dgm:chMax val="0"/>
          <dgm:chPref val="0"/>
        </dgm:presLayoutVars>
      </dgm:prSet>
      <dgm:spPr/>
    </dgm:pt>
    <dgm:pt modelId="{74EB8071-D3E4-4DDF-B944-CA4F35C02640}" type="pres">
      <dgm:prSet presAssocID="{19AED69C-D85B-491E-BC0A-936FFB02A528}" presName="sibTrans" presStyleCnt="0"/>
      <dgm:spPr/>
    </dgm:pt>
    <dgm:pt modelId="{9CE55BFB-4BF2-4572-AC1E-B3E4B909A6E1}" type="pres">
      <dgm:prSet presAssocID="{80D90C40-B623-4C86-8DBB-DABB28AB8E7D}" presName="compNode" presStyleCnt="0"/>
      <dgm:spPr/>
    </dgm:pt>
    <dgm:pt modelId="{61371FF1-E0D1-44FF-BD74-5C9D876D5F90}" type="pres">
      <dgm:prSet presAssocID="{80D90C40-B623-4C86-8DBB-DABB28AB8E7D}" presName="bgRect" presStyleLbl="bgShp" presStyleIdx="1" presStyleCnt="3"/>
      <dgm:spPr/>
    </dgm:pt>
    <dgm:pt modelId="{2A80DE35-ACF9-48B7-9427-B2AA992F0977}" type="pres">
      <dgm:prSet presAssocID="{80D90C40-B623-4C86-8DBB-DABB28AB8E7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911B360D-1095-4EC3-AB09-42B40A471617}" type="pres">
      <dgm:prSet presAssocID="{80D90C40-B623-4C86-8DBB-DABB28AB8E7D}" presName="spaceRect" presStyleCnt="0"/>
      <dgm:spPr/>
    </dgm:pt>
    <dgm:pt modelId="{654BCEE3-6575-4121-A666-9751B097A466}" type="pres">
      <dgm:prSet presAssocID="{80D90C40-B623-4C86-8DBB-DABB28AB8E7D}" presName="parTx" presStyleLbl="revTx" presStyleIdx="1" presStyleCnt="3">
        <dgm:presLayoutVars>
          <dgm:chMax val="0"/>
          <dgm:chPref val="0"/>
        </dgm:presLayoutVars>
      </dgm:prSet>
      <dgm:spPr/>
    </dgm:pt>
    <dgm:pt modelId="{C876B127-9230-4A98-8EBF-D449327338D5}" type="pres">
      <dgm:prSet presAssocID="{57F5EB48-C2A6-46F9-9F09-EE15D49B48A4}" presName="sibTrans" presStyleCnt="0"/>
      <dgm:spPr/>
    </dgm:pt>
    <dgm:pt modelId="{C74BF195-BC29-4ABB-8D68-F899BC941FCC}" type="pres">
      <dgm:prSet presAssocID="{5FD91193-0AB2-4B98-8E7D-F907D4595237}" presName="compNode" presStyleCnt="0"/>
      <dgm:spPr/>
    </dgm:pt>
    <dgm:pt modelId="{B48E1EB0-5A36-4DB1-84A9-180FBC9C2087}" type="pres">
      <dgm:prSet presAssocID="{5FD91193-0AB2-4B98-8E7D-F907D4595237}" presName="bgRect" presStyleLbl="bgShp" presStyleIdx="2" presStyleCnt="3" custLinFactNeighborX="4208" custLinFactNeighborY="-1187"/>
      <dgm:spPr/>
    </dgm:pt>
    <dgm:pt modelId="{AFCAC60E-6FFF-44C5-A252-8588D063E253}" type="pres">
      <dgm:prSet presAssocID="{5FD91193-0AB2-4B98-8E7D-F907D459523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"/>
        </a:ext>
      </dgm:extLst>
    </dgm:pt>
    <dgm:pt modelId="{EF70B76F-1CB0-4E7C-B5AD-303E622926F7}" type="pres">
      <dgm:prSet presAssocID="{5FD91193-0AB2-4B98-8E7D-F907D4595237}" presName="spaceRect" presStyleCnt="0"/>
      <dgm:spPr/>
    </dgm:pt>
    <dgm:pt modelId="{2DAB4226-274E-4C5A-9821-42F6C891A204}" type="pres">
      <dgm:prSet presAssocID="{5FD91193-0AB2-4B98-8E7D-F907D459523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019766C-7B1F-43C3-8374-423EF41E7FE1}" type="presOf" srcId="{D8DE74A0-B856-4662-BF90-EAB658224D65}" destId="{4921A5A8-298E-4FFB-8C65-E4795904C9ED}" srcOrd="0" destOrd="0" presId="urn:microsoft.com/office/officeart/2018/2/layout/IconVerticalSolidList"/>
    <dgm:cxn modelId="{58D159AA-964D-4D07-B874-29FD1E600F3D}" type="presOf" srcId="{5FD91193-0AB2-4B98-8E7D-F907D4595237}" destId="{2DAB4226-274E-4C5A-9821-42F6C891A204}" srcOrd="0" destOrd="0" presId="urn:microsoft.com/office/officeart/2018/2/layout/IconVerticalSolidList"/>
    <dgm:cxn modelId="{CDB8C9AB-023F-45CA-AED2-AA377D2D05A7}" srcId="{423736D8-239E-4AD0-9581-42BB13287728}" destId="{5FD91193-0AB2-4B98-8E7D-F907D4595237}" srcOrd="2" destOrd="0" parTransId="{62E41F0F-8B0A-419B-B01D-B55BF17F52AF}" sibTransId="{28B507A3-8FB1-4C8E-B749-18962E5659D1}"/>
    <dgm:cxn modelId="{21770AD1-D8D6-451D-B76D-D0CD133033F3}" srcId="{423736D8-239E-4AD0-9581-42BB13287728}" destId="{D8DE74A0-B856-4662-BF90-EAB658224D65}" srcOrd="0" destOrd="0" parTransId="{C00ED864-7565-423A-BAAF-4F0C17389A55}" sibTransId="{19AED69C-D85B-491E-BC0A-936FFB02A528}"/>
    <dgm:cxn modelId="{7384F1D1-0E13-46C7-B4DB-898CEAB0D95A}" type="presOf" srcId="{80D90C40-B623-4C86-8DBB-DABB28AB8E7D}" destId="{654BCEE3-6575-4121-A666-9751B097A466}" srcOrd="0" destOrd="0" presId="urn:microsoft.com/office/officeart/2018/2/layout/IconVerticalSolidList"/>
    <dgm:cxn modelId="{702AE3E3-D84F-4E6F-BB4C-5B35078D0800}" type="presOf" srcId="{423736D8-239E-4AD0-9581-42BB13287728}" destId="{E45FC7D8-2AE2-4AB8-A5F4-5078F7B7DAB4}" srcOrd="0" destOrd="0" presId="urn:microsoft.com/office/officeart/2018/2/layout/IconVerticalSolidList"/>
    <dgm:cxn modelId="{6D9BC2F0-2B24-4FBD-87A7-96C5C1489EDE}" srcId="{423736D8-239E-4AD0-9581-42BB13287728}" destId="{80D90C40-B623-4C86-8DBB-DABB28AB8E7D}" srcOrd="1" destOrd="0" parTransId="{7F601DEB-5C1F-463B-833F-FCF07FB86611}" sibTransId="{57F5EB48-C2A6-46F9-9F09-EE15D49B48A4}"/>
    <dgm:cxn modelId="{75C6ADF2-02C1-4354-9867-FCF765D8F017}" type="presParOf" srcId="{E45FC7D8-2AE2-4AB8-A5F4-5078F7B7DAB4}" destId="{98B2565B-90B3-48FA-AA8F-01BA33191062}" srcOrd="0" destOrd="0" presId="urn:microsoft.com/office/officeart/2018/2/layout/IconVerticalSolidList"/>
    <dgm:cxn modelId="{22765A43-9005-4909-8597-B605D1EC15D2}" type="presParOf" srcId="{98B2565B-90B3-48FA-AA8F-01BA33191062}" destId="{A8C8B106-2A7B-40A3-BB6A-7B977BF2FE15}" srcOrd="0" destOrd="0" presId="urn:microsoft.com/office/officeart/2018/2/layout/IconVerticalSolidList"/>
    <dgm:cxn modelId="{3A0EF084-5C96-47A7-92BD-828FD0852CD8}" type="presParOf" srcId="{98B2565B-90B3-48FA-AA8F-01BA33191062}" destId="{3B4FE078-19A4-4B79-8074-B6FEA083D855}" srcOrd="1" destOrd="0" presId="urn:microsoft.com/office/officeart/2018/2/layout/IconVerticalSolidList"/>
    <dgm:cxn modelId="{0FB75F23-EB8F-4640-AD2B-A401AC4CEAA7}" type="presParOf" srcId="{98B2565B-90B3-48FA-AA8F-01BA33191062}" destId="{A5C1020D-EAE1-40B7-A800-AC38E5A4A2C4}" srcOrd="2" destOrd="0" presId="urn:microsoft.com/office/officeart/2018/2/layout/IconVerticalSolidList"/>
    <dgm:cxn modelId="{F51CF082-A1A3-4D1C-A3E9-DA4CE475C675}" type="presParOf" srcId="{98B2565B-90B3-48FA-AA8F-01BA33191062}" destId="{4921A5A8-298E-4FFB-8C65-E4795904C9ED}" srcOrd="3" destOrd="0" presId="urn:microsoft.com/office/officeart/2018/2/layout/IconVerticalSolidList"/>
    <dgm:cxn modelId="{CFFBAFA5-0CC1-4831-B6B2-B54F733061EB}" type="presParOf" srcId="{E45FC7D8-2AE2-4AB8-A5F4-5078F7B7DAB4}" destId="{74EB8071-D3E4-4DDF-B944-CA4F35C02640}" srcOrd="1" destOrd="0" presId="urn:microsoft.com/office/officeart/2018/2/layout/IconVerticalSolidList"/>
    <dgm:cxn modelId="{E0B49556-238F-430F-AF46-F9DEBFB9E8E8}" type="presParOf" srcId="{E45FC7D8-2AE2-4AB8-A5F4-5078F7B7DAB4}" destId="{9CE55BFB-4BF2-4572-AC1E-B3E4B909A6E1}" srcOrd="2" destOrd="0" presId="urn:microsoft.com/office/officeart/2018/2/layout/IconVerticalSolidList"/>
    <dgm:cxn modelId="{5746952F-976D-412B-B43A-82ECFAFBEB48}" type="presParOf" srcId="{9CE55BFB-4BF2-4572-AC1E-B3E4B909A6E1}" destId="{61371FF1-E0D1-44FF-BD74-5C9D876D5F90}" srcOrd="0" destOrd="0" presId="urn:microsoft.com/office/officeart/2018/2/layout/IconVerticalSolidList"/>
    <dgm:cxn modelId="{B94C5645-F8E2-4385-BF99-269F29653F2F}" type="presParOf" srcId="{9CE55BFB-4BF2-4572-AC1E-B3E4B909A6E1}" destId="{2A80DE35-ACF9-48B7-9427-B2AA992F0977}" srcOrd="1" destOrd="0" presId="urn:microsoft.com/office/officeart/2018/2/layout/IconVerticalSolidList"/>
    <dgm:cxn modelId="{F88A282F-17AD-402D-BFE3-E07DE637160A}" type="presParOf" srcId="{9CE55BFB-4BF2-4572-AC1E-B3E4B909A6E1}" destId="{911B360D-1095-4EC3-AB09-42B40A471617}" srcOrd="2" destOrd="0" presId="urn:microsoft.com/office/officeart/2018/2/layout/IconVerticalSolidList"/>
    <dgm:cxn modelId="{4523C1E3-D56E-4C60-89D4-63F3587DC961}" type="presParOf" srcId="{9CE55BFB-4BF2-4572-AC1E-B3E4B909A6E1}" destId="{654BCEE3-6575-4121-A666-9751B097A466}" srcOrd="3" destOrd="0" presId="urn:microsoft.com/office/officeart/2018/2/layout/IconVerticalSolidList"/>
    <dgm:cxn modelId="{5DD65C18-6330-463C-8EA1-7947F14A0560}" type="presParOf" srcId="{E45FC7D8-2AE2-4AB8-A5F4-5078F7B7DAB4}" destId="{C876B127-9230-4A98-8EBF-D449327338D5}" srcOrd="3" destOrd="0" presId="urn:microsoft.com/office/officeart/2018/2/layout/IconVerticalSolidList"/>
    <dgm:cxn modelId="{97C72964-7088-4221-BDBD-984044D95AD3}" type="presParOf" srcId="{E45FC7D8-2AE2-4AB8-A5F4-5078F7B7DAB4}" destId="{C74BF195-BC29-4ABB-8D68-F899BC941FCC}" srcOrd="4" destOrd="0" presId="urn:microsoft.com/office/officeart/2018/2/layout/IconVerticalSolidList"/>
    <dgm:cxn modelId="{8449A59D-BFC7-4152-8B7B-F5A0383BA349}" type="presParOf" srcId="{C74BF195-BC29-4ABB-8D68-F899BC941FCC}" destId="{B48E1EB0-5A36-4DB1-84A9-180FBC9C2087}" srcOrd="0" destOrd="0" presId="urn:microsoft.com/office/officeart/2018/2/layout/IconVerticalSolidList"/>
    <dgm:cxn modelId="{481370DA-3246-4965-9FBB-5D17F82DA006}" type="presParOf" srcId="{C74BF195-BC29-4ABB-8D68-F899BC941FCC}" destId="{AFCAC60E-6FFF-44C5-A252-8588D063E253}" srcOrd="1" destOrd="0" presId="urn:microsoft.com/office/officeart/2018/2/layout/IconVerticalSolidList"/>
    <dgm:cxn modelId="{B50994A2-8E0F-4D99-AA32-8204D5C0115F}" type="presParOf" srcId="{C74BF195-BC29-4ABB-8D68-F899BC941FCC}" destId="{EF70B76F-1CB0-4E7C-B5AD-303E622926F7}" srcOrd="2" destOrd="0" presId="urn:microsoft.com/office/officeart/2018/2/layout/IconVerticalSolidList"/>
    <dgm:cxn modelId="{46585EA7-F3C3-42A1-AA95-D2BA983F3DFB}" type="presParOf" srcId="{C74BF195-BC29-4ABB-8D68-F899BC941FCC}" destId="{2DAB4226-274E-4C5A-9821-42F6C891A20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C8B106-2A7B-40A3-BB6A-7B977BF2FE15}">
      <dsp:nvSpPr>
        <dsp:cNvPr id="0" name=""/>
        <dsp:cNvSpPr/>
      </dsp:nvSpPr>
      <dsp:spPr>
        <a:xfrm>
          <a:off x="0" y="491"/>
          <a:ext cx="10515600" cy="1151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FE078-19A4-4B79-8074-B6FEA083D855}">
      <dsp:nvSpPr>
        <dsp:cNvPr id="0" name=""/>
        <dsp:cNvSpPr/>
      </dsp:nvSpPr>
      <dsp:spPr>
        <a:xfrm>
          <a:off x="348177" y="259466"/>
          <a:ext cx="633050" cy="6330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21A5A8-298E-4FFB-8C65-E4795904C9ED}">
      <dsp:nvSpPr>
        <dsp:cNvPr id="0" name=""/>
        <dsp:cNvSpPr/>
      </dsp:nvSpPr>
      <dsp:spPr>
        <a:xfrm>
          <a:off x="1329405" y="491"/>
          <a:ext cx="9186194" cy="115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814" tIns="121814" rIns="121814" bIns="121814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Troubleshooting vibration analysis hardware is an important tool in the vibration analysts’ toolbox.</a:t>
          </a:r>
        </a:p>
      </dsp:txBody>
      <dsp:txXfrm>
        <a:off x="1329405" y="491"/>
        <a:ext cx="9186194" cy="1151000"/>
      </dsp:txXfrm>
    </dsp:sp>
    <dsp:sp modelId="{61371FF1-E0D1-44FF-BD74-5C9D876D5F90}">
      <dsp:nvSpPr>
        <dsp:cNvPr id="0" name=""/>
        <dsp:cNvSpPr/>
      </dsp:nvSpPr>
      <dsp:spPr>
        <a:xfrm>
          <a:off x="0" y="1439242"/>
          <a:ext cx="10515600" cy="1151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80DE35-ACF9-48B7-9427-B2AA992F0977}">
      <dsp:nvSpPr>
        <dsp:cNvPr id="0" name=""/>
        <dsp:cNvSpPr/>
      </dsp:nvSpPr>
      <dsp:spPr>
        <a:xfrm>
          <a:off x="348177" y="1698217"/>
          <a:ext cx="633050" cy="6330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4BCEE3-6575-4121-A666-9751B097A466}">
      <dsp:nvSpPr>
        <dsp:cNvPr id="0" name=""/>
        <dsp:cNvSpPr/>
      </dsp:nvSpPr>
      <dsp:spPr>
        <a:xfrm>
          <a:off x="1329405" y="1439242"/>
          <a:ext cx="9186194" cy="115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814" tIns="121814" rIns="121814" bIns="121814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Knowing what to look for and how to isolate the problem with vibration analysis cables </a:t>
          </a: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contributes to the prevention of other problems in the future. </a:t>
          </a:r>
        </a:p>
      </dsp:txBody>
      <dsp:txXfrm>
        <a:off x="1329405" y="1439242"/>
        <a:ext cx="9186194" cy="1151000"/>
      </dsp:txXfrm>
    </dsp:sp>
    <dsp:sp modelId="{B48E1EB0-5A36-4DB1-84A9-180FBC9C2087}">
      <dsp:nvSpPr>
        <dsp:cNvPr id="0" name=""/>
        <dsp:cNvSpPr/>
      </dsp:nvSpPr>
      <dsp:spPr>
        <a:xfrm>
          <a:off x="0" y="2864330"/>
          <a:ext cx="10515600" cy="11510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CAC60E-6FFF-44C5-A252-8588D063E253}">
      <dsp:nvSpPr>
        <dsp:cNvPr id="0" name=""/>
        <dsp:cNvSpPr/>
      </dsp:nvSpPr>
      <dsp:spPr>
        <a:xfrm>
          <a:off x="348177" y="3136967"/>
          <a:ext cx="633050" cy="6330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B4226-274E-4C5A-9821-42F6C891A204}">
      <dsp:nvSpPr>
        <dsp:cNvPr id="0" name=""/>
        <dsp:cNvSpPr/>
      </dsp:nvSpPr>
      <dsp:spPr>
        <a:xfrm>
          <a:off x="1329405" y="2877992"/>
          <a:ext cx="9186194" cy="1151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814" tIns="121814" rIns="121814" bIns="121814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This lesson focuses on cabling problems in portable systems.</a:t>
          </a:r>
        </a:p>
      </dsp:txBody>
      <dsp:txXfrm>
        <a:off x="1329405" y="2877992"/>
        <a:ext cx="9186194" cy="1151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7-02T07:56:52.245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611 0,'-7'0,"-9"0,-9 0,-8 0,-4 0,-3 0,-3 0,1 0,-1 0,0 0,1 0,1 0,-1 0,1 0,0 0,0 0,7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1F36E-AD2E-DA42-430D-1C3B13CA43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0EA9C-E99F-DFA4-C889-A6DBC87127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FE8E-E921-E011-D0E1-ACD12B14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EC992-356A-49D6-678D-C82E3BA8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FD68-989C-D163-FF13-3324B62D7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53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ACF7F-165E-7A89-559A-FEEA26013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7A4683-6AB5-3263-929E-9F1C1CA9B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37C95-00D8-7F0D-B323-CB0DC167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A3B23-74F2-62DC-1CCB-B73FE2B15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568CA-2A54-FEF3-F929-06E920CE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8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82D553-15EA-4730-FF5A-31E36B60A7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5316E6-70A7-3B30-70C3-3D2864BA6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606E2-15AC-828F-F36F-3AF74FF36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B03C6-405C-93B2-B963-97423D92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B73A0-600E-A0D3-A95C-022EF94E9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8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1D598-4A4B-CB7B-DB82-72E6A8D4F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75BC74-F33C-C612-50FB-9B83B28B8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B1633-50E9-CF93-9DD0-1F630E25E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92DB0-E4BA-DA96-C564-E1D4F7C15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A4D78-8CD8-5DEE-4310-A9BFA3B9A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49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BF8C5-108F-5D75-DB0F-B0EE506F2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A9C901-4746-F942-3D60-8846A7FFB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E87F59-12C3-8995-E1F5-0028564FC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D2D51-5C3E-9902-CA9F-F6F3445CC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21A93-C403-F2AB-2165-35C8E790D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9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C02CA-6F02-5710-2B94-2C805B17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E222E-3B4F-2170-86BF-2D17F63E9F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5F7F46-465A-D56E-0BB4-0D4E953A6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DF81F4-3915-B2A8-89F8-5C68C0D3D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231A1-71A2-D3D9-AC63-D0C30C0A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C48DF1-65FB-69EA-9375-E8B0CF9C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3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5A763-A154-1854-C8C8-C1E7B3F37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C624E-51B2-8E97-CD1C-D5050D5A8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ABE4F-9A92-9614-ACC0-F50CF3205B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AA866E-2E8A-0EB7-F566-75B185F28E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3F7BC9-F931-4BFD-C6DA-56B38AAA0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ABB4A4-62C3-2057-E6D4-9C52D5287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88F561-7A2C-8E67-BCF1-0BC1C668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DC74D2-AAEB-F662-FF36-FC7F5425D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2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7816A-C613-361E-2E3A-7CA9B39DA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29BD31-B358-9BB5-2DB7-86FF1090E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E5595-C101-FAE8-90B5-EE8C9E3CF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EECCE1-53F1-ED4A-DE93-DDD891480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0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E748DB-F83C-4AE9-B6F7-2765ED5B3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4FABAE-8336-B3A0-2485-F1818897C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40C361-4B9C-F479-F3E4-A5AC201C3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7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7B149-45CE-35B2-DCD3-1EF9F9ACA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36343-2EB9-C1D9-7076-43AA1C14D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86AA8D-0805-262A-D6A3-9F072290F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2D4EF-3BFC-2455-D7A3-6BD113C6F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80CD8C-41FE-8A18-DF5E-7EC27D4FA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71B5B-0E67-97E3-6292-9AABB8B52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5E145-23AF-3EB1-9FE8-EB0E449DC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0DCCA1-C632-F8B1-866A-4F4591519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333868-FF26-C0B1-89F4-068B506807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D3969-0A4A-B18B-369F-936CD9E6A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A5670A-6280-E098-29F8-A9265C21A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90762-E697-D733-6072-E218A4FCF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6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43FA96-27A5-368F-4897-4B3C8B72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68256-0F8E-C9F0-0265-0F4EF28D6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1E77B-796C-641D-831C-501573BFCF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A9E691-9080-40A1-AF8F-844A931EA23C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EC2B1-F3B2-EE05-46E1-BB6B5DD3E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D62D9-8EEA-4FF5-2BB3-E5F08443D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137352-F2A2-4A04-8660-02B565C199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94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customXml" Target="../ink/ink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55C5B3-193A-4749-9AFD-682E53CDD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EAE06A6-F76A-41C9-827A-C561B0044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3"/>
            <a:ext cx="12192000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9F9D4E8-0639-444B-949B-951858506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80861" y="0"/>
            <a:ext cx="7661934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45000"/>
                </a:schemeClr>
              </a:gs>
              <a:gs pos="100000">
                <a:srgbClr val="000000">
                  <a:alpha val="29000"/>
                </a:srgb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3DA7A2-ED70-4BBA-AB72-00AD461F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80862" y="-6"/>
            <a:ext cx="11711138" cy="6410334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rgbClr val="000000">
                  <a:alpha val="41000"/>
                </a:srgb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858096-9C0B-3B9F-917A-21BFCA0BB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9935" y="176981"/>
            <a:ext cx="5506065" cy="4169703"/>
          </a:xfrm>
        </p:spPr>
        <p:txBody>
          <a:bodyPr anchor="b">
            <a:normAutofit/>
          </a:bodyPr>
          <a:lstStyle/>
          <a:p>
            <a:r>
              <a:rPr lang="en-US" sz="36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PRACTICAL TIPS FOR IDENTIFYING AND TROUBLESHOOTING PORTABLE MEASUREMENT CABLES FOR VIBRATION ANALYSIS</a:t>
            </a:r>
            <a:r>
              <a:rPr lang="en-US" sz="30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C485432-3647-4218-B5D3-15D3FA222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4844797" y="-489206"/>
            <a:ext cx="2502408" cy="12191998"/>
          </a:xfrm>
          <a:prstGeom prst="rect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8000">
                <a:schemeClr val="accent1">
                  <a:lumMod val="50000"/>
                  <a:alpha val="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A688A-5171-C4AF-F1A5-5ACCF142E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7208" y="4756265"/>
            <a:ext cx="4393278" cy="1244483"/>
          </a:xfrm>
        </p:spPr>
        <p:txBody>
          <a:bodyPr anchor="t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 3 – LESSON 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4AFDDCA-6ABA-4D23-8A5C-1BF0F4308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90589" y="1062544"/>
            <a:ext cx="4756162" cy="475616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a cable&#10;&#10;Description automatically generated">
            <a:extLst>
              <a:ext uri="{FF2B5EF4-FFF2-40B4-BE49-F238E27FC236}">
                <a16:creationId xmlns:a16="http://schemas.microsoft.com/office/drawing/2014/main" id="{4C682D38-3860-85D0-EB85-6EA0BACAA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0559" y="2552550"/>
            <a:ext cx="3737164" cy="1767186"/>
          </a:xfrm>
          <a:prstGeom prst="rect">
            <a:avLst/>
          </a:prstGeom>
        </p:spPr>
      </p:pic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BBD2D714-F0C1-70CD-B637-713BC51AD7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447"/>
          <a:stretch/>
        </p:blipFill>
        <p:spPr>
          <a:xfrm>
            <a:off x="9129434" y="6016509"/>
            <a:ext cx="3065887" cy="85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648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6C0C5-C7BB-7BD1-9E83-2EA8C0110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Further Explanation of Causes in Vibration Analysis Hardware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71817-1A8F-C45A-3656-039C5C05B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802"/>
            <a:ext cx="10515600" cy="517986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5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Connector Problems:</a:t>
            </a:r>
            <a:endParaRPr lang="en-US" sz="3500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Broken Connector Insert: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in two socket connectors with hard plastic isolation inserts.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handling weakens inserts, leading to cracks or complete fallout.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Damaged inserts cause interference on pins from the accelerometer, resulting in high readings and suspect 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Loose Solder Joints: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Indicated by erratic or intermittent readings when moving the cable.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 to pinpoint as joints are often potted with adhesive, making them unobservable without destroying the connector.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5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Damaged Cable:</a:t>
            </a:r>
            <a:endParaRPr lang="en-US" sz="3500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Cut or Burnt Cable: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Exposes shielding and can cut or burn internal twisted-shielded wires.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signal contamination, leading to signal fluctuations and the ski-slope effect in spectrums.</a:t>
            </a:r>
          </a:p>
          <a:p>
            <a:endParaRPr lang="en-US" dirty="0"/>
          </a:p>
        </p:txBody>
      </p:sp>
      <p:pic>
        <p:nvPicPr>
          <p:cNvPr id="10" name="Picture 9" descr="A blue and black logo&#10;&#10;Description automatically generated">
            <a:extLst>
              <a:ext uri="{FF2B5EF4-FFF2-40B4-BE49-F238E27FC236}">
                <a16:creationId xmlns:a16="http://schemas.microsoft.com/office/drawing/2014/main" id="{E85EE9BC-2EF2-F722-4091-AA4B6BEE06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016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91051-9E8D-2054-5EFC-F691815F5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Extending Cable Life – Tips on Preparing for Cable Faults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BD358-5FB6-C6B0-5C1D-08268D2D8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n-US" sz="38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Corrective Actions / Solutions:</a:t>
            </a:r>
            <a:endParaRPr lang="en-US" sz="3800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Repairing or replacing problem cables is often necessary.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 for extending cable life: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Spare Cables on Hand: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spare cables are available for troubleshooting and replacements.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Maintenance / Inspection: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 cables free of dirt, oils, and contaminants.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Clean connector contacts and check for corrosion.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Inspect connectors for damage or cracks.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cables for cuts, nicks, or burns.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Minimize elongation of coiled cables.</a:t>
            </a:r>
          </a:p>
          <a:p>
            <a:endParaRPr lang="en-US" dirty="0"/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5E60C0E3-B31B-290E-0031-B6B5549596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327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E8336-A054-4AE9-3A6A-9EE244453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Extending Cable Life – Tips on Preparing for Cable Faults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2ED5C-7EEF-FAD0-9791-EB1663751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1637071"/>
            <a:ext cx="11090787" cy="520267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During Use: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laying cables on or near hot surfaces (&gt;250°).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high-temperature cables around hot equipment.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Cable Manufacturer Warranty: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cables with a lifetime warranty.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 high-quality cables built for extended life, like CTC's cables.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Proactive Connector Development: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Strain Relief and Reinforcements: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 strain reliefs reduce stress on solder joints and cables.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Adhesive-filled connectors provide structural reinforcement and environmental protection.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Changes: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soft neoprene isolation inserts instead of hard plastic to prevent cracking and breaking.</a:t>
            </a:r>
          </a:p>
          <a:p>
            <a:endParaRPr lang="en-US" dirty="0"/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0D18950B-1179-B6B5-FBC8-C2D9E8089EB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518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489E0-2C68-902F-B461-803A2547B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81745-FBE8-2FAE-2AA9-7E3F4B51E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515908"/>
            <a:ext cx="12192000" cy="53420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condition of your cabling has a direct impact on the quality of the data collected. Many false alarms and / or time spent trying to track down a machine fault that really isn’t there can be avoided if you know what to look for when observing data that seems out of the ordinary. A good first step to any problem or observed inconsistency is to isolate the problem and start looking at possible causes and solutions.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OBSERVED DATA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overall vibrations for measurements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Significant changes in recorded vibration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‘Ski Sloping’ of data in the spectrum at points &lt; 1 Hz (60 CPM) and / or intermittent signals as indicated by the data collector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CAUSES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Damaged cable (burnt or cut cable)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Damaged connector (2 socket isolation material / insert)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Looseness of solder joints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SOLUTIONS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Repair or replace the cables 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B9469185-EB5B-A5D3-0C00-7F87566532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388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1B236-B916-446E-E39C-51C23F411D3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8C968D0-2758-E878-B431-8695F0781F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1847230"/>
              </p:ext>
            </p:extLst>
          </p:nvPr>
        </p:nvGraphicFramePr>
        <p:xfrm>
          <a:off x="838200" y="1825625"/>
          <a:ext cx="10515600" cy="4029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3E571352-9DB9-916A-444F-A60F55EE9BB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27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9983D-3F65-2880-22AA-8C28BE3F4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HARDWARE PROBLEMS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4B9F4-E79C-330F-1312-4F755BCE0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325563"/>
            <a:ext cx="6489086" cy="553243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Issues: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 Failures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Collecting measurement points all day, only to find the data cannot be used after downloading.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Problems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Downloading data into a database but unable to remove the measurement point due to a suspect reading.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Cable Issues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Collecting data with one cable while the system shows erroneous readings with the spare cable miles away.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Training Focus: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Tips and insights into diagnosing and correcting cabling issues.</a:t>
            </a:r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1F9F35-61B8-27E2-079D-747E9BEDD9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04984" y="1769807"/>
            <a:ext cx="5887017" cy="2669458"/>
          </a:xfrm>
          <a:prstGeom prst="rect">
            <a:avLst/>
          </a:prstGeom>
        </p:spPr>
      </p:pic>
      <p:pic>
        <p:nvPicPr>
          <p:cNvPr id="9" name="Picture 8" descr="A blue and black logo&#10;&#10;Description automatically generated">
            <a:extLst>
              <a:ext uri="{FF2B5EF4-FFF2-40B4-BE49-F238E27FC236}">
                <a16:creationId xmlns:a16="http://schemas.microsoft.com/office/drawing/2014/main" id="{A759E128-2EF9-ED28-BE09-6025081327E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98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047694-765E-29DF-2775-D83112A52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397" y="381462"/>
            <a:ext cx="5323715" cy="1642970"/>
          </a:xfrm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>
            <a:normAutofit/>
          </a:bodyPr>
          <a:lstStyle/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PORTABLE DATA CABLES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8EC90-F62A-B9EB-BF81-7B593CE63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923" y="2405894"/>
            <a:ext cx="5315189" cy="3535083"/>
          </a:xfrm>
        </p:spPr>
        <p:txBody>
          <a:bodyPr anchor="t"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cabling provides the path for the accelerometer output to the data collector.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also the path for powering the accelerometer.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Connectors attach the cable from the accelerometer to the data collector or a junction box.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diagram of a device&#10;&#10;Description automatically generated">
            <a:extLst>
              <a:ext uri="{FF2B5EF4-FFF2-40B4-BE49-F238E27FC236}">
                <a16:creationId xmlns:a16="http://schemas.microsoft.com/office/drawing/2014/main" id="{13FC0BF4-81D2-D8B4-0EFE-EF0C59F709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5967" y="1395327"/>
            <a:ext cx="4170530" cy="4099238"/>
          </a:xfrm>
          <a:prstGeom prst="rect">
            <a:avLst/>
          </a:prstGeom>
        </p:spPr>
      </p:pic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BE041E98-683E-E9EC-2559-398F669972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95AC8A76-B657-3C75-C97A-6A383766407B}"/>
                  </a:ext>
                </a:extLst>
              </p14:cNvPr>
              <p14:cNvContentPartPr/>
              <p14:nvPr/>
            </p14:nvContentPartPr>
            <p14:xfrm>
              <a:off x="9204155" y="4586551"/>
              <a:ext cx="220320" cy="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95AC8A76-B657-3C75-C97A-6A383766407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150155" y="4478551"/>
                <a:ext cx="32796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143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-7854"/>
            <a:ext cx="12192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D8A38F-B370-6F44-E6F2-1B08F203F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1" y="3144"/>
            <a:ext cx="6781800" cy="133869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Troubleshooting Tips / Techniques:</a:t>
            </a:r>
          </a:p>
        </p:txBody>
      </p:sp>
      <p:pic>
        <p:nvPicPr>
          <p:cNvPr id="5" name="Picture 4" descr="Torn rope">
            <a:extLst>
              <a:ext uri="{FF2B5EF4-FFF2-40B4-BE49-F238E27FC236}">
                <a16:creationId xmlns:a16="http://schemas.microsoft.com/office/drawing/2014/main" id="{E66AB4CE-C18E-D911-56EB-865DE46CFF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339" r="30485" b="1"/>
          <a:stretch/>
        </p:blipFill>
        <p:spPr>
          <a:xfrm>
            <a:off x="20" y="10"/>
            <a:ext cx="375473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CD66F-F24A-AB69-C4E1-00729E49D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0" y="1349694"/>
            <a:ext cx="8077180" cy="5346074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Problem: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Fault ID / Visual Inspection: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and identify the exact fault.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to Consider: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types of error(s) are being observed?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there any nicks, cuts, scratches, or burn marks on the cable?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any corrosion on the connector sockets?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Corrective Actions / Solutions: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Diagnose specific issues based on observations.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solutions to resolve identified faults.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Extend Cable Life: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 tips and best practices to ensure cables last longer and perform reliably.</a:t>
            </a:r>
          </a:p>
          <a:p>
            <a:pPr marL="0" indent="0">
              <a:buNone/>
            </a:pPr>
            <a:endParaRPr lang="en-US" sz="1400" dirty="0"/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1A71B32D-6C9E-EB40-2233-36B8C04CA1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746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07711-97C6-3781-C64C-BAD94A85A91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TROUBLSHOOTING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9E074-1D44-905F-D2D0-DDD6B0CC6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troubleshooting chart on the following pages was developed to help an analyst determine a fault by matching the situation to what is being observed in the field. 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see the importance of using both the spectrum and the time waveform to help understand the full picture.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A29C30CD-CAE2-2284-BDB4-8C03854F23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063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506F-1F5F-2F39-B221-320737BC060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TROUBLSHOOTING CHART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232A633-AA2F-62C4-BA41-7AA7E383EA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24049" y="2094272"/>
            <a:ext cx="10682209" cy="3864076"/>
          </a:xfrm>
        </p:spPr>
      </p:pic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C860582C-F299-A513-D497-310F0266F60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61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E6FC5-19E4-72F8-E0A5-3A1B57E82D3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TROUBLSHOOTING CHART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DF6E9FE-F72A-93C3-3DF8-5746C7A433F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310148" y="1870028"/>
            <a:ext cx="9571703" cy="4147316"/>
          </a:xfrm>
        </p:spPr>
      </p:pic>
      <p:pic>
        <p:nvPicPr>
          <p:cNvPr id="6" name="Picture 5" descr="A blue and black logo&#10;&#10;Description automatically generated">
            <a:extLst>
              <a:ext uri="{FF2B5EF4-FFF2-40B4-BE49-F238E27FC236}">
                <a16:creationId xmlns:a16="http://schemas.microsoft.com/office/drawing/2014/main" id="{19CC7BDD-CEA5-87A3-528D-2ACB19046AA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952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1057B-7468-536F-E548-7C8E2E8844C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90000"/>
              <a:lumOff val="1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TROUBLSHOOTING CHART</a:t>
            </a:r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44E4857-C49D-C71A-1B72-C351A85C0A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69541" y="2089237"/>
            <a:ext cx="10484259" cy="2440780"/>
          </a:xfrm>
        </p:spPr>
      </p:pic>
      <p:pic>
        <p:nvPicPr>
          <p:cNvPr id="9" name="Picture 8" descr="A blue and black logo&#10;&#10;Description automatically generated">
            <a:extLst>
              <a:ext uri="{FF2B5EF4-FFF2-40B4-BE49-F238E27FC236}">
                <a16:creationId xmlns:a16="http://schemas.microsoft.com/office/drawing/2014/main" id="{72985AA8-8E17-B80B-6FF7-5BC9A6BAF6B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23"/>
          <a:stretch/>
        </p:blipFill>
        <p:spPr>
          <a:xfrm>
            <a:off x="9129434" y="6105831"/>
            <a:ext cx="3065887" cy="76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492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822</Words>
  <Application>Microsoft Office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Aptos</vt:lpstr>
      <vt:lpstr>Aptos Display</vt:lpstr>
      <vt:lpstr>Arial</vt:lpstr>
      <vt:lpstr>Times New Roman</vt:lpstr>
      <vt:lpstr>Wingdings</vt:lpstr>
      <vt:lpstr>Office Theme</vt:lpstr>
      <vt:lpstr>PRACTICAL TIPS FOR IDENTIFYING AND TROUBLESHOOTING PORTABLE MEASUREMENT CABLES FOR VIBRATION ANALYSIS </vt:lpstr>
      <vt:lpstr>OBJECTIVES</vt:lpstr>
      <vt:lpstr>HARDWARE PROBLEMS</vt:lpstr>
      <vt:lpstr>PORTABLE DATA CABLES</vt:lpstr>
      <vt:lpstr>Troubleshooting Tips / Techniques:</vt:lpstr>
      <vt:lpstr>TROUBLSHOOTING CHART</vt:lpstr>
      <vt:lpstr>TROUBLSHOOTING CHART</vt:lpstr>
      <vt:lpstr>TROUBLSHOOTING CHART</vt:lpstr>
      <vt:lpstr>TROUBLSHOOTING CHART</vt:lpstr>
      <vt:lpstr>Further Explanation of Causes in Vibration Analysis Hardware</vt:lpstr>
      <vt:lpstr>Extending Cable Life – Tips on Preparing for Cable Faults</vt:lpstr>
      <vt:lpstr>Extending Cable Life – Tips on Preparing for Cable Faults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AREEBA FATIMA</dc:creator>
  <cp:lastModifiedBy>AREEBA FATIMA</cp:lastModifiedBy>
  <cp:revision>1</cp:revision>
  <dcterms:created xsi:type="dcterms:W3CDTF">2024-07-02T05:29:15Z</dcterms:created>
  <dcterms:modified xsi:type="dcterms:W3CDTF">2024-07-02T07:57:01Z</dcterms:modified>
</cp:coreProperties>
</file>