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07D65-0EAB-4651-9E7E-C4BFBE9E8CC9}" v="79" dt="2024-07-03T12:12:00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EBA FATIMA" userId="55f269f3-360c-43d4-aab0-0b058aafdcdd" providerId="ADAL" clId="{97707D65-0EAB-4651-9E7E-C4BFBE9E8CC9}"/>
    <pc:docChg chg="undo custSel addSld modSld">
      <pc:chgData name="AREEBA FATIMA" userId="55f269f3-360c-43d4-aab0-0b058aafdcdd" providerId="ADAL" clId="{97707D65-0EAB-4651-9E7E-C4BFBE9E8CC9}" dt="2024-07-03T12:12:30.537" v="784" actId="1076"/>
      <pc:docMkLst>
        <pc:docMk/>
      </pc:docMkLst>
      <pc:sldChg chg="addSp modSp mod">
        <pc:chgData name="AREEBA FATIMA" userId="55f269f3-360c-43d4-aab0-0b058aafdcdd" providerId="ADAL" clId="{97707D65-0EAB-4651-9E7E-C4BFBE9E8CC9}" dt="2024-07-03T12:01:32.085" v="674" actId="1076"/>
        <pc:sldMkLst>
          <pc:docMk/>
          <pc:sldMk cId="1955455642" sldId="256"/>
        </pc:sldMkLst>
        <pc:picChg chg="add mod modCrop">
          <ac:chgData name="AREEBA FATIMA" userId="55f269f3-360c-43d4-aab0-0b058aafdcdd" providerId="ADAL" clId="{97707D65-0EAB-4651-9E7E-C4BFBE9E8CC9}" dt="2024-07-03T12:01:32.085" v="674" actId="1076"/>
          <ac:picMkLst>
            <pc:docMk/>
            <pc:sldMk cId="1955455642" sldId="256"/>
            <ac:picMk id="5" creationId="{4634F2B0-5889-0B9A-8EBC-E05ADCF2921F}"/>
          </ac:picMkLst>
        </pc:picChg>
      </pc:sldChg>
      <pc:sldChg chg="addSp modSp">
        <pc:chgData name="AREEBA FATIMA" userId="55f269f3-360c-43d4-aab0-0b058aafdcdd" providerId="ADAL" clId="{97707D65-0EAB-4651-9E7E-C4BFBE9E8CC9}" dt="2024-07-03T12:01:41.888" v="675"/>
        <pc:sldMkLst>
          <pc:docMk/>
          <pc:sldMk cId="1678438018" sldId="257"/>
        </pc:sldMkLst>
        <pc:picChg chg="add mod">
          <ac:chgData name="AREEBA FATIMA" userId="55f269f3-360c-43d4-aab0-0b058aafdcdd" providerId="ADAL" clId="{97707D65-0EAB-4651-9E7E-C4BFBE9E8CC9}" dt="2024-07-03T12:01:41.888" v="675"/>
          <ac:picMkLst>
            <pc:docMk/>
            <pc:sldMk cId="1678438018" sldId="257"/>
            <ac:picMk id="3" creationId="{66B99F39-521A-608C-2593-67898DE7B41E}"/>
          </ac:picMkLst>
        </pc:picChg>
      </pc:sldChg>
      <pc:sldChg chg="addSp modSp">
        <pc:chgData name="AREEBA FATIMA" userId="55f269f3-360c-43d4-aab0-0b058aafdcdd" providerId="ADAL" clId="{97707D65-0EAB-4651-9E7E-C4BFBE9E8CC9}" dt="2024-07-03T12:01:45.850" v="676"/>
        <pc:sldMkLst>
          <pc:docMk/>
          <pc:sldMk cId="1946025020" sldId="258"/>
        </pc:sldMkLst>
        <pc:picChg chg="add mod">
          <ac:chgData name="AREEBA FATIMA" userId="55f269f3-360c-43d4-aab0-0b058aafdcdd" providerId="ADAL" clId="{97707D65-0EAB-4651-9E7E-C4BFBE9E8CC9}" dt="2024-07-03T12:01:45.850" v="676"/>
          <ac:picMkLst>
            <pc:docMk/>
            <pc:sldMk cId="1946025020" sldId="258"/>
            <ac:picMk id="3" creationId="{87E63EB1-1445-FB8A-7347-DB90318160F8}"/>
          </ac:picMkLst>
        </pc:picChg>
      </pc:sldChg>
      <pc:sldChg chg="addSp modSp">
        <pc:chgData name="AREEBA FATIMA" userId="55f269f3-360c-43d4-aab0-0b058aafdcdd" providerId="ADAL" clId="{97707D65-0EAB-4651-9E7E-C4BFBE9E8CC9}" dt="2024-07-03T12:01:50.191" v="677"/>
        <pc:sldMkLst>
          <pc:docMk/>
          <pc:sldMk cId="2835372369" sldId="259"/>
        </pc:sldMkLst>
        <pc:picChg chg="add mod">
          <ac:chgData name="AREEBA FATIMA" userId="55f269f3-360c-43d4-aab0-0b058aafdcdd" providerId="ADAL" clId="{97707D65-0EAB-4651-9E7E-C4BFBE9E8CC9}" dt="2024-07-03T12:01:50.191" v="677"/>
          <ac:picMkLst>
            <pc:docMk/>
            <pc:sldMk cId="2835372369" sldId="259"/>
            <ac:picMk id="4" creationId="{C0C1D041-BA98-A84C-17D0-FFCDD735D352}"/>
          </ac:picMkLst>
        </pc:picChg>
      </pc:sldChg>
      <pc:sldChg chg="addSp modSp mod">
        <pc:chgData name="AREEBA FATIMA" userId="55f269f3-360c-43d4-aab0-0b058aafdcdd" providerId="ADAL" clId="{97707D65-0EAB-4651-9E7E-C4BFBE9E8CC9}" dt="2024-07-03T12:02:36.231" v="683" actId="1076"/>
        <pc:sldMkLst>
          <pc:docMk/>
          <pc:sldMk cId="2433988997" sldId="260"/>
        </pc:sldMkLst>
        <pc:spChg chg="mod">
          <ac:chgData name="AREEBA FATIMA" userId="55f269f3-360c-43d4-aab0-0b058aafdcdd" providerId="ADAL" clId="{97707D65-0EAB-4651-9E7E-C4BFBE9E8CC9}" dt="2024-07-03T12:01:59.591" v="679" actId="1076"/>
          <ac:spMkLst>
            <pc:docMk/>
            <pc:sldMk cId="2433988997" sldId="260"/>
            <ac:spMk id="2" creationId="{43B4C579-1BC4-55A9-1D49-D52427A403C1}"/>
          </ac:spMkLst>
        </pc:spChg>
        <pc:picChg chg="add mod">
          <ac:chgData name="AREEBA FATIMA" userId="55f269f3-360c-43d4-aab0-0b058aafdcdd" providerId="ADAL" clId="{97707D65-0EAB-4651-9E7E-C4BFBE9E8CC9}" dt="2024-07-03T12:01:53.189" v="678"/>
          <ac:picMkLst>
            <pc:docMk/>
            <pc:sldMk cId="2433988997" sldId="260"/>
            <ac:picMk id="3" creationId="{F1A16F55-7373-D5F9-5F26-D5D7C2F47519}"/>
          </ac:picMkLst>
        </pc:picChg>
        <pc:picChg chg="mod">
          <ac:chgData name="AREEBA FATIMA" userId="55f269f3-360c-43d4-aab0-0b058aafdcdd" providerId="ADAL" clId="{97707D65-0EAB-4651-9E7E-C4BFBE9E8CC9}" dt="2024-07-03T12:02:36.231" v="683" actId="1076"/>
          <ac:picMkLst>
            <pc:docMk/>
            <pc:sldMk cId="2433988997" sldId="260"/>
            <ac:picMk id="5" creationId="{D0BABBEB-CCCD-C5B9-9C70-E8DD8E09CE02}"/>
          </ac:picMkLst>
        </pc:picChg>
      </pc:sldChg>
      <pc:sldChg chg="addSp modSp mod">
        <pc:chgData name="AREEBA FATIMA" userId="55f269f3-360c-43d4-aab0-0b058aafdcdd" providerId="ADAL" clId="{97707D65-0EAB-4651-9E7E-C4BFBE9E8CC9}" dt="2024-07-03T12:02:54.901" v="686"/>
        <pc:sldMkLst>
          <pc:docMk/>
          <pc:sldMk cId="4212558903" sldId="261"/>
        </pc:sldMkLst>
        <pc:spChg chg="mod">
          <ac:chgData name="AREEBA FATIMA" userId="55f269f3-360c-43d4-aab0-0b058aafdcdd" providerId="ADAL" clId="{97707D65-0EAB-4651-9E7E-C4BFBE9E8CC9}" dt="2024-07-03T12:02:50.619" v="684" actId="1076"/>
          <ac:spMkLst>
            <pc:docMk/>
            <pc:sldMk cId="4212558903" sldId="261"/>
            <ac:spMk id="2" creationId="{77F993A3-0A24-DBCA-9AB5-BBE2A94FB88F}"/>
          </ac:spMkLst>
        </pc:spChg>
        <pc:picChg chg="add mod">
          <ac:chgData name="AREEBA FATIMA" userId="55f269f3-360c-43d4-aab0-0b058aafdcdd" providerId="ADAL" clId="{97707D65-0EAB-4651-9E7E-C4BFBE9E8CC9}" dt="2024-07-03T12:02:54.901" v="686"/>
          <ac:picMkLst>
            <pc:docMk/>
            <pc:sldMk cId="4212558903" sldId="261"/>
            <ac:picMk id="3" creationId="{27EAADBF-DF00-4FD1-6A84-85DB084A4C24}"/>
          </ac:picMkLst>
        </pc:picChg>
        <pc:picChg chg="mod">
          <ac:chgData name="AREEBA FATIMA" userId="55f269f3-360c-43d4-aab0-0b058aafdcdd" providerId="ADAL" clId="{97707D65-0EAB-4651-9E7E-C4BFBE9E8CC9}" dt="2024-07-03T12:02:53.221" v="685" actId="1076"/>
          <ac:picMkLst>
            <pc:docMk/>
            <pc:sldMk cId="4212558903" sldId="261"/>
            <ac:picMk id="5" creationId="{DC0A53EE-AB5E-78F4-C578-8F8CE3BBF094}"/>
          </ac:picMkLst>
        </pc:picChg>
      </pc:sldChg>
      <pc:sldChg chg="addSp modSp mod">
        <pc:chgData name="AREEBA FATIMA" userId="55f269f3-360c-43d4-aab0-0b058aafdcdd" providerId="ADAL" clId="{97707D65-0EAB-4651-9E7E-C4BFBE9E8CC9}" dt="2024-07-03T12:03:22.858" v="690" actId="14100"/>
        <pc:sldMkLst>
          <pc:docMk/>
          <pc:sldMk cId="322087734" sldId="262"/>
        </pc:sldMkLst>
        <pc:spChg chg="mod">
          <ac:chgData name="AREEBA FATIMA" userId="55f269f3-360c-43d4-aab0-0b058aafdcdd" providerId="ADAL" clId="{97707D65-0EAB-4651-9E7E-C4BFBE9E8CC9}" dt="2024-07-03T12:03:08.072" v="687" actId="1076"/>
          <ac:spMkLst>
            <pc:docMk/>
            <pc:sldMk cId="322087734" sldId="262"/>
            <ac:spMk id="2" creationId="{9B8F20E8-D3CD-E5D1-20FB-7B5BDCDAFFC6}"/>
          </ac:spMkLst>
        </pc:spChg>
        <pc:picChg chg="add mod">
          <ac:chgData name="AREEBA FATIMA" userId="55f269f3-360c-43d4-aab0-0b058aafdcdd" providerId="ADAL" clId="{97707D65-0EAB-4651-9E7E-C4BFBE9E8CC9}" dt="2024-07-03T12:03:13.897" v="689"/>
          <ac:picMkLst>
            <pc:docMk/>
            <pc:sldMk cId="322087734" sldId="262"/>
            <ac:picMk id="3" creationId="{A9C7B010-4DD8-38AB-1527-57AE88F75A24}"/>
          </ac:picMkLst>
        </pc:picChg>
        <pc:picChg chg="mod">
          <ac:chgData name="AREEBA FATIMA" userId="55f269f3-360c-43d4-aab0-0b058aafdcdd" providerId="ADAL" clId="{97707D65-0EAB-4651-9E7E-C4BFBE9E8CC9}" dt="2024-07-03T12:03:22.858" v="690" actId="14100"/>
          <ac:picMkLst>
            <pc:docMk/>
            <pc:sldMk cId="322087734" sldId="262"/>
            <ac:picMk id="5" creationId="{6C1F0CFD-160B-E1C9-BF3C-E9BE776A9029}"/>
          </ac:picMkLst>
        </pc:picChg>
      </pc:sldChg>
      <pc:sldChg chg="addSp modSp mod">
        <pc:chgData name="AREEBA FATIMA" userId="55f269f3-360c-43d4-aab0-0b058aafdcdd" providerId="ADAL" clId="{97707D65-0EAB-4651-9E7E-C4BFBE9E8CC9}" dt="2024-07-03T12:03:46.218" v="694" actId="14100"/>
        <pc:sldMkLst>
          <pc:docMk/>
          <pc:sldMk cId="2507936708" sldId="263"/>
        </pc:sldMkLst>
        <pc:spChg chg="mod">
          <ac:chgData name="AREEBA FATIMA" userId="55f269f3-360c-43d4-aab0-0b058aafdcdd" providerId="ADAL" clId="{97707D65-0EAB-4651-9E7E-C4BFBE9E8CC9}" dt="2024-07-03T12:03:37.754" v="692" actId="1076"/>
          <ac:spMkLst>
            <pc:docMk/>
            <pc:sldMk cId="2507936708" sldId="263"/>
            <ac:spMk id="2" creationId="{03B3C19B-EACB-C961-7AE3-111EACB2C918}"/>
          </ac:spMkLst>
        </pc:spChg>
        <pc:picChg chg="add mod">
          <ac:chgData name="AREEBA FATIMA" userId="55f269f3-360c-43d4-aab0-0b058aafdcdd" providerId="ADAL" clId="{97707D65-0EAB-4651-9E7E-C4BFBE9E8CC9}" dt="2024-07-03T12:03:30.307" v="691"/>
          <ac:picMkLst>
            <pc:docMk/>
            <pc:sldMk cId="2507936708" sldId="263"/>
            <ac:picMk id="3" creationId="{DF630150-79D9-9E2A-5B75-F743BA363556}"/>
          </ac:picMkLst>
        </pc:picChg>
        <pc:picChg chg="mod">
          <ac:chgData name="AREEBA FATIMA" userId="55f269f3-360c-43d4-aab0-0b058aafdcdd" providerId="ADAL" clId="{97707D65-0EAB-4651-9E7E-C4BFBE9E8CC9}" dt="2024-07-03T12:03:46.218" v="694" actId="14100"/>
          <ac:picMkLst>
            <pc:docMk/>
            <pc:sldMk cId="2507936708" sldId="263"/>
            <ac:picMk id="5" creationId="{89006D5A-0113-8C53-6260-5119D36A8689}"/>
          </ac:picMkLst>
        </pc:picChg>
      </pc:sldChg>
      <pc:sldChg chg="addSp modSp mod">
        <pc:chgData name="AREEBA FATIMA" userId="55f269f3-360c-43d4-aab0-0b058aafdcdd" providerId="ADAL" clId="{97707D65-0EAB-4651-9E7E-C4BFBE9E8CC9}" dt="2024-07-03T12:04:03.594" v="697"/>
        <pc:sldMkLst>
          <pc:docMk/>
          <pc:sldMk cId="3187822786" sldId="264"/>
        </pc:sldMkLst>
        <pc:spChg chg="mod">
          <ac:chgData name="AREEBA FATIMA" userId="55f269f3-360c-43d4-aab0-0b058aafdcdd" providerId="ADAL" clId="{97707D65-0EAB-4651-9E7E-C4BFBE9E8CC9}" dt="2024-07-03T12:03:56.673" v="695" actId="1076"/>
          <ac:spMkLst>
            <pc:docMk/>
            <pc:sldMk cId="3187822786" sldId="264"/>
            <ac:spMk id="2" creationId="{6CED67DC-09F8-7712-993E-B02E5C14C393}"/>
          </ac:spMkLst>
        </pc:spChg>
        <pc:picChg chg="add mod">
          <ac:chgData name="AREEBA FATIMA" userId="55f269f3-360c-43d4-aab0-0b058aafdcdd" providerId="ADAL" clId="{97707D65-0EAB-4651-9E7E-C4BFBE9E8CC9}" dt="2024-07-03T12:04:03.594" v="697"/>
          <ac:picMkLst>
            <pc:docMk/>
            <pc:sldMk cId="3187822786" sldId="264"/>
            <ac:picMk id="3" creationId="{470CC37B-D81D-9D91-1C30-994B6C392A15}"/>
          </ac:picMkLst>
        </pc:picChg>
        <pc:picChg chg="mod">
          <ac:chgData name="AREEBA FATIMA" userId="55f269f3-360c-43d4-aab0-0b058aafdcdd" providerId="ADAL" clId="{97707D65-0EAB-4651-9E7E-C4BFBE9E8CC9}" dt="2024-07-03T12:04:01.711" v="696" actId="1076"/>
          <ac:picMkLst>
            <pc:docMk/>
            <pc:sldMk cId="3187822786" sldId="264"/>
            <ac:picMk id="5" creationId="{8A2D094D-ABB0-EC8A-3EA9-58A2B662F2DC}"/>
          </ac:picMkLst>
        </pc:picChg>
      </pc:sldChg>
      <pc:sldChg chg="addSp modSp mod">
        <pc:chgData name="AREEBA FATIMA" userId="55f269f3-360c-43d4-aab0-0b058aafdcdd" providerId="ADAL" clId="{97707D65-0EAB-4651-9E7E-C4BFBE9E8CC9}" dt="2024-07-03T12:04:33.891" v="701" actId="14100"/>
        <pc:sldMkLst>
          <pc:docMk/>
          <pc:sldMk cId="1596537862" sldId="265"/>
        </pc:sldMkLst>
        <pc:spChg chg="mod">
          <ac:chgData name="AREEBA FATIMA" userId="55f269f3-360c-43d4-aab0-0b058aafdcdd" providerId="ADAL" clId="{97707D65-0EAB-4651-9E7E-C4BFBE9E8CC9}" dt="2024-07-03T12:04:25.196" v="698" actId="1076"/>
          <ac:spMkLst>
            <pc:docMk/>
            <pc:sldMk cId="1596537862" sldId="265"/>
            <ac:spMk id="2" creationId="{DEBC1569-5002-99FC-B25C-A45443840336}"/>
          </ac:spMkLst>
        </pc:spChg>
        <pc:picChg chg="add mod">
          <ac:chgData name="AREEBA FATIMA" userId="55f269f3-360c-43d4-aab0-0b058aafdcdd" providerId="ADAL" clId="{97707D65-0EAB-4651-9E7E-C4BFBE9E8CC9}" dt="2024-07-03T12:04:29.275" v="700"/>
          <ac:picMkLst>
            <pc:docMk/>
            <pc:sldMk cId="1596537862" sldId="265"/>
            <ac:picMk id="3" creationId="{60740DA7-FDE5-AE4C-C30D-88353BE71DDF}"/>
          </ac:picMkLst>
        </pc:picChg>
        <pc:picChg chg="mod">
          <ac:chgData name="AREEBA FATIMA" userId="55f269f3-360c-43d4-aab0-0b058aafdcdd" providerId="ADAL" clId="{97707D65-0EAB-4651-9E7E-C4BFBE9E8CC9}" dt="2024-07-03T12:04:33.891" v="701" actId="14100"/>
          <ac:picMkLst>
            <pc:docMk/>
            <pc:sldMk cId="1596537862" sldId="265"/>
            <ac:picMk id="5" creationId="{4606729C-1BD1-5B59-1E84-F5891FD3C238}"/>
          </ac:picMkLst>
        </pc:picChg>
      </pc:sldChg>
      <pc:sldChg chg="addSp modSp mod">
        <pc:chgData name="AREEBA FATIMA" userId="55f269f3-360c-43d4-aab0-0b058aafdcdd" providerId="ADAL" clId="{97707D65-0EAB-4651-9E7E-C4BFBE9E8CC9}" dt="2024-07-03T12:04:54.032" v="706" actId="14100"/>
        <pc:sldMkLst>
          <pc:docMk/>
          <pc:sldMk cId="495947764" sldId="266"/>
        </pc:sldMkLst>
        <pc:spChg chg="mod">
          <ac:chgData name="AREEBA FATIMA" userId="55f269f3-360c-43d4-aab0-0b058aafdcdd" providerId="ADAL" clId="{97707D65-0EAB-4651-9E7E-C4BFBE9E8CC9}" dt="2024-07-03T12:04:41.777" v="702" actId="1076"/>
          <ac:spMkLst>
            <pc:docMk/>
            <pc:sldMk cId="495947764" sldId="266"/>
            <ac:spMk id="2" creationId="{1C7000B6-6384-CC8C-F5A5-8B3F18C4E652}"/>
          </ac:spMkLst>
        </pc:spChg>
        <pc:picChg chg="add mod">
          <ac:chgData name="AREEBA FATIMA" userId="55f269f3-360c-43d4-aab0-0b058aafdcdd" providerId="ADAL" clId="{97707D65-0EAB-4651-9E7E-C4BFBE9E8CC9}" dt="2024-07-03T12:04:50.202" v="705"/>
          <ac:picMkLst>
            <pc:docMk/>
            <pc:sldMk cId="495947764" sldId="266"/>
            <ac:picMk id="3" creationId="{302EA82E-3EDA-F005-957D-01E54C79722F}"/>
          </ac:picMkLst>
        </pc:picChg>
        <pc:picChg chg="mod">
          <ac:chgData name="AREEBA FATIMA" userId="55f269f3-360c-43d4-aab0-0b058aafdcdd" providerId="ADAL" clId="{97707D65-0EAB-4651-9E7E-C4BFBE9E8CC9}" dt="2024-07-03T12:04:54.032" v="706" actId="14100"/>
          <ac:picMkLst>
            <pc:docMk/>
            <pc:sldMk cId="495947764" sldId="266"/>
            <ac:picMk id="5" creationId="{9AE0123D-96D7-D185-6A3D-E5EDF69874D5}"/>
          </ac:picMkLst>
        </pc:picChg>
      </pc:sldChg>
      <pc:sldChg chg="addSp modSp mod">
        <pc:chgData name="AREEBA FATIMA" userId="55f269f3-360c-43d4-aab0-0b058aafdcdd" providerId="ADAL" clId="{97707D65-0EAB-4651-9E7E-C4BFBE9E8CC9}" dt="2024-07-03T12:05:23.900" v="710"/>
        <pc:sldMkLst>
          <pc:docMk/>
          <pc:sldMk cId="3345635258" sldId="267"/>
        </pc:sldMkLst>
        <pc:spChg chg="mod">
          <ac:chgData name="AREEBA FATIMA" userId="55f269f3-360c-43d4-aab0-0b058aafdcdd" providerId="ADAL" clId="{97707D65-0EAB-4651-9E7E-C4BFBE9E8CC9}" dt="2024-07-03T12:05:16.230" v="707" actId="1076"/>
          <ac:spMkLst>
            <pc:docMk/>
            <pc:sldMk cId="3345635258" sldId="267"/>
            <ac:spMk id="2" creationId="{69601A78-89BB-93FF-2C09-AFE727BDF95B}"/>
          </ac:spMkLst>
        </pc:spChg>
        <pc:picChg chg="add mod">
          <ac:chgData name="AREEBA FATIMA" userId="55f269f3-360c-43d4-aab0-0b058aafdcdd" providerId="ADAL" clId="{97707D65-0EAB-4651-9E7E-C4BFBE9E8CC9}" dt="2024-07-03T12:05:23.900" v="710"/>
          <ac:picMkLst>
            <pc:docMk/>
            <pc:sldMk cId="3345635258" sldId="267"/>
            <ac:picMk id="3" creationId="{431F3BC4-A3F3-A44C-BA67-AFA6198CA4A4}"/>
          </ac:picMkLst>
        </pc:picChg>
        <pc:picChg chg="mod">
          <ac:chgData name="AREEBA FATIMA" userId="55f269f3-360c-43d4-aab0-0b058aafdcdd" providerId="ADAL" clId="{97707D65-0EAB-4651-9E7E-C4BFBE9E8CC9}" dt="2024-07-03T12:05:22.539" v="709" actId="14100"/>
          <ac:picMkLst>
            <pc:docMk/>
            <pc:sldMk cId="3345635258" sldId="267"/>
            <ac:picMk id="5" creationId="{796A69E2-6A33-F251-1733-D67D53DF66EF}"/>
          </ac:picMkLst>
        </pc:picChg>
      </pc:sldChg>
      <pc:sldChg chg="addSp modSp mod">
        <pc:chgData name="AREEBA FATIMA" userId="55f269f3-360c-43d4-aab0-0b058aafdcdd" providerId="ADAL" clId="{97707D65-0EAB-4651-9E7E-C4BFBE9E8CC9}" dt="2024-07-03T12:05:37.767" v="714" actId="14100"/>
        <pc:sldMkLst>
          <pc:docMk/>
          <pc:sldMk cId="2645366442" sldId="268"/>
        </pc:sldMkLst>
        <pc:spChg chg="mod">
          <ac:chgData name="AREEBA FATIMA" userId="55f269f3-360c-43d4-aab0-0b058aafdcdd" providerId="ADAL" clId="{97707D65-0EAB-4651-9E7E-C4BFBE9E8CC9}" dt="2024-07-03T12:05:30.491" v="711" actId="1076"/>
          <ac:spMkLst>
            <pc:docMk/>
            <pc:sldMk cId="2645366442" sldId="268"/>
            <ac:spMk id="2" creationId="{914AA518-EE21-21BE-95E1-14F6F95BA312}"/>
          </ac:spMkLst>
        </pc:spChg>
        <pc:picChg chg="add mod">
          <ac:chgData name="AREEBA FATIMA" userId="55f269f3-360c-43d4-aab0-0b058aafdcdd" providerId="ADAL" clId="{97707D65-0EAB-4651-9E7E-C4BFBE9E8CC9}" dt="2024-07-03T12:05:34.369" v="713"/>
          <ac:picMkLst>
            <pc:docMk/>
            <pc:sldMk cId="2645366442" sldId="268"/>
            <ac:picMk id="3" creationId="{AEF8C903-32FA-D9CD-EB53-4944D3B6E033}"/>
          </ac:picMkLst>
        </pc:picChg>
        <pc:picChg chg="mod">
          <ac:chgData name="AREEBA FATIMA" userId="55f269f3-360c-43d4-aab0-0b058aafdcdd" providerId="ADAL" clId="{97707D65-0EAB-4651-9E7E-C4BFBE9E8CC9}" dt="2024-07-03T12:05:37.767" v="714" actId="14100"/>
          <ac:picMkLst>
            <pc:docMk/>
            <pc:sldMk cId="2645366442" sldId="268"/>
            <ac:picMk id="5" creationId="{4E7493A6-24F2-C8B4-891C-94C3B9248B56}"/>
          </ac:picMkLst>
        </pc:picChg>
      </pc:sldChg>
      <pc:sldChg chg="addSp modSp mod">
        <pc:chgData name="AREEBA FATIMA" userId="55f269f3-360c-43d4-aab0-0b058aafdcdd" providerId="ADAL" clId="{97707D65-0EAB-4651-9E7E-C4BFBE9E8CC9}" dt="2024-07-03T12:05:53.896" v="718" actId="14100"/>
        <pc:sldMkLst>
          <pc:docMk/>
          <pc:sldMk cId="4244765237" sldId="269"/>
        </pc:sldMkLst>
        <pc:spChg chg="mod">
          <ac:chgData name="AREEBA FATIMA" userId="55f269f3-360c-43d4-aab0-0b058aafdcdd" providerId="ADAL" clId="{97707D65-0EAB-4651-9E7E-C4BFBE9E8CC9}" dt="2024-07-03T12:05:43.852" v="715" actId="1076"/>
          <ac:spMkLst>
            <pc:docMk/>
            <pc:sldMk cId="4244765237" sldId="269"/>
            <ac:spMk id="2" creationId="{A5B9F01A-23C5-069B-38EE-E995F9478F6C}"/>
          </ac:spMkLst>
        </pc:spChg>
        <pc:picChg chg="add mod">
          <ac:chgData name="AREEBA FATIMA" userId="55f269f3-360c-43d4-aab0-0b058aafdcdd" providerId="ADAL" clId="{97707D65-0EAB-4651-9E7E-C4BFBE9E8CC9}" dt="2024-07-03T12:05:48.718" v="717"/>
          <ac:picMkLst>
            <pc:docMk/>
            <pc:sldMk cId="4244765237" sldId="269"/>
            <ac:picMk id="3" creationId="{FF0E8239-71B8-70E4-5E79-27FBF4C93F95}"/>
          </ac:picMkLst>
        </pc:picChg>
        <pc:picChg chg="mod">
          <ac:chgData name="AREEBA FATIMA" userId="55f269f3-360c-43d4-aab0-0b058aafdcdd" providerId="ADAL" clId="{97707D65-0EAB-4651-9E7E-C4BFBE9E8CC9}" dt="2024-07-03T12:05:53.896" v="718" actId="14100"/>
          <ac:picMkLst>
            <pc:docMk/>
            <pc:sldMk cId="4244765237" sldId="269"/>
            <ac:picMk id="5" creationId="{106C3617-CAF4-4D59-BAEC-EC2F08F6A219}"/>
          </ac:picMkLst>
        </pc:picChg>
      </pc:sldChg>
      <pc:sldChg chg="addSp modSp mod">
        <pc:chgData name="AREEBA FATIMA" userId="55f269f3-360c-43d4-aab0-0b058aafdcdd" providerId="ADAL" clId="{97707D65-0EAB-4651-9E7E-C4BFBE9E8CC9}" dt="2024-07-03T12:06:28.037" v="721"/>
        <pc:sldMkLst>
          <pc:docMk/>
          <pc:sldMk cId="3883198228" sldId="270"/>
        </pc:sldMkLst>
        <pc:spChg chg="mod">
          <ac:chgData name="AREEBA FATIMA" userId="55f269f3-360c-43d4-aab0-0b058aafdcdd" providerId="ADAL" clId="{97707D65-0EAB-4651-9E7E-C4BFBE9E8CC9}" dt="2024-07-03T12:06:15.657" v="719" actId="1076"/>
          <ac:spMkLst>
            <pc:docMk/>
            <pc:sldMk cId="3883198228" sldId="270"/>
            <ac:spMk id="2" creationId="{B1A974C8-1813-E593-4B56-466C3296FBF9}"/>
          </ac:spMkLst>
        </pc:spChg>
        <pc:picChg chg="add mod">
          <ac:chgData name="AREEBA FATIMA" userId="55f269f3-360c-43d4-aab0-0b058aafdcdd" providerId="ADAL" clId="{97707D65-0EAB-4651-9E7E-C4BFBE9E8CC9}" dt="2024-07-03T12:06:28.037" v="721"/>
          <ac:picMkLst>
            <pc:docMk/>
            <pc:sldMk cId="3883198228" sldId="270"/>
            <ac:picMk id="3" creationId="{B2786730-53BE-CDB5-923D-2C0671FE6D22}"/>
          </ac:picMkLst>
        </pc:picChg>
        <pc:picChg chg="mod">
          <ac:chgData name="AREEBA FATIMA" userId="55f269f3-360c-43d4-aab0-0b058aafdcdd" providerId="ADAL" clId="{97707D65-0EAB-4651-9E7E-C4BFBE9E8CC9}" dt="2024-07-03T12:06:25.526" v="720" actId="1076"/>
          <ac:picMkLst>
            <pc:docMk/>
            <pc:sldMk cId="3883198228" sldId="270"/>
            <ac:picMk id="5" creationId="{753AED2A-8BB6-832C-7E18-FB2019D2FFDB}"/>
          </ac:picMkLst>
        </pc:picChg>
      </pc:sldChg>
      <pc:sldChg chg="addSp delSp modSp mod">
        <pc:chgData name="AREEBA FATIMA" userId="55f269f3-360c-43d4-aab0-0b058aafdcdd" providerId="ADAL" clId="{97707D65-0EAB-4651-9E7E-C4BFBE9E8CC9}" dt="2024-07-03T12:07:13.160" v="728" actId="1076"/>
        <pc:sldMkLst>
          <pc:docMk/>
          <pc:sldMk cId="4099198245" sldId="271"/>
        </pc:sldMkLst>
        <pc:spChg chg="mod">
          <ac:chgData name="AREEBA FATIMA" userId="55f269f3-360c-43d4-aab0-0b058aafdcdd" providerId="ADAL" clId="{97707D65-0EAB-4651-9E7E-C4BFBE9E8CC9}" dt="2024-07-03T12:06:42.560" v="722" actId="1076"/>
          <ac:spMkLst>
            <pc:docMk/>
            <pc:sldMk cId="4099198245" sldId="271"/>
            <ac:spMk id="2" creationId="{171CB1C3-5D76-C6E7-5FD7-C710C6952EDB}"/>
          </ac:spMkLst>
        </pc:spChg>
        <pc:spChg chg="del">
          <ac:chgData name="AREEBA FATIMA" userId="55f269f3-360c-43d4-aab0-0b058aafdcdd" providerId="ADAL" clId="{97707D65-0EAB-4651-9E7E-C4BFBE9E8CC9}" dt="2024-07-02T13:43:56.756" v="6" actId="22"/>
          <ac:spMkLst>
            <pc:docMk/>
            <pc:sldMk cId="4099198245" sldId="271"/>
            <ac:spMk id="3" creationId="{D0547F00-7E9E-9156-869A-B60674C65002}"/>
          </ac:spMkLst>
        </pc:spChg>
        <pc:picChg chg="add mod">
          <ac:chgData name="AREEBA FATIMA" userId="55f269f3-360c-43d4-aab0-0b058aafdcdd" providerId="ADAL" clId="{97707D65-0EAB-4651-9E7E-C4BFBE9E8CC9}" dt="2024-07-03T12:06:58.783" v="724"/>
          <ac:picMkLst>
            <pc:docMk/>
            <pc:sldMk cId="4099198245" sldId="271"/>
            <ac:picMk id="3" creationId="{02625A9B-5ECE-D018-A1F0-2BFD01AEDED0}"/>
          </ac:picMkLst>
        </pc:picChg>
        <pc:picChg chg="add mod ord">
          <ac:chgData name="AREEBA FATIMA" userId="55f269f3-360c-43d4-aab0-0b058aafdcdd" providerId="ADAL" clId="{97707D65-0EAB-4651-9E7E-C4BFBE9E8CC9}" dt="2024-07-03T12:07:13.160" v="728" actId="1076"/>
          <ac:picMkLst>
            <pc:docMk/>
            <pc:sldMk cId="4099198245" sldId="271"/>
            <ac:picMk id="5" creationId="{B4F4CAB3-F135-656C-415B-8B9B7C6086F8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3T12:07:41.031" v="736" actId="1076"/>
        <pc:sldMkLst>
          <pc:docMk/>
          <pc:sldMk cId="2327129128" sldId="272"/>
        </pc:sldMkLst>
        <pc:spChg chg="mod">
          <ac:chgData name="AREEBA FATIMA" userId="55f269f3-360c-43d4-aab0-0b058aafdcdd" providerId="ADAL" clId="{97707D65-0EAB-4651-9E7E-C4BFBE9E8CC9}" dt="2024-07-03T12:07:21.264" v="729" actId="1076"/>
          <ac:spMkLst>
            <pc:docMk/>
            <pc:sldMk cId="2327129128" sldId="272"/>
            <ac:spMk id="2" creationId="{0F7EA13A-1730-61FC-C792-6D341932FB16}"/>
          </ac:spMkLst>
        </pc:spChg>
        <pc:spChg chg="del">
          <ac:chgData name="AREEBA FATIMA" userId="55f269f3-360c-43d4-aab0-0b058aafdcdd" providerId="ADAL" clId="{97707D65-0EAB-4651-9E7E-C4BFBE9E8CC9}" dt="2024-07-02T13:47:48.142" v="22" actId="22"/>
          <ac:spMkLst>
            <pc:docMk/>
            <pc:sldMk cId="2327129128" sldId="272"/>
            <ac:spMk id="3" creationId="{0C28C20E-7AA2-BDE5-4A04-10EEF787862C}"/>
          </ac:spMkLst>
        </pc:spChg>
        <pc:picChg chg="add mod">
          <ac:chgData name="AREEBA FATIMA" userId="55f269f3-360c-43d4-aab0-0b058aafdcdd" providerId="ADAL" clId="{97707D65-0EAB-4651-9E7E-C4BFBE9E8CC9}" dt="2024-07-03T12:07:35.573" v="735"/>
          <ac:picMkLst>
            <pc:docMk/>
            <pc:sldMk cId="2327129128" sldId="272"/>
            <ac:picMk id="3" creationId="{2C2DA420-EE84-6E14-168E-057C8D1BB5E5}"/>
          </ac:picMkLst>
        </pc:picChg>
        <pc:picChg chg="add mod ord">
          <ac:chgData name="AREEBA FATIMA" userId="55f269f3-360c-43d4-aab0-0b058aafdcdd" providerId="ADAL" clId="{97707D65-0EAB-4651-9E7E-C4BFBE9E8CC9}" dt="2024-07-03T12:07:41.031" v="736" actId="1076"/>
          <ac:picMkLst>
            <pc:docMk/>
            <pc:sldMk cId="2327129128" sldId="272"/>
            <ac:picMk id="5" creationId="{A5D7F7FD-212A-43D4-446F-0DE75CED1391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3T12:08:04.467" v="741" actId="1076"/>
        <pc:sldMkLst>
          <pc:docMk/>
          <pc:sldMk cId="1373012723" sldId="273"/>
        </pc:sldMkLst>
        <pc:spChg chg="mod">
          <ac:chgData name="AREEBA FATIMA" userId="55f269f3-360c-43d4-aab0-0b058aafdcdd" providerId="ADAL" clId="{97707D65-0EAB-4651-9E7E-C4BFBE9E8CC9}" dt="2024-07-03T12:07:53.288" v="737" actId="1076"/>
          <ac:spMkLst>
            <pc:docMk/>
            <pc:sldMk cId="1373012723" sldId="273"/>
            <ac:spMk id="2" creationId="{FC9C0A66-F9F3-7115-41FD-233164BA1CD1}"/>
          </ac:spMkLst>
        </pc:spChg>
        <pc:spChg chg="del">
          <ac:chgData name="AREEBA FATIMA" userId="55f269f3-360c-43d4-aab0-0b058aafdcdd" providerId="ADAL" clId="{97707D65-0EAB-4651-9E7E-C4BFBE9E8CC9}" dt="2024-07-02T13:50:44.373" v="38" actId="22"/>
          <ac:spMkLst>
            <pc:docMk/>
            <pc:sldMk cId="1373012723" sldId="273"/>
            <ac:spMk id="3" creationId="{75920596-0E97-5CE8-0BC2-974F45746E8D}"/>
          </ac:spMkLst>
        </pc:spChg>
        <pc:picChg chg="add mod">
          <ac:chgData name="AREEBA FATIMA" userId="55f269f3-360c-43d4-aab0-0b058aafdcdd" providerId="ADAL" clId="{97707D65-0EAB-4651-9E7E-C4BFBE9E8CC9}" dt="2024-07-03T12:07:57.613" v="739"/>
          <ac:picMkLst>
            <pc:docMk/>
            <pc:sldMk cId="1373012723" sldId="273"/>
            <ac:picMk id="3" creationId="{57C0017C-B340-757D-FCEA-E55064DB29CD}"/>
          </ac:picMkLst>
        </pc:picChg>
        <pc:picChg chg="add mod ord">
          <ac:chgData name="AREEBA FATIMA" userId="55f269f3-360c-43d4-aab0-0b058aafdcdd" providerId="ADAL" clId="{97707D65-0EAB-4651-9E7E-C4BFBE9E8CC9}" dt="2024-07-03T12:08:04.467" v="741" actId="1076"/>
          <ac:picMkLst>
            <pc:docMk/>
            <pc:sldMk cId="1373012723" sldId="273"/>
            <ac:picMk id="5" creationId="{C2B0A0D0-82E2-F6AF-3435-7E1910CE889B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3T12:08:45.273" v="745"/>
        <pc:sldMkLst>
          <pc:docMk/>
          <pc:sldMk cId="332357837" sldId="274"/>
        </pc:sldMkLst>
        <pc:spChg chg="mod">
          <ac:chgData name="AREEBA FATIMA" userId="55f269f3-360c-43d4-aab0-0b058aafdcdd" providerId="ADAL" clId="{97707D65-0EAB-4651-9E7E-C4BFBE9E8CC9}" dt="2024-07-03T12:08:20.437" v="742" actId="1076"/>
          <ac:spMkLst>
            <pc:docMk/>
            <pc:sldMk cId="332357837" sldId="274"/>
            <ac:spMk id="2" creationId="{A0CFFBF6-E3FE-DF9A-A56F-655EE7EB62C5}"/>
          </ac:spMkLst>
        </pc:spChg>
        <pc:spChg chg="del">
          <ac:chgData name="AREEBA FATIMA" userId="55f269f3-360c-43d4-aab0-0b058aafdcdd" providerId="ADAL" clId="{97707D65-0EAB-4651-9E7E-C4BFBE9E8CC9}" dt="2024-07-02T13:53:28.093" v="57" actId="22"/>
          <ac:spMkLst>
            <pc:docMk/>
            <pc:sldMk cId="332357837" sldId="274"/>
            <ac:spMk id="3" creationId="{6F8E2DE7-45E2-5651-2548-C5B885A08046}"/>
          </ac:spMkLst>
        </pc:spChg>
        <pc:picChg chg="add mod">
          <ac:chgData name="AREEBA FATIMA" userId="55f269f3-360c-43d4-aab0-0b058aafdcdd" providerId="ADAL" clId="{97707D65-0EAB-4651-9E7E-C4BFBE9E8CC9}" dt="2024-07-03T12:08:45.273" v="745"/>
          <ac:picMkLst>
            <pc:docMk/>
            <pc:sldMk cId="332357837" sldId="274"/>
            <ac:picMk id="3" creationId="{FF92BD4A-41E4-6E82-B178-31B2DED2A1FB}"/>
          </ac:picMkLst>
        </pc:picChg>
        <pc:picChg chg="add mod ord modCrop">
          <ac:chgData name="AREEBA FATIMA" userId="55f269f3-360c-43d4-aab0-0b058aafdcdd" providerId="ADAL" clId="{97707D65-0EAB-4651-9E7E-C4BFBE9E8CC9}" dt="2024-07-03T12:08:29.264" v="744" actId="14100"/>
          <ac:picMkLst>
            <pc:docMk/>
            <pc:sldMk cId="332357837" sldId="274"/>
            <ac:picMk id="5" creationId="{4F62A3C7-0D06-6A6B-BC43-4D751E7C2011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3T12:09:43.689" v="751"/>
        <pc:sldMkLst>
          <pc:docMk/>
          <pc:sldMk cId="830821522" sldId="275"/>
        </pc:sldMkLst>
        <pc:spChg chg="mod">
          <ac:chgData name="AREEBA FATIMA" userId="55f269f3-360c-43d4-aab0-0b058aafdcdd" providerId="ADAL" clId="{97707D65-0EAB-4651-9E7E-C4BFBE9E8CC9}" dt="2024-07-03T12:09:08.344" v="746" actId="1076"/>
          <ac:spMkLst>
            <pc:docMk/>
            <pc:sldMk cId="830821522" sldId="275"/>
            <ac:spMk id="2" creationId="{27FB4B94-4C14-8AE7-11AE-4580B7319B8F}"/>
          </ac:spMkLst>
        </pc:spChg>
        <pc:spChg chg="del">
          <ac:chgData name="AREEBA FATIMA" userId="55f269f3-360c-43d4-aab0-0b058aafdcdd" providerId="ADAL" clId="{97707D65-0EAB-4651-9E7E-C4BFBE9E8CC9}" dt="2024-07-02T13:56:12.069" v="70" actId="22"/>
          <ac:spMkLst>
            <pc:docMk/>
            <pc:sldMk cId="830821522" sldId="275"/>
            <ac:spMk id="3" creationId="{3490043A-DE0B-272F-9D39-60D1FD22B9BF}"/>
          </ac:spMkLst>
        </pc:spChg>
        <pc:picChg chg="add mod">
          <ac:chgData name="AREEBA FATIMA" userId="55f269f3-360c-43d4-aab0-0b058aafdcdd" providerId="ADAL" clId="{97707D65-0EAB-4651-9E7E-C4BFBE9E8CC9}" dt="2024-07-03T12:09:43.689" v="751"/>
          <ac:picMkLst>
            <pc:docMk/>
            <pc:sldMk cId="830821522" sldId="275"/>
            <ac:picMk id="3" creationId="{E9D0A053-058A-4BF0-600B-41B29EA64477}"/>
          </ac:picMkLst>
        </pc:picChg>
        <pc:picChg chg="add mod ord">
          <ac:chgData name="AREEBA FATIMA" userId="55f269f3-360c-43d4-aab0-0b058aafdcdd" providerId="ADAL" clId="{97707D65-0EAB-4651-9E7E-C4BFBE9E8CC9}" dt="2024-07-03T12:09:40.563" v="750" actId="1076"/>
          <ac:picMkLst>
            <pc:docMk/>
            <pc:sldMk cId="830821522" sldId="275"/>
            <ac:picMk id="5" creationId="{94A8B51B-3B72-D71D-1B2E-D42FEBDB86C6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3T12:10:07.882" v="755" actId="14100"/>
        <pc:sldMkLst>
          <pc:docMk/>
          <pc:sldMk cId="2281819479" sldId="276"/>
        </pc:sldMkLst>
        <pc:spChg chg="mod">
          <ac:chgData name="AREEBA FATIMA" userId="55f269f3-360c-43d4-aab0-0b058aafdcdd" providerId="ADAL" clId="{97707D65-0EAB-4651-9E7E-C4BFBE9E8CC9}" dt="2024-07-03T12:09:58.821" v="752" actId="1076"/>
          <ac:spMkLst>
            <pc:docMk/>
            <pc:sldMk cId="2281819479" sldId="276"/>
            <ac:spMk id="2" creationId="{E223D7B6-0384-6978-0880-D0574490E22B}"/>
          </ac:spMkLst>
        </pc:spChg>
        <pc:spChg chg="del">
          <ac:chgData name="AREEBA FATIMA" userId="55f269f3-360c-43d4-aab0-0b058aafdcdd" providerId="ADAL" clId="{97707D65-0EAB-4651-9E7E-C4BFBE9E8CC9}" dt="2024-07-02T13:58:46.563" v="84" actId="22"/>
          <ac:spMkLst>
            <pc:docMk/>
            <pc:sldMk cId="2281819479" sldId="276"/>
            <ac:spMk id="3" creationId="{CC0B8EBC-4942-9445-E584-AC490CD8CF22}"/>
          </ac:spMkLst>
        </pc:spChg>
        <pc:picChg chg="add mod">
          <ac:chgData name="AREEBA FATIMA" userId="55f269f3-360c-43d4-aab0-0b058aafdcdd" providerId="ADAL" clId="{97707D65-0EAB-4651-9E7E-C4BFBE9E8CC9}" dt="2024-07-03T12:10:03.623" v="754"/>
          <ac:picMkLst>
            <pc:docMk/>
            <pc:sldMk cId="2281819479" sldId="276"/>
            <ac:picMk id="3" creationId="{4D0F2FF3-8E91-FD8B-9AF9-F5DD7643302F}"/>
          </ac:picMkLst>
        </pc:picChg>
        <pc:picChg chg="add mod ord">
          <ac:chgData name="AREEBA FATIMA" userId="55f269f3-360c-43d4-aab0-0b058aafdcdd" providerId="ADAL" clId="{97707D65-0EAB-4651-9E7E-C4BFBE9E8CC9}" dt="2024-07-03T12:10:07.882" v="755" actId="14100"/>
          <ac:picMkLst>
            <pc:docMk/>
            <pc:sldMk cId="2281819479" sldId="276"/>
            <ac:picMk id="5" creationId="{B2D78047-1651-61A0-766B-E6375A263CBF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3T12:10:34.841" v="760" actId="1076"/>
        <pc:sldMkLst>
          <pc:docMk/>
          <pc:sldMk cId="987597812" sldId="277"/>
        </pc:sldMkLst>
        <pc:spChg chg="mod">
          <ac:chgData name="AREEBA FATIMA" userId="55f269f3-360c-43d4-aab0-0b058aafdcdd" providerId="ADAL" clId="{97707D65-0EAB-4651-9E7E-C4BFBE9E8CC9}" dt="2024-07-03T12:10:20.101" v="756" actId="1076"/>
          <ac:spMkLst>
            <pc:docMk/>
            <pc:sldMk cId="987597812" sldId="277"/>
            <ac:spMk id="2" creationId="{322A1DCB-0CD6-4FC5-84A1-90FB1D568871}"/>
          </ac:spMkLst>
        </pc:spChg>
        <pc:spChg chg="del mod">
          <ac:chgData name="AREEBA FATIMA" userId="55f269f3-360c-43d4-aab0-0b058aafdcdd" providerId="ADAL" clId="{97707D65-0EAB-4651-9E7E-C4BFBE9E8CC9}" dt="2024-07-02T14:03:13.897" v="103" actId="22"/>
          <ac:spMkLst>
            <pc:docMk/>
            <pc:sldMk cId="987597812" sldId="277"/>
            <ac:spMk id="3" creationId="{6F549040-4003-BD2B-A914-A7013D5E366D}"/>
          </ac:spMkLst>
        </pc:spChg>
        <pc:picChg chg="add mod">
          <ac:chgData name="AREEBA FATIMA" userId="55f269f3-360c-43d4-aab0-0b058aafdcdd" providerId="ADAL" clId="{97707D65-0EAB-4651-9E7E-C4BFBE9E8CC9}" dt="2024-07-03T12:10:28.637" v="758"/>
          <ac:picMkLst>
            <pc:docMk/>
            <pc:sldMk cId="987597812" sldId="277"/>
            <ac:picMk id="3" creationId="{37D168C4-AF8F-F8FD-2A5C-0E8AB3C66172}"/>
          </ac:picMkLst>
        </pc:picChg>
        <pc:picChg chg="add mod ord">
          <ac:chgData name="AREEBA FATIMA" userId="55f269f3-360c-43d4-aab0-0b058aafdcdd" providerId="ADAL" clId="{97707D65-0EAB-4651-9E7E-C4BFBE9E8CC9}" dt="2024-07-03T12:10:34.841" v="760" actId="1076"/>
          <ac:picMkLst>
            <pc:docMk/>
            <pc:sldMk cId="987597812" sldId="277"/>
            <ac:picMk id="5" creationId="{606EA45E-4E7B-C095-6233-E44023485C66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3T12:10:55.243" v="766" actId="1076"/>
        <pc:sldMkLst>
          <pc:docMk/>
          <pc:sldMk cId="4255604060" sldId="278"/>
        </pc:sldMkLst>
        <pc:spChg chg="mod">
          <ac:chgData name="AREEBA FATIMA" userId="55f269f3-360c-43d4-aab0-0b058aafdcdd" providerId="ADAL" clId="{97707D65-0EAB-4651-9E7E-C4BFBE9E8CC9}" dt="2024-07-03T12:10:42.218" v="761" actId="1076"/>
          <ac:spMkLst>
            <pc:docMk/>
            <pc:sldMk cId="4255604060" sldId="278"/>
            <ac:spMk id="2" creationId="{02B985A0-451A-0C26-8C8F-CD33E4DDFFD4}"/>
          </ac:spMkLst>
        </pc:spChg>
        <pc:spChg chg="del">
          <ac:chgData name="AREEBA FATIMA" userId="55f269f3-360c-43d4-aab0-0b058aafdcdd" providerId="ADAL" clId="{97707D65-0EAB-4651-9E7E-C4BFBE9E8CC9}" dt="2024-07-02T14:06:20.419" v="117" actId="22"/>
          <ac:spMkLst>
            <pc:docMk/>
            <pc:sldMk cId="4255604060" sldId="278"/>
            <ac:spMk id="3" creationId="{8E2BF7AB-E759-CF22-BEA5-00DD04E753B7}"/>
          </ac:spMkLst>
        </pc:spChg>
        <pc:picChg chg="add mod">
          <ac:chgData name="AREEBA FATIMA" userId="55f269f3-360c-43d4-aab0-0b058aafdcdd" providerId="ADAL" clId="{97707D65-0EAB-4651-9E7E-C4BFBE9E8CC9}" dt="2024-07-03T12:10:50.771" v="764"/>
          <ac:picMkLst>
            <pc:docMk/>
            <pc:sldMk cId="4255604060" sldId="278"/>
            <ac:picMk id="3" creationId="{BD84D0B7-0B06-E04B-9D03-C7819276E32F}"/>
          </ac:picMkLst>
        </pc:picChg>
        <pc:picChg chg="add mod ord">
          <ac:chgData name="AREEBA FATIMA" userId="55f269f3-360c-43d4-aab0-0b058aafdcdd" providerId="ADAL" clId="{97707D65-0EAB-4651-9E7E-C4BFBE9E8CC9}" dt="2024-07-03T12:10:55.243" v="766" actId="1076"/>
          <ac:picMkLst>
            <pc:docMk/>
            <pc:sldMk cId="4255604060" sldId="278"/>
            <ac:picMk id="5" creationId="{E24C582C-9776-926E-0614-C1C6A5D95443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3T12:11:16.883" v="772" actId="14100"/>
        <pc:sldMkLst>
          <pc:docMk/>
          <pc:sldMk cId="3006536199" sldId="279"/>
        </pc:sldMkLst>
        <pc:spChg chg="mod">
          <ac:chgData name="AREEBA FATIMA" userId="55f269f3-360c-43d4-aab0-0b058aafdcdd" providerId="ADAL" clId="{97707D65-0EAB-4651-9E7E-C4BFBE9E8CC9}" dt="2024-07-03T12:11:03.476" v="767" actId="1076"/>
          <ac:spMkLst>
            <pc:docMk/>
            <pc:sldMk cId="3006536199" sldId="279"/>
            <ac:spMk id="2" creationId="{2B46F5D8-38E5-41EB-922F-5E5CEFA3712D}"/>
          </ac:spMkLst>
        </pc:spChg>
        <pc:spChg chg="del">
          <ac:chgData name="AREEBA FATIMA" userId="55f269f3-360c-43d4-aab0-0b058aafdcdd" providerId="ADAL" clId="{97707D65-0EAB-4651-9E7E-C4BFBE9E8CC9}" dt="2024-07-02T14:08:05.163" v="132" actId="22"/>
          <ac:spMkLst>
            <pc:docMk/>
            <pc:sldMk cId="3006536199" sldId="279"/>
            <ac:spMk id="3" creationId="{01CAC1BE-B621-13B2-09AD-439794A663F6}"/>
          </ac:spMkLst>
        </pc:spChg>
        <pc:picChg chg="add mod">
          <ac:chgData name="AREEBA FATIMA" userId="55f269f3-360c-43d4-aab0-0b058aafdcdd" providerId="ADAL" clId="{97707D65-0EAB-4651-9E7E-C4BFBE9E8CC9}" dt="2024-07-03T12:11:09.108" v="770"/>
          <ac:picMkLst>
            <pc:docMk/>
            <pc:sldMk cId="3006536199" sldId="279"/>
            <ac:picMk id="3" creationId="{966D5FE3-C791-6DB2-5C21-BE64FE2B592F}"/>
          </ac:picMkLst>
        </pc:picChg>
        <pc:picChg chg="add mod ord">
          <ac:chgData name="AREEBA FATIMA" userId="55f269f3-360c-43d4-aab0-0b058aafdcdd" providerId="ADAL" clId="{97707D65-0EAB-4651-9E7E-C4BFBE9E8CC9}" dt="2024-07-03T12:11:16.883" v="772" actId="14100"/>
          <ac:picMkLst>
            <pc:docMk/>
            <pc:sldMk cId="3006536199" sldId="279"/>
            <ac:picMk id="5" creationId="{E2E7D367-857F-2CE5-DEDB-2C33BCE485A3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3T12:11:26.607" v="773"/>
        <pc:sldMkLst>
          <pc:docMk/>
          <pc:sldMk cId="3694074142" sldId="280"/>
        </pc:sldMkLst>
        <pc:spChg chg="mod">
          <ac:chgData name="AREEBA FATIMA" userId="55f269f3-360c-43d4-aab0-0b058aafdcdd" providerId="ADAL" clId="{97707D65-0EAB-4651-9E7E-C4BFBE9E8CC9}" dt="2024-07-02T14:09:42.376" v="146" actId="207"/>
          <ac:spMkLst>
            <pc:docMk/>
            <pc:sldMk cId="3694074142" sldId="280"/>
            <ac:spMk id="2" creationId="{5C2A719D-308F-D40F-84DA-DBE1A911C61E}"/>
          </ac:spMkLst>
        </pc:spChg>
        <pc:spChg chg="del mod">
          <ac:chgData name="AREEBA FATIMA" userId="55f269f3-360c-43d4-aab0-0b058aafdcdd" providerId="ADAL" clId="{97707D65-0EAB-4651-9E7E-C4BFBE9E8CC9}" dt="2024-07-02T14:13:05.825" v="157" actId="26606"/>
          <ac:spMkLst>
            <pc:docMk/>
            <pc:sldMk cId="3694074142" sldId="280"/>
            <ac:spMk id="3" creationId="{310C867B-1B86-059D-A63B-A35E70E28526}"/>
          </ac:spMkLst>
        </pc:spChg>
        <pc:graphicFrameChg chg="add mod">
          <ac:chgData name="AREEBA FATIMA" userId="55f269f3-360c-43d4-aab0-0b058aafdcdd" providerId="ADAL" clId="{97707D65-0EAB-4651-9E7E-C4BFBE9E8CC9}" dt="2024-07-02T14:13:31.244" v="160" actId="2711"/>
          <ac:graphicFrameMkLst>
            <pc:docMk/>
            <pc:sldMk cId="3694074142" sldId="280"/>
            <ac:graphicFrameMk id="5" creationId="{0AE7707F-0A74-D0A7-480D-A2318764B015}"/>
          </ac:graphicFrameMkLst>
        </pc:graphicFrameChg>
        <pc:picChg chg="add mod">
          <ac:chgData name="AREEBA FATIMA" userId="55f269f3-360c-43d4-aab0-0b058aafdcdd" providerId="ADAL" clId="{97707D65-0EAB-4651-9E7E-C4BFBE9E8CC9}" dt="2024-07-03T12:11:26.607" v="773"/>
          <ac:picMkLst>
            <pc:docMk/>
            <pc:sldMk cId="3694074142" sldId="280"/>
            <ac:picMk id="3" creationId="{A9F8849C-11C5-0C5D-050D-ACB11655567F}"/>
          </ac:picMkLst>
        </pc:picChg>
      </pc:sldChg>
      <pc:sldChg chg="addSp modSp new mod">
        <pc:chgData name="AREEBA FATIMA" userId="55f269f3-360c-43d4-aab0-0b058aafdcdd" providerId="ADAL" clId="{97707D65-0EAB-4651-9E7E-C4BFBE9E8CC9}" dt="2024-07-03T12:11:29.635" v="774"/>
        <pc:sldMkLst>
          <pc:docMk/>
          <pc:sldMk cId="1024597131" sldId="281"/>
        </pc:sldMkLst>
        <pc:spChg chg="mod">
          <ac:chgData name="AREEBA FATIMA" userId="55f269f3-360c-43d4-aab0-0b058aafdcdd" providerId="ADAL" clId="{97707D65-0EAB-4651-9E7E-C4BFBE9E8CC9}" dt="2024-07-02T14:14:48.300" v="167" actId="207"/>
          <ac:spMkLst>
            <pc:docMk/>
            <pc:sldMk cId="1024597131" sldId="281"/>
            <ac:spMk id="2" creationId="{674568C5-506D-9426-D87C-E1599B06AB89}"/>
          </ac:spMkLst>
        </pc:spChg>
        <pc:spChg chg="mod">
          <ac:chgData name="AREEBA FATIMA" userId="55f269f3-360c-43d4-aab0-0b058aafdcdd" providerId="ADAL" clId="{97707D65-0EAB-4651-9E7E-C4BFBE9E8CC9}" dt="2024-07-02T14:15:47.435" v="180" actId="14100"/>
          <ac:spMkLst>
            <pc:docMk/>
            <pc:sldMk cId="1024597131" sldId="281"/>
            <ac:spMk id="3" creationId="{14424139-8F3D-FCF6-BEE2-ED4DE54D7177}"/>
          </ac:spMkLst>
        </pc:spChg>
        <pc:spChg chg="add mod">
          <ac:chgData name="AREEBA FATIMA" userId="55f269f3-360c-43d4-aab0-0b058aafdcdd" providerId="ADAL" clId="{97707D65-0EAB-4651-9E7E-C4BFBE9E8CC9}" dt="2024-07-02T14:18:13.485" v="199" actId="113"/>
          <ac:spMkLst>
            <pc:docMk/>
            <pc:sldMk cId="1024597131" sldId="281"/>
            <ac:spMk id="4" creationId="{972C69AD-BD2C-9831-9FC2-2C13798F7E66}"/>
          </ac:spMkLst>
        </pc:spChg>
        <pc:picChg chg="add mod">
          <ac:chgData name="AREEBA FATIMA" userId="55f269f3-360c-43d4-aab0-0b058aafdcdd" providerId="ADAL" clId="{97707D65-0EAB-4651-9E7E-C4BFBE9E8CC9}" dt="2024-07-03T12:11:29.635" v="774"/>
          <ac:picMkLst>
            <pc:docMk/>
            <pc:sldMk cId="1024597131" sldId="281"/>
            <ac:picMk id="5" creationId="{6D741586-1105-F48F-78B9-0DBE7144E6C5}"/>
          </ac:picMkLst>
        </pc:picChg>
        <pc:picChg chg="add mod">
          <ac:chgData name="AREEBA FATIMA" userId="55f269f3-360c-43d4-aab0-0b058aafdcdd" providerId="ADAL" clId="{97707D65-0EAB-4651-9E7E-C4BFBE9E8CC9}" dt="2024-07-02T14:19:37.822" v="204"/>
          <ac:picMkLst>
            <pc:docMk/>
            <pc:sldMk cId="1024597131" sldId="281"/>
            <ac:picMk id="6" creationId="{852E310D-09BC-2B5B-389E-C16E66F310E9}"/>
          </ac:picMkLst>
        </pc:picChg>
        <pc:picChg chg="add mod">
          <ac:chgData name="AREEBA FATIMA" userId="55f269f3-360c-43d4-aab0-0b058aafdcdd" providerId="ADAL" clId="{97707D65-0EAB-4651-9E7E-C4BFBE9E8CC9}" dt="2024-07-02T14:20:44.995" v="210" actId="1076"/>
          <ac:picMkLst>
            <pc:docMk/>
            <pc:sldMk cId="1024597131" sldId="281"/>
            <ac:picMk id="8" creationId="{B128CD6E-3E68-E442-F216-CD89C456992F}"/>
          </ac:picMkLst>
        </pc:picChg>
      </pc:sldChg>
      <pc:sldChg chg="addSp delSp modSp new mod setBg">
        <pc:chgData name="AREEBA FATIMA" userId="55f269f3-360c-43d4-aab0-0b058aafdcdd" providerId="ADAL" clId="{97707D65-0EAB-4651-9E7E-C4BFBE9E8CC9}" dt="2024-07-03T12:11:32.622" v="775"/>
        <pc:sldMkLst>
          <pc:docMk/>
          <pc:sldMk cId="334561425" sldId="282"/>
        </pc:sldMkLst>
        <pc:spChg chg="mod">
          <ac:chgData name="AREEBA FATIMA" userId="55f269f3-360c-43d4-aab0-0b058aafdcdd" providerId="ADAL" clId="{97707D65-0EAB-4651-9E7E-C4BFBE9E8CC9}" dt="2024-07-02T14:25:20.554" v="231" actId="26606"/>
          <ac:spMkLst>
            <pc:docMk/>
            <pc:sldMk cId="334561425" sldId="282"/>
            <ac:spMk id="2" creationId="{664B7A30-1CD2-3079-C108-F8467BB25BD4}"/>
          </ac:spMkLst>
        </pc:spChg>
        <pc:spChg chg="mod">
          <ac:chgData name="AREEBA FATIMA" userId="55f269f3-360c-43d4-aab0-0b058aafdcdd" providerId="ADAL" clId="{97707D65-0EAB-4651-9E7E-C4BFBE9E8CC9}" dt="2024-07-02T14:25:20.554" v="231" actId="26606"/>
          <ac:spMkLst>
            <pc:docMk/>
            <pc:sldMk cId="334561425" sldId="282"/>
            <ac:spMk id="3" creationId="{674860C8-84D8-2FD1-6E88-CCF05998907E}"/>
          </ac:spMkLst>
        </pc:spChg>
        <pc:grpChg chg="add del">
          <ac:chgData name="AREEBA FATIMA" userId="55f269f3-360c-43d4-aab0-0b058aafdcdd" providerId="ADAL" clId="{97707D65-0EAB-4651-9E7E-C4BFBE9E8CC9}" dt="2024-07-02T14:25:20.554" v="231" actId="26606"/>
          <ac:grpSpMkLst>
            <pc:docMk/>
            <pc:sldMk cId="334561425" sldId="282"/>
            <ac:grpSpMk id="9" creationId="{8CE57D37-C2D0-066B-1AE3-6F4244344F27}"/>
          </ac:grpSpMkLst>
        </pc:grpChg>
        <pc:picChg chg="add mod">
          <ac:chgData name="AREEBA FATIMA" userId="55f269f3-360c-43d4-aab0-0b058aafdcdd" providerId="ADAL" clId="{97707D65-0EAB-4651-9E7E-C4BFBE9E8CC9}" dt="2024-07-03T12:11:32.622" v="775"/>
          <ac:picMkLst>
            <pc:docMk/>
            <pc:sldMk cId="334561425" sldId="282"/>
            <ac:picMk id="4" creationId="{A1DDE7CC-F108-A617-F2F0-4756AD042444}"/>
          </ac:picMkLst>
        </pc:picChg>
        <pc:picChg chg="add del">
          <ac:chgData name="AREEBA FATIMA" userId="55f269f3-360c-43d4-aab0-0b058aafdcdd" providerId="ADAL" clId="{97707D65-0EAB-4651-9E7E-C4BFBE9E8CC9}" dt="2024-07-02T14:25:20.554" v="231" actId="26606"/>
          <ac:picMkLst>
            <pc:docMk/>
            <pc:sldMk cId="334561425" sldId="282"/>
            <ac:picMk id="5" creationId="{5262B28B-8529-39D7-032C-B56F5E0A509D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3T12:11:52.939" v="778" actId="1076"/>
        <pc:sldMkLst>
          <pc:docMk/>
          <pc:sldMk cId="1915252518" sldId="283"/>
        </pc:sldMkLst>
        <pc:spChg chg="mod">
          <ac:chgData name="AREEBA FATIMA" userId="55f269f3-360c-43d4-aab0-0b058aafdcdd" providerId="ADAL" clId="{97707D65-0EAB-4651-9E7E-C4BFBE9E8CC9}" dt="2024-07-03T12:11:48.083" v="777" actId="1076"/>
          <ac:spMkLst>
            <pc:docMk/>
            <pc:sldMk cId="1915252518" sldId="283"/>
            <ac:spMk id="2" creationId="{6E5FAADE-EE0E-3F8B-95F3-2702EEABFFE6}"/>
          </ac:spMkLst>
        </pc:spChg>
        <pc:spChg chg="del mod">
          <ac:chgData name="AREEBA FATIMA" userId="55f269f3-360c-43d4-aab0-0b058aafdcdd" providerId="ADAL" clId="{97707D65-0EAB-4651-9E7E-C4BFBE9E8CC9}" dt="2024-07-02T14:30:24.598" v="256" actId="26606"/>
          <ac:spMkLst>
            <pc:docMk/>
            <pc:sldMk cId="1915252518" sldId="283"/>
            <ac:spMk id="3" creationId="{6F8E02D1-AE96-720E-2C22-F1FE14E59748}"/>
          </ac:spMkLst>
        </pc:spChg>
        <pc:graphicFrameChg chg="add mod">
          <ac:chgData name="AREEBA FATIMA" userId="55f269f3-360c-43d4-aab0-0b058aafdcdd" providerId="ADAL" clId="{97707D65-0EAB-4651-9E7E-C4BFBE9E8CC9}" dt="2024-07-03T12:11:52.939" v="778" actId="1076"/>
          <ac:graphicFrameMkLst>
            <pc:docMk/>
            <pc:sldMk cId="1915252518" sldId="283"/>
            <ac:graphicFrameMk id="5" creationId="{E3879693-49AB-F49B-3584-FF683E52AFEB}"/>
          </ac:graphicFrameMkLst>
        </pc:graphicFrameChg>
        <pc:picChg chg="add mod">
          <ac:chgData name="AREEBA FATIMA" userId="55f269f3-360c-43d4-aab0-0b058aafdcdd" providerId="ADAL" clId="{97707D65-0EAB-4651-9E7E-C4BFBE9E8CC9}" dt="2024-07-03T12:11:36.092" v="776"/>
          <ac:picMkLst>
            <pc:docMk/>
            <pc:sldMk cId="1915252518" sldId="283"/>
            <ac:picMk id="3" creationId="{EF3AC8C0-485F-02D0-95CF-F58CA113F47A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3T12:12:14.682" v="782" actId="14100"/>
        <pc:sldMkLst>
          <pc:docMk/>
          <pc:sldMk cId="235448659" sldId="284"/>
        </pc:sldMkLst>
        <pc:spChg chg="mod">
          <ac:chgData name="AREEBA FATIMA" userId="55f269f3-360c-43d4-aab0-0b058aafdcdd" providerId="ADAL" clId="{97707D65-0EAB-4651-9E7E-C4BFBE9E8CC9}" dt="2024-07-03T12:12:07.972" v="780" actId="1076"/>
          <ac:spMkLst>
            <pc:docMk/>
            <pc:sldMk cId="235448659" sldId="284"/>
            <ac:spMk id="2" creationId="{6764000C-E34E-5764-B7E3-7FB16346FCEA}"/>
          </ac:spMkLst>
        </pc:spChg>
        <pc:spChg chg="del">
          <ac:chgData name="AREEBA FATIMA" userId="55f269f3-360c-43d4-aab0-0b058aafdcdd" providerId="ADAL" clId="{97707D65-0EAB-4651-9E7E-C4BFBE9E8CC9}" dt="2024-07-02T15:30:42.242" v="275" actId="22"/>
          <ac:spMkLst>
            <pc:docMk/>
            <pc:sldMk cId="235448659" sldId="284"/>
            <ac:spMk id="3" creationId="{07B3DDF5-34B7-1C38-E4E3-A39910245E5F}"/>
          </ac:spMkLst>
        </pc:spChg>
        <pc:picChg chg="add mod">
          <ac:chgData name="AREEBA FATIMA" userId="55f269f3-360c-43d4-aab0-0b058aafdcdd" providerId="ADAL" clId="{97707D65-0EAB-4651-9E7E-C4BFBE9E8CC9}" dt="2024-07-03T12:12:00.080" v="779"/>
          <ac:picMkLst>
            <pc:docMk/>
            <pc:sldMk cId="235448659" sldId="284"/>
            <ac:picMk id="3" creationId="{C676826F-9469-E83A-BCF0-E1805DD55AF9}"/>
          </ac:picMkLst>
        </pc:picChg>
        <pc:picChg chg="add mod ord">
          <ac:chgData name="AREEBA FATIMA" userId="55f269f3-360c-43d4-aab0-0b058aafdcdd" providerId="ADAL" clId="{97707D65-0EAB-4651-9E7E-C4BFBE9E8CC9}" dt="2024-07-03T12:12:14.682" v="782" actId="14100"/>
          <ac:picMkLst>
            <pc:docMk/>
            <pc:sldMk cId="235448659" sldId="284"/>
            <ac:picMk id="5" creationId="{C3C0E3F0-D3E9-A0D9-CA2C-76ACCCB415B6}"/>
          </ac:picMkLst>
        </pc:picChg>
      </pc:sldChg>
      <pc:sldChg chg="addSp delSp modSp new mod setBg">
        <pc:chgData name="AREEBA FATIMA" userId="55f269f3-360c-43d4-aab0-0b058aafdcdd" providerId="ADAL" clId="{97707D65-0EAB-4651-9E7E-C4BFBE9E8CC9}" dt="2024-07-03T12:12:30.537" v="784" actId="1076"/>
        <pc:sldMkLst>
          <pc:docMk/>
          <pc:sldMk cId="1227574995" sldId="285"/>
        </pc:sldMkLst>
        <pc:spChg chg="mod">
          <ac:chgData name="AREEBA FATIMA" userId="55f269f3-360c-43d4-aab0-0b058aafdcdd" providerId="ADAL" clId="{97707D65-0EAB-4651-9E7E-C4BFBE9E8CC9}" dt="2024-07-03T12:12:30.537" v="784" actId="1076"/>
          <ac:spMkLst>
            <pc:docMk/>
            <pc:sldMk cId="1227574995" sldId="285"/>
            <ac:spMk id="2" creationId="{B58D5F1D-B624-D5F2-9477-4B63124679E7}"/>
          </ac:spMkLst>
        </pc:spChg>
        <pc:spChg chg="mod">
          <ac:chgData name="AREEBA FATIMA" userId="55f269f3-360c-43d4-aab0-0b058aafdcdd" providerId="ADAL" clId="{97707D65-0EAB-4651-9E7E-C4BFBE9E8CC9}" dt="2024-07-02T15:38:03.016" v="314" actId="20577"/>
          <ac:spMkLst>
            <pc:docMk/>
            <pc:sldMk cId="1227574995" sldId="285"/>
            <ac:spMk id="3" creationId="{F06F8D4A-0EE1-6478-F284-7C436F8BE42D}"/>
          </ac:spMkLst>
        </pc:spChg>
        <pc:spChg chg="add del">
          <ac:chgData name="AREEBA FATIMA" userId="55f269f3-360c-43d4-aab0-0b058aafdcdd" providerId="ADAL" clId="{97707D65-0EAB-4651-9E7E-C4BFBE9E8CC9}" dt="2024-07-02T15:36:56.649" v="308" actId="26606"/>
          <ac:spMkLst>
            <pc:docMk/>
            <pc:sldMk cId="1227574995" sldId="285"/>
            <ac:spMk id="10" creationId="{D1D34770-47A8-402C-AF23-2B653F2D88C1}"/>
          </ac:spMkLst>
        </pc:spChg>
        <pc:picChg chg="add mod">
          <ac:chgData name="AREEBA FATIMA" userId="55f269f3-360c-43d4-aab0-0b058aafdcdd" providerId="ADAL" clId="{97707D65-0EAB-4651-9E7E-C4BFBE9E8CC9}" dt="2024-07-02T16:50:48.200" v="667" actId="14100"/>
          <ac:picMkLst>
            <pc:docMk/>
            <pc:sldMk cId="1227574995" sldId="285"/>
            <ac:picMk id="5" creationId="{CD876000-922F-22C4-9040-B1E228EAC804}"/>
          </ac:picMkLst>
        </pc:picChg>
        <pc:picChg chg="add mod">
          <ac:chgData name="AREEBA FATIMA" userId="55f269f3-360c-43d4-aab0-0b058aafdcdd" providerId="ADAL" clId="{97707D65-0EAB-4651-9E7E-C4BFBE9E8CC9}" dt="2024-07-02T16:50:43.592" v="666"/>
          <ac:picMkLst>
            <pc:docMk/>
            <pc:sldMk cId="1227574995" sldId="285"/>
            <ac:picMk id="9" creationId="{427BAC9C-366A-BC61-AF44-57B728A59208}"/>
          </ac:picMkLst>
        </pc:picChg>
        <pc:inkChg chg="add del">
          <ac:chgData name="AREEBA FATIMA" userId="55f269f3-360c-43d4-aab0-0b058aafdcdd" providerId="ADAL" clId="{97707D65-0EAB-4651-9E7E-C4BFBE9E8CC9}" dt="2024-07-02T15:37:15.863" v="310" actId="9405"/>
          <ac:inkMkLst>
            <pc:docMk/>
            <pc:sldMk cId="1227574995" sldId="285"/>
            <ac:inkMk id="6" creationId="{676576C8-E233-32CC-2234-0DA939C03BA5}"/>
          </ac:inkMkLst>
        </pc:inkChg>
        <pc:inkChg chg="add del">
          <ac:chgData name="AREEBA FATIMA" userId="55f269f3-360c-43d4-aab0-0b058aafdcdd" providerId="ADAL" clId="{97707D65-0EAB-4651-9E7E-C4BFBE9E8CC9}" dt="2024-07-02T15:37:21.438" v="312" actId="9405"/>
          <ac:inkMkLst>
            <pc:docMk/>
            <pc:sldMk cId="1227574995" sldId="285"/>
            <ac:inkMk id="7" creationId="{3DF144C4-3A7E-E1A8-96A6-67756B7078FF}"/>
          </ac:inkMkLst>
        </pc:inkChg>
        <pc:inkChg chg="add">
          <ac:chgData name="AREEBA FATIMA" userId="55f269f3-360c-43d4-aab0-0b058aafdcdd" providerId="ADAL" clId="{97707D65-0EAB-4651-9E7E-C4BFBE9E8CC9}" dt="2024-07-02T15:37:25.118" v="313" actId="9405"/>
          <ac:inkMkLst>
            <pc:docMk/>
            <pc:sldMk cId="1227574995" sldId="285"/>
            <ac:inkMk id="8" creationId="{5B327BFF-C58A-E85C-729D-168A964EDF33}"/>
          </ac:inkMkLst>
        </pc:inkChg>
      </pc:sldChg>
      <pc:sldChg chg="addSp delSp modSp new mod">
        <pc:chgData name="AREEBA FATIMA" userId="55f269f3-360c-43d4-aab0-0b058aafdcdd" providerId="ADAL" clId="{97707D65-0EAB-4651-9E7E-C4BFBE9E8CC9}" dt="2024-07-02T16:49:52.941" v="665" actId="1076"/>
        <pc:sldMkLst>
          <pc:docMk/>
          <pc:sldMk cId="2936090089" sldId="286"/>
        </pc:sldMkLst>
        <pc:spChg chg="mod">
          <ac:chgData name="AREEBA FATIMA" userId="55f269f3-360c-43d4-aab0-0b058aafdcdd" providerId="ADAL" clId="{97707D65-0EAB-4651-9E7E-C4BFBE9E8CC9}" dt="2024-07-02T16:49:48.709" v="664" actId="1076"/>
          <ac:spMkLst>
            <pc:docMk/>
            <pc:sldMk cId="2936090089" sldId="286"/>
            <ac:spMk id="2" creationId="{9A1767E8-2131-D59B-E5F4-AD81E526F286}"/>
          </ac:spMkLst>
        </pc:spChg>
        <pc:spChg chg="del">
          <ac:chgData name="AREEBA FATIMA" userId="55f269f3-360c-43d4-aab0-0b058aafdcdd" providerId="ADAL" clId="{97707D65-0EAB-4651-9E7E-C4BFBE9E8CC9}" dt="2024-07-02T15:40:11.207" v="320" actId="22"/>
          <ac:spMkLst>
            <pc:docMk/>
            <pc:sldMk cId="2936090089" sldId="286"/>
            <ac:spMk id="3" creationId="{273D29C8-E334-1BB6-E5D4-71FED79CB1F3}"/>
          </ac:spMkLst>
        </pc:spChg>
        <pc:picChg chg="add mod ord">
          <ac:chgData name="AREEBA FATIMA" userId="55f269f3-360c-43d4-aab0-0b058aafdcdd" providerId="ADAL" clId="{97707D65-0EAB-4651-9E7E-C4BFBE9E8CC9}" dt="2024-07-02T16:49:52.941" v="665" actId="1076"/>
          <ac:picMkLst>
            <pc:docMk/>
            <pc:sldMk cId="2936090089" sldId="286"/>
            <ac:picMk id="5" creationId="{F1599C39-5C8C-2604-5452-2684732928D4}"/>
          </ac:picMkLst>
        </pc:picChg>
        <pc:picChg chg="add mod">
          <ac:chgData name="AREEBA FATIMA" userId="55f269f3-360c-43d4-aab0-0b058aafdcdd" providerId="ADAL" clId="{97707D65-0EAB-4651-9E7E-C4BFBE9E8CC9}" dt="2024-07-02T16:49:40.755" v="663"/>
          <ac:picMkLst>
            <pc:docMk/>
            <pc:sldMk cId="2936090089" sldId="286"/>
            <ac:picMk id="6" creationId="{9607B710-BF12-910A-5136-CAC0071F6A7D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2T16:49:37.608" v="662" actId="14100"/>
        <pc:sldMkLst>
          <pc:docMk/>
          <pc:sldMk cId="748511962" sldId="287"/>
        </pc:sldMkLst>
        <pc:spChg chg="mod">
          <ac:chgData name="AREEBA FATIMA" userId="55f269f3-360c-43d4-aab0-0b058aafdcdd" providerId="ADAL" clId="{97707D65-0EAB-4651-9E7E-C4BFBE9E8CC9}" dt="2024-07-02T16:49:32.493" v="660" actId="1076"/>
          <ac:spMkLst>
            <pc:docMk/>
            <pc:sldMk cId="748511962" sldId="287"/>
            <ac:spMk id="2" creationId="{E379B0F3-78FA-F670-7C09-893565A4643D}"/>
          </ac:spMkLst>
        </pc:spChg>
        <pc:spChg chg="del">
          <ac:chgData name="AREEBA FATIMA" userId="55f269f3-360c-43d4-aab0-0b058aafdcdd" providerId="ADAL" clId="{97707D65-0EAB-4651-9E7E-C4BFBE9E8CC9}" dt="2024-07-02T15:44:33.616" v="336" actId="22"/>
          <ac:spMkLst>
            <pc:docMk/>
            <pc:sldMk cId="748511962" sldId="287"/>
            <ac:spMk id="3" creationId="{D7FE0E70-2998-0B3B-4352-3F3ED334E0E2}"/>
          </ac:spMkLst>
        </pc:spChg>
        <pc:picChg chg="add mod ord">
          <ac:chgData name="AREEBA FATIMA" userId="55f269f3-360c-43d4-aab0-0b058aafdcdd" providerId="ADAL" clId="{97707D65-0EAB-4651-9E7E-C4BFBE9E8CC9}" dt="2024-07-02T16:49:37.608" v="662" actId="14100"/>
          <ac:picMkLst>
            <pc:docMk/>
            <pc:sldMk cId="748511962" sldId="287"/>
            <ac:picMk id="5" creationId="{1F242F34-1767-FA6E-9E2B-CA68B4A2E272}"/>
          </ac:picMkLst>
        </pc:picChg>
        <pc:picChg chg="add mod">
          <ac:chgData name="AREEBA FATIMA" userId="55f269f3-360c-43d4-aab0-0b058aafdcdd" providerId="ADAL" clId="{97707D65-0EAB-4651-9E7E-C4BFBE9E8CC9}" dt="2024-07-02T16:49:28.374" v="659"/>
          <ac:picMkLst>
            <pc:docMk/>
            <pc:sldMk cId="748511962" sldId="287"/>
            <ac:picMk id="6" creationId="{459CA557-D55F-7F43-0980-6E43A261AAF7}"/>
          </ac:picMkLst>
        </pc:picChg>
      </pc:sldChg>
      <pc:sldChg chg="addSp modSp new mod setBg">
        <pc:chgData name="AREEBA FATIMA" userId="55f269f3-360c-43d4-aab0-0b058aafdcdd" providerId="ADAL" clId="{97707D65-0EAB-4651-9E7E-C4BFBE9E8CC9}" dt="2024-07-02T16:49:24.419" v="658"/>
        <pc:sldMkLst>
          <pc:docMk/>
          <pc:sldMk cId="2909534602" sldId="288"/>
        </pc:sldMkLst>
        <pc:spChg chg="mod">
          <ac:chgData name="AREEBA FATIMA" userId="55f269f3-360c-43d4-aab0-0b058aafdcdd" providerId="ADAL" clId="{97707D65-0EAB-4651-9E7E-C4BFBE9E8CC9}" dt="2024-07-02T15:49:29.980" v="367" actId="207"/>
          <ac:spMkLst>
            <pc:docMk/>
            <pc:sldMk cId="2909534602" sldId="288"/>
            <ac:spMk id="2" creationId="{2B70BCAA-19A5-7CAD-291F-C875BBB09F63}"/>
          </ac:spMkLst>
        </pc:spChg>
        <pc:spChg chg="mod">
          <ac:chgData name="AREEBA FATIMA" userId="55f269f3-360c-43d4-aab0-0b058aafdcdd" providerId="ADAL" clId="{97707D65-0EAB-4651-9E7E-C4BFBE9E8CC9}" dt="2024-07-02T15:49:24.161" v="365" actId="122"/>
          <ac:spMkLst>
            <pc:docMk/>
            <pc:sldMk cId="2909534602" sldId="288"/>
            <ac:spMk id="3" creationId="{AE730C4D-EB0E-D07B-CE28-F805262B6969}"/>
          </ac:spMkLst>
        </pc:spChg>
        <pc:picChg chg="add mod">
          <ac:chgData name="AREEBA FATIMA" userId="55f269f3-360c-43d4-aab0-0b058aafdcdd" providerId="ADAL" clId="{97707D65-0EAB-4651-9E7E-C4BFBE9E8CC9}" dt="2024-07-02T16:49:24.419" v="658"/>
          <ac:picMkLst>
            <pc:docMk/>
            <pc:sldMk cId="2909534602" sldId="288"/>
            <ac:picMk id="4" creationId="{79D7B87E-08E3-ACF1-0B51-C4774D01021C}"/>
          </ac:picMkLst>
        </pc:picChg>
        <pc:picChg chg="add">
          <ac:chgData name="AREEBA FATIMA" userId="55f269f3-360c-43d4-aab0-0b058aafdcdd" providerId="ADAL" clId="{97707D65-0EAB-4651-9E7E-C4BFBE9E8CC9}" dt="2024-07-02T15:49:07.883" v="363" actId="26606"/>
          <ac:picMkLst>
            <pc:docMk/>
            <pc:sldMk cId="2909534602" sldId="288"/>
            <ac:picMk id="5" creationId="{47F866AA-EBBE-78A8-F411-0CD52E4338BA}"/>
          </ac:picMkLst>
        </pc:picChg>
        <pc:cxnChg chg="add">
          <ac:chgData name="AREEBA FATIMA" userId="55f269f3-360c-43d4-aab0-0b058aafdcdd" providerId="ADAL" clId="{97707D65-0EAB-4651-9E7E-C4BFBE9E8CC9}" dt="2024-07-02T15:49:07.883" v="363" actId="26606"/>
          <ac:cxnSpMkLst>
            <pc:docMk/>
            <pc:sldMk cId="2909534602" sldId="288"/>
            <ac:cxnSpMk id="9" creationId="{1503BFE4-729B-D9D0-C17B-501E6AF1127A}"/>
          </ac:cxnSpMkLst>
        </pc:cxnChg>
      </pc:sldChg>
      <pc:sldChg chg="addSp delSp modSp new mod">
        <pc:chgData name="AREEBA FATIMA" userId="55f269f3-360c-43d4-aab0-0b058aafdcdd" providerId="ADAL" clId="{97707D65-0EAB-4651-9E7E-C4BFBE9E8CC9}" dt="2024-07-02T16:49:01.163" v="657" actId="14100"/>
        <pc:sldMkLst>
          <pc:docMk/>
          <pc:sldMk cId="3605423570" sldId="289"/>
        </pc:sldMkLst>
        <pc:spChg chg="mod">
          <ac:chgData name="AREEBA FATIMA" userId="55f269f3-360c-43d4-aab0-0b058aafdcdd" providerId="ADAL" clId="{97707D65-0EAB-4651-9E7E-C4BFBE9E8CC9}" dt="2024-07-02T16:48:51.495" v="654" actId="1076"/>
          <ac:spMkLst>
            <pc:docMk/>
            <pc:sldMk cId="3605423570" sldId="289"/>
            <ac:spMk id="2" creationId="{E53035F5-CCC1-1680-A5FD-1F1AEFF5BDF2}"/>
          </ac:spMkLst>
        </pc:spChg>
        <pc:spChg chg="del mod">
          <ac:chgData name="AREEBA FATIMA" userId="55f269f3-360c-43d4-aab0-0b058aafdcdd" providerId="ADAL" clId="{97707D65-0EAB-4651-9E7E-C4BFBE9E8CC9}" dt="2024-07-02T15:51:50.407" v="376" actId="22"/>
          <ac:spMkLst>
            <pc:docMk/>
            <pc:sldMk cId="3605423570" sldId="289"/>
            <ac:spMk id="3" creationId="{91E67D02-9CF0-BAEB-972C-95C2E395436A}"/>
          </ac:spMkLst>
        </pc:spChg>
        <pc:picChg chg="add mod ord">
          <ac:chgData name="AREEBA FATIMA" userId="55f269f3-360c-43d4-aab0-0b058aafdcdd" providerId="ADAL" clId="{97707D65-0EAB-4651-9E7E-C4BFBE9E8CC9}" dt="2024-07-02T16:49:01.163" v="657" actId="14100"/>
          <ac:picMkLst>
            <pc:docMk/>
            <pc:sldMk cId="3605423570" sldId="289"/>
            <ac:picMk id="5" creationId="{E4002836-F840-41B0-701F-35458C6CA82C}"/>
          </ac:picMkLst>
        </pc:picChg>
        <pc:picChg chg="add mod">
          <ac:chgData name="AREEBA FATIMA" userId="55f269f3-360c-43d4-aab0-0b058aafdcdd" providerId="ADAL" clId="{97707D65-0EAB-4651-9E7E-C4BFBE9E8CC9}" dt="2024-07-02T16:48:56.794" v="656"/>
          <ac:picMkLst>
            <pc:docMk/>
            <pc:sldMk cId="3605423570" sldId="289"/>
            <ac:picMk id="6" creationId="{0CC81725-1803-EBB8-1C1B-BBEF0DD28285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2T16:48:07.347" v="653" actId="14100"/>
        <pc:sldMkLst>
          <pc:docMk/>
          <pc:sldMk cId="95389331" sldId="290"/>
        </pc:sldMkLst>
        <pc:spChg chg="mod">
          <ac:chgData name="AREEBA FATIMA" userId="55f269f3-360c-43d4-aab0-0b058aafdcdd" providerId="ADAL" clId="{97707D65-0EAB-4651-9E7E-C4BFBE9E8CC9}" dt="2024-07-02T16:48:00.357" v="651" actId="1076"/>
          <ac:spMkLst>
            <pc:docMk/>
            <pc:sldMk cId="95389331" sldId="290"/>
            <ac:spMk id="2" creationId="{7D153A87-2518-B424-EA36-E0998E24A3E4}"/>
          </ac:spMkLst>
        </pc:spChg>
        <pc:spChg chg="del">
          <ac:chgData name="AREEBA FATIMA" userId="55f269f3-360c-43d4-aab0-0b058aafdcdd" providerId="ADAL" clId="{97707D65-0EAB-4651-9E7E-C4BFBE9E8CC9}" dt="2024-07-02T15:54:42.702" v="391" actId="22"/>
          <ac:spMkLst>
            <pc:docMk/>
            <pc:sldMk cId="95389331" sldId="290"/>
            <ac:spMk id="3" creationId="{0100B010-AE58-E9B6-0365-EC75F1127135}"/>
          </ac:spMkLst>
        </pc:spChg>
        <pc:picChg chg="add mod ord">
          <ac:chgData name="AREEBA FATIMA" userId="55f269f3-360c-43d4-aab0-0b058aafdcdd" providerId="ADAL" clId="{97707D65-0EAB-4651-9E7E-C4BFBE9E8CC9}" dt="2024-07-02T16:48:07.347" v="653" actId="14100"/>
          <ac:picMkLst>
            <pc:docMk/>
            <pc:sldMk cId="95389331" sldId="290"/>
            <ac:picMk id="5" creationId="{24D4B144-4533-1A7F-7F47-C7344D759436}"/>
          </ac:picMkLst>
        </pc:picChg>
        <pc:picChg chg="add mod">
          <ac:chgData name="AREEBA FATIMA" userId="55f269f3-360c-43d4-aab0-0b058aafdcdd" providerId="ADAL" clId="{97707D65-0EAB-4651-9E7E-C4BFBE9E8CC9}" dt="2024-07-02T16:47:56.245" v="650"/>
          <ac:picMkLst>
            <pc:docMk/>
            <pc:sldMk cId="95389331" sldId="290"/>
            <ac:picMk id="6" creationId="{EC398397-E4BE-741B-0025-22008F02CB26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2T16:47:49.853" v="649" actId="14100"/>
        <pc:sldMkLst>
          <pc:docMk/>
          <pc:sldMk cId="2740871657" sldId="291"/>
        </pc:sldMkLst>
        <pc:spChg chg="mod">
          <ac:chgData name="AREEBA FATIMA" userId="55f269f3-360c-43d4-aab0-0b058aafdcdd" providerId="ADAL" clId="{97707D65-0EAB-4651-9E7E-C4BFBE9E8CC9}" dt="2024-07-02T15:56:23.359" v="407" actId="207"/>
          <ac:spMkLst>
            <pc:docMk/>
            <pc:sldMk cId="2740871657" sldId="291"/>
            <ac:spMk id="2" creationId="{2E00F0DA-A7BB-5BA4-18CA-928AB091AC6F}"/>
          </ac:spMkLst>
        </pc:spChg>
        <pc:spChg chg="del">
          <ac:chgData name="AREEBA FATIMA" userId="55f269f3-360c-43d4-aab0-0b058aafdcdd" providerId="ADAL" clId="{97707D65-0EAB-4651-9E7E-C4BFBE9E8CC9}" dt="2024-07-02T15:57:19.688" v="408" actId="22"/>
          <ac:spMkLst>
            <pc:docMk/>
            <pc:sldMk cId="2740871657" sldId="291"/>
            <ac:spMk id="3" creationId="{B42D99CC-16F7-58B7-02BB-94AB7F9CECFA}"/>
          </ac:spMkLst>
        </pc:spChg>
        <pc:picChg chg="add mod ord">
          <ac:chgData name="AREEBA FATIMA" userId="55f269f3-360c-43d4-aab0-0b058aafdcdd" providerId="ADAL" clId="{97707D65-0EAB-4651-9E7E-C4BFBE9E8CC9}" dt="2024-07-02T16:47:49.853" v="649" actId="14100"/>
          <ac:picMkLst>
            <pc:docMk/>
            <pc:sldMk cId="2740871657" sldId="291"/>
            <ac:picMk id="5" creationId="{23F873A1-CE08-9F83-2567-7451988886C2}"/>
          </ac:picMkLst>
        </pc:picChg>
        <pc:picChg chg="add mod">
          <ac:chgData name="AREEBA FATIMA" userId="55f269f3-360c-43d4-aab0-0b058aafdcdd" providerId="ADAL" clId="{97707D65-0EAB-4651-9E7E-C4BFBE9E8CC9}" dt="2024-07-02T16:47:43.867" v="648"/>
          <ac:picMkLst>
            <pc:docMk/>
            <pc:sldMk cId="2740871657" sldId="291"/>
            <ac:picMk id="6" creationId="{BD990348-9512-8E06-2C8A-6227BB2351B6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2T16:47:35.660" v="647" actId="14100"/>
        <pc:sldMkLst>
          <pc:docMk/>
          <pc:sldMk cId="1622412948" sldId="292"/>
        </pc:sldMkLst>
        <pc:spChg chg="mod">
          <ac:chgData name="AREEBA FATIMA" userId="55f269f3-360c-43d4-aab0-0b058aafdcdd" providerId="ADAL" clId="{97707D65-0EAB-4651-9E7E-C4BFBE9E8CC9}" dt="2024-07-02T16:47:24.386" v="644" actId="1076"/>
          <ac:spMkLst>
            <pc:docMk/>
            <pc:sldMk cId="1622412948" sldId="292"/>
            <ac:spMk id="2" creationId="{0297602C-0BC9-0E3B-7161-0714A30331E9}"/>
          </ac:spMkLst>
        </pc:spChg>
        <pc:spChg chg="del">
          <ac:chgData name="AREEBA FATIMA" userId="55f269f3-360c-43d4-aab0-0b058aafdcdd" providerId="ADAL" clId="{97707D65-0EAB-4651-9E7E-C4BFBE9E8CC9}" dt="2024-07-02T15:59:19.548" v="424" actId="22"/>
          <ac:spMkLst>
            <pc:docMk/>
            <pc:sldMk cId="1622412948" sldId="292"/>
            <ac:spMk id="3" creationId="{7E481784-F0FC-21CE-FCB9-0ABBD0799C86}"/>
          </ac:spMkLst>
        </pc:spChg>
        <pc:picChg chg="add mod ord">
          <ac:chgData name="AREEBA FATIMA" userId="55f269f3-360c-43d4-aab0-0b058aafdcdd" providerId="ADAL" clId="{97707D65-0EAB-4651-9E7E-C4BFBE9E8CC9}" dt="2024-07-02T16:47:35.660" v="647" actId="14100"/>
          <ac:picMkLst>
            <pc:docMk/>
            <pc:sldMk cId="1622412948" sldId="292"/>
            <ac:picMk id="5" creationId="{145B29B0-5474-4F9A-9968-93C165A7D9DC}"/>
          </ac:picMkLst>
        </pc:picChg>
        <pc:picChg chg="add mod">
          <ac:chgData name="AREEBA FATIMA" userId="55f269f3-360c-43d4-aab0-0b058aafdcdd" providerId="ADAL" clId="{97707D65-0EAB-4651-9E7E-C4BFBE9E8CC9}" dt="2024-07-02T16:47:29.733" v="646"/>
          <ac:picMkLst>
            <pc:docMk/>
            <pc:sldMk cId="1622412948" sldId="292"/>
            <ac:picMk id="6" creationId="{F2594786-3F9C-AA30-6A81-FE206599A623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2T16:47:17.162" v="643" actId="14100"/>
        <pc:sldMkLst>
          <pc:docMk/>
          <pc:sldMk cId="2436572261" sldId="293"/>
        </pc:sldMkLst>
        <pc:spChg chg="mod">
          <ac:chgData name="AREEBA FATIMA" userId="55f269f3-360c-43d4-aab0-0b058aafdcdd" providerId="ADAL" clId="{97707D65-0EAB-4651-9E7E-C4BFBE9E8CC9}" dt="2024-07-02T16:47:06.360" v="640" actId="1076"/>
          <ac:spMkLst>
            <pc:docMk/>
            <pc:sldMk cId="2436572261" sldId="293"/>
            <ac:spMk id="2" creationId="{87BC293E-1BC9-8BD2-2460-C289AC17ACFA}"/>
          </ac:spMkLst>
        </pc:spChg>
        <pc:spChg chg="del">
          <ac:chgData name="AREEBA FATIMA" userId="55f269f3-360c-43d4-aab0-0b058aafdcdd" providerId="ADAL" clId="{97707D65-0EAB-4651-9E7E-C4BFBE9E8CC9}" dt="2024-07-02T16:02:25.307" v="439" actId="22"/>
          <ac:spMkLst>
            <pc:docMk/>
            <pc:sldMk cId="2436572261" sldId="293"/>
            <ac:spMk id="3" creationId="{CA7A37B5-ADAE-D30A-6B59-DA843AAA249A}"/>
          </ac:spMkLst>
        </pc:spChg>
        <pc:picChg chg="add mod ord">
          <ac:chgData name="AREEBA FATIMA" userId="55f269f3-360c-43d4-aab0-0b058aafdcdd" providerId="ADAL" clId="{97707D65-0EAB-4651-9E7E-C4BFBE9E8CC9}" dt="2024-07-02T16:47:17.162" v="643" actId="14100"/>
          <ac:picMkLst>
            <pc:docMk/>
            <pc:sldMk cId="2436572261" sldId="293"/>
            <ac:picMk id="5" creationId="{C7BB2FEB-FB0C-DB3B-E2A1-7E45E186A3E2}"/>
          </ac:picMkLst>
        </pc:picChg>
        <pc:picChg chg="add mod">
          <ac:chgData name="AREEBA FATIMA" userId="55f269f3-360c-43d4-aab0-0b058aafdcdd" providerId="ADAL" clId="{97707D65-0EAB-4651-9E7E-C4BFBE9E8CC9}" dt="2024-07-02T16:47:11.759" v="642"/>
          <ac:picMkLst>
            <pc:docMk/>
            <pc:sldMk cId="2436572261" sldId="293"/>
            <ac:picMk id="6" creationId="{2E3F37C5-84AC-62DF-9910-735BD68C1FB7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2T16:46:51.055" v="638" actId="14100"/>
        <pc:sldMkLst>
          <pc:docMk/>
          <pc:sldMk cId="1235508" sldId="294"/>
        </pc:sldMkLst>
        <pc:spChg chg="mod">
          <ac:chgData name="AREEBA FATIMA" userId="55f269f3-360c-43d4-aab0-0b058aafdcdd" providerId="ADAL" clId="{97707D65-0EAB-4651-9E7E-C4BFBE9E8CC9}" dt="2024-07-02T16:04:44.163" v="453" actId="207"/>
          <ac:spMkLst>
            <pc:docMk/>
            <pc:sldMk cId="1235508" sldId="294"/>
            <ac:spMk id="2" creationId="{37803492-5F1B-C4B5-C2A3-C2D17DA08331}"/>
          </ac:spMkLst>
        </pc:spChg>
        <pc:spChg chg="del">
          <ac:chgData name="AREEBA FATIMA" userId="55f269f3-360c-43d4-aab0-0b058aafdcdd" providerId="ADAL" clId="{97707D65-0EAB-4651-9E7E-C4BFBE9E8CC9}" dt="2024-07-02T16:06:37.952" v="454" actId="22"/>
          <ac:spMkLst>
            <pc:docMk/>
            <pc:sldMk cId="1235508" sldId="294"/>
            <ac:spMk id="3" creationId="{63F83674-FEE2-13CF-16FF-7CF23CAEA818}"/>
          </ac:spMkLst>
        </pc:spChg>
        <pc:picChg chg="add mod ord">
          <ac:chgData name="AREEBA FATIMA" userId="55f269f3-360c-43d4-aab0-0b058aafdcdd" providerId="ADAL" clId="{97707D65-0EAB-4651-9E7E-C4BFBE9E8CC9}" dt="2024-07-02T16:46:51.055" v="638" actId="14100"/>
          <ac:picMkLst>
            <pc:docMk/>
            <pc:sldMk cId="1235508" sldId="294"/>
            <ac:picMk id="5" creationId="{930B640D-5B8C-B3FE-FE98-AA5DA4DD5B5D}"/>
          </ac:picMkLst>
        </pc:picChg>
        <pc:picChg chg="add mod">
          <ac:chgData name="AREEBA FATIMA" userId="55f269f3-360c-43d4-aab0-0b058aafdcdd" providerId="ADAL" clId="{97707D65-0EAB-4651-9E7E-C4BFBE9E8CC9}" dt="2024-07-02T16:46:46.259" v="637"/>
          <ac:picMkLst>
            <pc:docMk/>
            <pc:sldMk cId="1235508" sldId="294"/>
            <ac:picMk id="6" creationId="{31CFFD1D-B595-69FB-1FA5-BB8021D36CE2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2T16:45:48.831" v="636" actId="14100"/>
        <pc:sldMkLst>
          <pc:docMk/>
          <pc:sldMk cId="920423903" sldId="295"/>
        </pc:sldMkLst>
        <pc:spChg chg="mod">
          <ac:chgData name="AREEBA FATIMA" userId="55f269f3-360c-43d4-aab0-0b058aafdcdd" providerId="ADAL" clId="{97707D65-0EAB-4651-9E7E-C4BFBE9E8CC9}" dt="2024-07-02T16:45:35.528" v="632" actId="1076"/>
          <ac:spMkLst>
            <pc:docMk/>
            <pc:sldMk cId="920423903" sldId="295"/>
            <ac:spMk id="2" creationId="{15EC8216-1782-29B6-EAEB-DBA791861949}"/>
          </ac:spMkLst>
        </pc:spChg>
        <pc:spChg chg="del">
          <ac:chgData name="AREEBA FATIMA" userId="55f269f3-360c-43d4-aab0-0b058aafdcdd" providerId="ADAL" clId="{97707D65-0EAB-4651-9E7E-C4BFBE9E8CC9}" dt="2024-07-02T16:09:58.477" v="470" actId="22"/>
          <ac:spMkLst>
            <pc:docMk/>
            <pc:sldMk cId="920423903" sldId="295"/>
            <ac:spMk id="3" creationId="{02F4762A-6A10-E2FD-71DF-BAB4CAD038B4}"/>
          </ac:spMkLst>
        </pc:spChg>
        <pc:picChg chg="add mod ord">
          <ac:chgData name="AREEBA FATIMA" userId="55f269f3-360c-43d4-aab0-0b058aafdcdd" providerId="ADAL" clId="{97707D65-0EAB-4651-9E7E-C4BFBE9E8CC9}" dt="2024-07-02T16:45:48.831" v="636" actId="14100"/>
          <ac:picMkLst>
            <pc:docMk/>
            <pc:sldMk cId="920423903" sldId="295"/>
            <ac:picMk id="5" creationId="{0CCA665F-AC9E-55D7-3ED2-2E644074AF8F}"/>
          </ac:picMkLst>
        </pc:picChg>
        <pc:picChg chg="add mod">
          <ac:chgData name="AREEBA FATIMA" userId="55f269f3-360c-43d4-aab0-0b058aafdcdd" providerId="ADAL" clId="{97707D65-0EAB-4651-9E7E-C4BFBE9E8CC9}" dt="2024-07-02T16:45:40.898" v="634"/>
          <ac:picMkLst>
            <pc:docMk/>
            <pc:sldMk cId="920423903" sldId="295"/>
            <ac:picMk id="6" creationId="{4169597C-7215-5D8D-E89E-E0D861B416AF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2T16:44:20.525" v="631" actId="1076"/>
        <pc:sldMkLst>
          <pc:docMk/>
          <pc:sldMk cId="1308558916" sldId="296"/>
        </pc:sldMkLst>
        <pc:spChg chg="mod">
          <ac:chgData name="AREEBA FATIMA" userId="55f269f3-360c-43d4-aab0-0b058aafdcdd" providerId="ADAL" clId="{97707D65-0EAB-4651-9E7E-C4BFBE9E8CC9}" dt="2024-07-02T16:44:04.609" v="627" actId="1076"/>
          <ac:spMkLst>
            <pc:docMk/>
            <pc:sldMk cId="1308558916" sldId="296"/>
            <ac:spMk id="2" creationId="{03601CFC-BF37-F0B8-2BC7-798979381205}"/>
          </ac:spMkLst>
        </pc:spChg>
        <pc:spChg chg="del">
          <ac:chgData name="AREEBA FATIMA" userId="55f269f3-360c-43d4-aab0-0b058aafdcdd" providerId="ADAL" clId="{97707D65-0EAB-4651-9E7E-C4BFBE9E8CC9}" dt="2024-07-02T16:12:33.336" v="486" actId="22"/>
          <ac:spMkLst>
            <pc:docMk/>
            <pc:sldMk cId="1308558916" sldId="296"/>
            <ac:spMk id="3" creationId="{264C4651-91F3-A005-ECC6-7A5C31AECE9F}"/>
          </ac:spMkLst>
        </pc:spChg>
        <pc:picChg chg="add mod ord">
          <ac:chgData name="AREEBA FATIMA" userId="55f269f3-360c-43d4-aab0-0b058aafdcdd" providerId="ADAL" clId="{97707D65-0EAB-4651-9E7E-C4BFBE9E8CC9}" dt="2024-07-02T16:44:20.525" v="631" actId="1076"/>
          <ac:picMkLst>
            <pc:docMk/>
            <pc:sldMk cId="1308558916" sldId="296"/>
            <ac:picMk id="5" creationId="{D73F2FF6-F3B7-ED15-A7FF-F97E8C41FAF4}"/>
          </ac:picMkLst>
        </pc:picChg>
        <pc:picChg chg="add mod">
          <ac:chgData name="AREEBA FATIMA" userId="55f269f3-360c-43d4-aab0-0b058aafdcdd" providerId="ADAL" clId="{97707D65-0EAB-4651-9E7E-C4BFBE9E8CC9}" dt="2024-07-02T16:43:57.711" v="626"/>
          <ac:picMkLst>
            <pc:docMk/>
            <pc:sldMk cId="1308558916" sldId="296"/>
            <ac:picMk id="6" creationId="{2A9C6797-9B7B-144E-003E-C7FE7703365D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2T16:43:39.876" v="625" actId="14100"/>
        <pc:sldMkLst>
          <pc:docMk/>
          <pc:sldMk cId="3103020982" sldId="297"/>
        </pc:sldMkLst>
        <pc:spChg chg="mod">
          <ac:chgData name="AREEBA FATIMA" userId="55f269f3-360c-43d4-aab0-0b058aafdcdd" providerId="ADAL" clId="{97707D65-0EAB-4651-9E7E-C4BFBE9E8CC9}" dt="2024-07-02T16:43:32.356" v="623" actId="1076"/>
          <ac:spMkLst>
            <pc:docMk/>
            <pc:sldMk cId="3103020982" sldId="297"/>
            <ac:spMk id="2" creationId="{93418249-475D-2D0E-0D1C-7974CA57AAD3}"/>
          </ac:spMkLst>
        </pc:spChg>
        <pc:spChg chg="del">
          <ac:chgData name="AREEBA FATIMA" userId="55f269f3-360c-43d4-aab0-0b058aafdcdd" providerId="ADAL" clId="{97707D65-0EAB-4651-9E7E-C4BFBE9E8CC9}" dt="2024-07-02T16:14:59.283" v="500" actId="22"/>
          <ac:spMkLst>
            <pc:docMk/>
            <pc:sldMk cId="3103020982" sldId="297"/>
            <ac:spMk id="3" creationId="{ADBE0CA2-CDE0-DDD5-09EC-A8CAF3FE0F16}"/>
          </ac:spMkLst>
        </pc:spChg>
        <pc:picChg chg="add mod ord">
          <ac:chgData name="AREEBA FATIMA" userId="55f269f3-360c-43d4-aab0-0b058aafdcdd" providerId="ADAL" clId="{97707D65-0EAB-4651-9E7E-C4BFBE9E8CC9}" dt="2024-07-02T16:43:39.876" v="625" actId="14100"/>
          <ac:picMkLst>
            <pc:docMk/>
            <pc:sldMk cId="3103020982" sldId="297"/>
            <ac:picMk id="5" creationId="{116BD10E-54BA-4ECC-81BA-DFDA503D1272}"/>
          </ac:picMkLst>
        </pc:picChg>
        <pc:picChg chg="add mod">
          <ac:chgData name="AREEBA FATIMA" userId="55f269f3-360c-43d4-aab0-0b058aafdcdd" providerId="ADAL" clId="{97707D65-0EAB-4651-9E7E-C4BFBE9E8CC9}" dt="2024-07-02T16:43:26.331" v="622"/>
          <ac:picMkLst>
            <pc:docMk/>
            <pc:sldMk cId="3103020982" sldId="297"/>
            <ac:picMk id="6" creationId="{593F88B7-C1FF-A427-C2DA-1AC3685DE152}"/>
          </ac:picMkLst>
        </pc:picChg>
      </pc:sldChg>
      <pc:sldChg chg="addSp modSp new mod">
        <pc:chgData name="AREEBA FATIMA" userId="55f269f3-360c-43d4-aab0-0b058aafdcdd" providerId="ADAL" clId="{97707D65-0EAB-4651-9E7E-C4BFBE9E8CC9}" dt="2024-07-02T16:43:21.740" v="621" actId="1076"/>
        <pc:sldMkLst>
          <pc:docMk/>
          <pc:sldMk cId="2746551980" sldId="298"/>
        </pc:sldMkLst>
        <pc:spChg chg="mod">
          <ac:chgData name="AREEBA FATIMA" userId="55f269f3-360c-43d4-aab0-0b058aafdcdd" providerId="ADAL" clId="{97707D65-0EAB-4651-9E7E-C4BFBE9E8CC9}" dt="2024-07-02T16:16:31.457" v="512" actId="207"/>
          <ac:spMkLst>
            <pc:docMk/>
            <pc:sldMk cId="2746551980" sldId="298"/>
            <ac:spMk id="2" creationId="{06BF5A7E-2C0C-D145-38B1-633402C185F2}"/>
          </ac:spMkLst>
        </pc:spChg>
        <pc:spChg chg="mod">
          <ac:chgData name="AREEBA FATIMA" userId="55f269f3-360c-43d4-aab0-0b058aafdcdd" providerId="ADAL" clId="{97707D65-0EAB-4651-9E7E-C4BFBE9E8CC9}" dt="2024-07-02T16:20:33.329" v="529" actId="113"/>
          <ac:spMkLst>
            <pc:docMk/>
            <pc:sldMk cId="2746551980" sldId="298"/>
            <ac:spMk id="3" creationId="{18A28AB6-D729-46F8-4542-0703B13C5D28}"/>
          </ac:spMkLst>
        </pc:spChg>
        <pc:picChg chg="add mod">
          <ac:chgData name="AREEBA FATIMA" userId="55f269f3-360c-43d4-aab0-0b058aafdcdd" providerId="ADAL" clId="{97707D65-0EAB-4651-9E7E-C4BFBE9E8CC9}" dt="2024-07-02T16:43:21.740" v="621" actId="1076"/>
          <ac:picMkLst>
            <pc:docMk/>
            <pc:sldMk cId="2746551980" sldId="298"/>
            <ac:picMk id="5" creationId="{111453DC-6E6E-9A25-DC0F-3E974A1A7541}"/>
          </ac:picMkLst>
        </pc:picChg>
        <pc:picChg chg="add mod">
          <ac:chgData name="AREEBA FATIMA" userId="55f269f3-360c-43d4-aab0-0b058aafdcdd" providerId="ADAL" clId="{97707D65-0EAB-4651-9E7E-C4BFBE9E8CC9}" dt="2024-07-02T16:43:08.399" v="618"/>
          <ac:picMkLst>
            <pc:docMk/>
            <pc:sldMk cId="2746551980" sldId="298"/>
            <ac:picMk id="6" creationId="{B23327F3-E7FB-BBAC-AF21-71EF9ED2DB4E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2T16:43:03.755" v="617"/>
        <pc:sldMkLst>
          <pc:docMk/>
          <pc:sldMk cId="954399267" sldId="299"/>
        </pc:sldMkLst>
        <pc:spChg chg="mod">
          <ac:chgData name="AREEBA FATIMA" userId="55f269f3-360c-43d4-aab0-0b058aafdcdd" providerId="ADAL" clId="{97707D65-0EAB-4651-9E7E-C4BFBE9E8CC9}" dt="2024-07-02T16:22:09.839" v="535" actId="207"/>
          <ac:spMkLst>
            <pc:docMk/>
            <pc:sldMk cId="954399267" sldId="299"/>
            <ac:spMk id="2" creationId="{CA60CED0-9D29-054D-BAC2-199688D9781B}"/>
          </ac:spMkLst>
        </pc:spChg>
        <pc:spChg chg="del">
          <ac:chgData name="AREEBA FATIMA" userId="55f269f3-360c-43d4-aab0-0b058aafdcdd" providerId="ADAL" clId="{97707D65-0EAB-4651-9E7E-C4BFBE9E8CC9}" dt="2024-07-02T16:23:30.919" v="536" actId="22"/>
          <ac:spMkLst>
            <pc:docMk/>
            <pc:sldMk cId="954399267" sldId="299"/>
            <ac:spMk id="3" creationId="{8D9E7FAF-062A-9E61-FE23-3938E5AD5C59}"/>
          </ac:spMkLst>
        </pc:spChg>
        <pc:picChg chg="add mod ord">
          <ac:chgData name="AREEBA FATIMA" userId="55f269f3-360c-43d4-aab0-0b058aafdcdd" providerId="ADAL" clId="{97707D65-0EAB-4651-9E7E-C4BFBE9E8CC9}" dt="2024-07-02T16:24:07.686" v="544"/>
          <ac:picMkLst>
            <pc:docMk/>
            <pc:sldMk cId="954399267" sldId="299"/>
            <ac:picMk id="5" creationId="{2D6E474D-8DDA-2A05-4AD7-F2BC193CF9A6}"/>
          </ac:picMkLst>
        </pc:picChg>
        <pc:picChg chg="add mod">
          <ac:chgData name="AREEBA FATIMA" userId="55f269f3-360c-43d4-aab0-0b058aafdcdd" providerId="ADAL" clId="{97707D65-0EAB-4651-9E7E-C4BFBE9E8CC9}" dt="2024-07-02T16:43:03.755" v="617"/>
          <ac:picMkLst>
            <pc:docMk/>
            <pc:sldMk cId="954399267" sldId="299"/>
            <ac:picMk id="6" creationId="{E1285B1A-23BC-9D0D-ECF2-8DDD197D4254}"/>
          </ac:picMkLst>
        </pc:picChg>
      </pc:sldChg>
      <pc:sldChg chg="addSp delSp modSp new mod">
        <pc:chgData name="AREEBA FATIMA" userId="55f269f3-360c-43d4-aab0-0b058aafdcdd" providerId="ADAL" clId="{97707D65-0EAB-4651-9E7E-C4BFBE9E8CC9}" dt="2024-07-02T16:42:55.396" v="616" actId="14100"/>
        <pc:sldMkLst>
          <pc:docMk/>
          <pc:sldMk cId="140216390" sldId="300"/>
        </pc:sldMkLst>
        <pc:spChg chg="mod">
          <ac:chgData name="AREEBA FATIMA" userId="55f269f3-360c-43d4-aab0-0b058aafdcdd" providerId="ADAL" clId="{97707D65-0EAB-4651-9E7E-C4BFBE9E8CC9}" dt="2024-07-02T16:33:44.109" v="553" actId="207"/>
          <ac:spMkLst>
            <pc:docMk/>
            <pc:sldMk cId="140216390" sldId="300"/>
            <ac:spMk id="2" creationId="{AAFC6D8D-69ED-C8CA-6D6F-7AD4473EA0AD}"/>
          </ac:spMkLst>
        </pc:spChg>
        <pc:spChg chg="del">
          <ac:chgData name="AREEBA FATIMA" userId="55f269f3-360c-43d4-aab0-0b058aafdcdd" providerId="ADAL" clId="{97707D65-0EAB-4651-9E7E-C4BFBE9E8CC9}" dt="2024-07-02T16:34:56.036" v="554" actId="22"/>
          <ac:spMkLst>
            <pc:docMk/>
            <pc:sldMk cId="140216390" sldId="300"/>
            <ac:spMk id="3" creationId="{9F9802CA-DDF3-908F-11E6-87BCE77D0DDD}"/>
          </ac:spMkLst>
        </pc:spChg>
        <pc:picChg chg="add del">
          <ac:chgData name="AREEBA FATIMA" userId="55f269f3-360c-43d4-aab0-0b058aafdcdd" providerId="ADAL" clId="{97707D65-0EAB-4651-9E7E-C4BFBE9E8CC9}" dt="2024-07-02T16:32:58.209" v="547" actId="22"/>
          <ac:picMkLst>
            <pc:docMk/>
            <pc:sldMk cId="140216390" sldId="300"/>
            <ac:picMk id="5" creationId="{6A5A8F95-ED25-82FC-58D7-A1E8F2AB9D7D}"/>
          </ac:picMkLst>
        </pc:picChg>
        <pc:picChg chg="add mod ord">
          <ac:chgData name="AREEBA FATIMA" userId="55f269f3-360c-43d4-aab0-0b058aafdcdd" providerId="ADAL" clId="{97707D65-0EAB-4651-9E7E-C4BFBE9E8CC9}" dt="2024-07-02T16:42:55.396" v="616" actId="14100"/>
          <ac:picMkLst>
            <pc:docMk/>
            <pc:sldMk cId="140216390" sldId="300"/>
            <ac:picMk id="7" creationId="{DC1AEFF7-70C6-45C3-1CD0-34FFF5932336}"/>
          </ac:picMkLst>
        </pc:picChg>
        <pc:picChg chg="add mod">
          <ac:chgData name="AREEBA FATIMA" userId="55f269f3-360c-43d4-aab0-0b058aafdcdd" providerId="ADAL" clId="{97707D65-0EAB-4651-9E7E-C4BFBE9E8CC9}" dt="2024-07-02T16:42:46.890" v="614"/>
          <ac:picMkLst>
            <pc:docMk/>
            <pc:sldMk cId="140216390" sldId="300"/>
            <ac:picMk id="8" creationId="{E8DE416C-4E62-89EE-6F8F-FF415F837B1B}"/>
          </ac:picMkLst>
        </pc:picChg>
      </pc:sldChg>
      <pc:sldChg chg="addSp modSp new mod">
        <pc:chgData name="AREEBA FATIMA" userId="55f269f3-360c-43d4-aab0-0b058aafdcdd" providerId="ADAL" clId="{97707D65-0EAB-4651-9E7E-C4BFBE9E8CC9}" dt="2024-07-02T16:42:38.138" v="613" actId="1076"/>
        <pc:sldMkLst>
          <pc:docMk/>
          <pc:sldMk cId="3841903521" sldId="301"/>
        </pc:sldMkLst>
        <pc:spChg chg="mod">
          <ac:chgData name="AREEBA FATIMA" userId="55f269f3-360c-43d4-aab0-0b058aafdcdd" providerId="ADAL" clId="{97707D65-0EAB-4651-9E7E-C4BFBE9E8CC9}" dt="2024-07-02T16:41:06.816" v="604" actId="1076"/>
          <ac:spMkLst>
            <pc:docMk/>
            <pc:sldMk cId="3841903521" sldId="301"/>
            <ac:spMk id="2" creationId="{68FD325D-24D2-94C7-6832-6F3A78947AE5}"/>
          </ac:spMkLst>
        </pc:spChg>
        <pc:spChg chg="mod">
          <ac:chgData name="AREEBA FATIMA" userId="55f269f3-360c-43d4-aab0-0b058aafdcdd" providerId="ADAL" clId="{97707D65-0EAB-4651-9E7E-C4BFBE9E8CC9}" dt="2024-07-02T16:41:24.349" v="606" actId="255"/>
          <ac:spMkLst>
            <pc:docMk/>
            <pc:sldMk cId="3841903521" sldId="301"/>
            <ac:spMk id="3" creationId="{146E3094-F4F1-C6FA-0B1C-FEC0131174FA}"/>
          </ac:spMkLst>
        </pc:spChg>
        <pc:picChg chg="add mod modCrop">
          <ac:chgData name="AREEBA FATIMA" userId="55f269f3-360c-43d4-aab0-0b058aafdcdd" providerId="ADAL" clId="{97707D65-0EAB-4651-9E7E-C4BFBE9E8CC9}" dt="2024-07-02T16:42:38.138" v="613" actId="1076"/>
          <ac:picMkLst>
            <pc:docMk/>
            <pc:sldMk cId="3841903521" sldId="301"/>
            <ac:picMk id="5" creationId="{D6F12C4E-F2DB-6C41-A4EF-378C31FE703B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CAAB4A-0C4B-4909-AD9F-039460D22CC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06A686-9013-496C-8777-7300EBE9129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Upon completing the following lesson, you will understand the basics of bump testing, including: </a:t>
          </a:r>
        </a:p>
      </dgm:t>
    </dgm:pt>
    <dgm:pt modelId="{454CE8AC-C98F-4D1D-80E0-A806864438D3}" type="parTrans" cxnId="{288B78AB-E869-46B9-A94D-674FECA929A2}">
      <dgm:prSet/>
      <dgm:spPr/>
      <dgm:t>
        <a:bodyPr/>
        <a:lstStyle/>
        <a:p>
          <a:endParaRPr lang="en-US"/>
        </a:p>
      </dgm:t>
    </dgm:pt>
    <dgm:pt modelId="{F56ECE0A-9D7C-4523-89EA-197C82F24541}" type="sibTrans" cxnId="{288B78AB-E869-46B9-A94D-674FECA929A2}">
      <dgm:prSet/>
      <dgm:spPr/>
      <dgm:t>
        <a:bodyPr/>
        <a:lstStyle/>
        <a:p>
          <a:endParaRPr lang="en-US"/>
        </a:p>
      </dgm:t>
    </dgm:pt>
    <dgm:pt modelId="{0FD52C39-9F12-4B90-9163-CBD8DA70091B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What is a bump test? </a:t>
          </a:r>
        </a:p>
      </dgm:t>
    </dgm:pt>
    <dgm:pt modelId="{14A7FE59-BA49-4183-965B-EFFFD2C4E702}" type="parTrans" cxnId="{66B7307D-79C4-4E66-9A6B-06BEAA399B82}">
      <dgm:prSet/>
      <dgm:spPr/>
      <dgm:t>
        <a:bodyPr/>
        <a:lstStyle/>
        <a:p>
          <a:endParaRPr lang="en-US"/>
        </a:p>
      </dgm:t>
    </dgm:pt>
    <dgm:pt modelId="{C23DC7C4-26FA-4461-98AF-4A8CEC4D9A85}" type="sibTrans" cxnId="{66B7307D-79C4-4E66-9A6B-06BEAA399B82}">
      <dgm:prSet/>
      <dgm:spPr/>
      <dgm:t>
        <a:bodyPr/>
        <a:lstStyle/>
        <a:p>
          <a:endParaRPr lang="en-US"/>
        </a:p>
      </dgm:t>
    </dgm:pt>
    <dgm:pt modelId="{EE41C388-BF87-4EB6-B0A8-2716D5EB17D8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Why do a bump test? </a:t>
          </a:r>
        </a:p>
      </dgm:t>
    </dgm:pt>
    <dgm:pt modelId="{44894872-DC01-4FBF-ACF7-0DEF523ED6A4}" type="parTrans" cxnId="{3BF36A59-93C1-4F0F-8E5E-B9650B9EE1C3}">
      <dgm:prSet/>
      <dgm:spPr/>
      <dgm:t>
        <a:bodyPr/>
        <a:lstStyle/>
        <a:p>
          <a:endParaRPr lang="en-US"/>
        </a:p>
      </dgm:t>
    </dgm:pt>
    <dgm:pt modelId="{6DADD4E2-84DD-409E-929F-14795731F214}" type="sibTrans" cxnId="{3BF36A59-93C1-4F0F-8E5E-B9650B9EE1C3}">
      <dgm:prSet/>
      <dgm:spPr/>
      <dgm:t>
        <a:bodyPr/>
        <a:lstStyle/>
        <a:p>
          <a:endParaRPr lang="en-US"/>
        </a:p>
      </dgm:t>
    </dgm:pt>
    <dgm:pt modelId="{5CA1D115-715E-46CB-B928-8B788CEDAC13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How do bump tests work?</a:t>
          </a:r>
        </a:p>
      </dgm:t>
    </dgm:pt>
    <dgm:pt modelId="{720AC802-995A-446C-8985-C74A192F13F4}" type="parTrans" cxnId="{8A6D944D-C3DB-4C24-8F21-A4762B245E31}">
      <dgm:prSet/>
      <dgm:spPr/>
      <dgm:t>
        <a:bodyPr/>
        <a:lstStyle/>
        <a:p>
          <a:endParaRPr lang="en-US"/>
        </a:p>
      </dgm:t>
    </dgm:pt>
    <dgm:pt modelId="{B43449F2-9A1F-4E30-BB73-7D4FDEC347EF}" type="sibTrans" cxnId="{8A6D944D-C3DB-4C24-8F21-A4762B245E31}">
      <dgm:prSet/>
      <dgm:spPr/>
      <dgm:t>
        <a:bodyPr/>
        <a:lstStyle/>
        <a:p>
          <a:endParaRPr lang="en-US"/>
        </a:p>
      </dgm:t>
    </dgm:pt>
    <dgm:pt modelId="{952BE59D-C03B-458C-92BF-D9AF1CC5DE7B}" type="pres">
      <dgm:prSet presAssocID="{2BCAAB4A-0C4B-4909-AD9F-039460D22CCF}" presName="Name0" presStyleCnt="0">
        <dgm:presLayoutVars>
          <dgm:dir/>
          <dgm:animLvl val="lvl"/>
          <dgm:resizeHandles val="exact"/>
        </dgm:presLayoutVars>
      </dgm:prSet>
      <dgm:spPr/>
    </dgm:pt>
    <dgm:pt modelId="{B136DDF2-E8DA-429A-86EC-597E1602EDE8}" type="pres">
      <dgm:prSet presAssocID="{BD06A686-9013-496C-8777-7300EBE9129E}" presName="linNode" presStyleCnt="0"/>
      <dgm:spPr/>
    </dgm:pt>
    <dgm:pt modelId="{AAB46990-99BE-48A2-982D-A8F75DA3B811}" type="pres">
      <dgm:prSet presAssocID="{BD06A686-9013-496C-8777-7300EBE9129E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47737713-7E43-412F-A2A0-41A0B04ABA05}" type="pres">
      <dgm:prSet presAssocID="{BD06A686-9013-496C-8777-7300EBE9129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8A6D944D-C3DB-4C24-8F21-A4762B245E31}" srcId="{BD06A686-9013-496C-8777-7300EBE9129E}" destId="{5CA1D115-715E-46CB-B928-8B788CEDAC13}" srcOrd="2" destOrd="0" parTransId="{720AC802-995A-446C-8985-C74A192F13F4}" sibTransId="{B43449F2-9A1F-4E30-BB73-7D4FDEC347EF}"/>
    <dgm:cxn modelId="{3BF36A59-93C1-4F0F-8E5E-B9650B9EE1C3}" srcId="{BD06A686-9013-496C-8777-7300EBE9129E}" destId="{EE41C388-BF87-4EB6-B0A8-2716D5EB17D8}" srcOrd="1" destOrd="0" parTransId="{44894872-DC01-4FBF-ACF7-0DEF523ED6A4}" sibTransId="{6DADD4E2-84DD-409E-929F-14795731F214}"/>
    <dgm:cxn modelId="{66B7307D-79C4-4E66-9A6B-06BEAA399B82}" srcId="{BD06A686-9013-496C-8777-7300EBE9129E}" destId="{0FD52C39-9F12-4B90-9163-CBD8DA70091B}" srcOrd="0" destOrd="0" parTransId="{14A7FE59-BA49-4183-965B-EFFFD2C4E702}" sibTransId="{C23DC7C4-26FA-4461-98AF-4A8CEC4D9A85}"/>
    <dgm:cxn modelId="{2276478F-AD64-4359-A87C-A0E722F0C574}" type="presOf" srcId="{0FD52C39-9F12-4B90-9163-CBD8DA70091B}" destId="{47737713-7E43-412F-A2A0-41A0B04ABA05}" srcOrd="0" destOrd="0" presId="urn:microsoft.com/office/officeart/2005/8/layout/vList5"/>
    <dgm:cxn modelId="{288B78AB-E869-46B9-A94D-674FECA929A2}" srcId="{2BCAAB4A-0C4B-4909-AD9F-039460D22CCF}" destId="{BD06A686-9013-496C-8777-7300EBE9129E}" srcOrd="0" destOrd="0" parTransId="{454CE8AC-C98F-4D1D-80E0-A806864438D3}" sibTransId="{F56ECE0A-9D7C-4523-89EA-197C82F24541}"/>
    <dgm:cxn modelId="{85FC68B1-C083-43C2-869B-2F4E23C0289E}" type="presOf" srcId="{BD06A686-9013-496C-8777-7300EBE9129E}" destId="{AAB46990-99BE-48A2-982D-A8F75DA3B811}" srcOrd="0" destOrd="0" presId="urn:microsoft.com/office/officeart/2005/8/layout/vList5"/>
    <dgm:cxn modelId="{CEEFCBF3-A213-4790-8E23-3694C7729196}" type="presOf" srcId="{EE41C388-BF87-4EB6-B0A8-2716D5EB17D8}" destId="{47737713-7E43-412F-A2A0-41A0B04ABA05}" srcOrd="0" destOrd="1" presId="urn:microsoft.com/office/officeart/2005/8/layout/vList5"/>
    <dgm:cxn modelId="{EF09FFF3-B66A-4125-9A3E-6A1450975B02}" type="presOf" srcId="{5CA1D115-715E-46CB-B928-8B788CEDAC13}" destId="{47737713-7E43-412F-A2A0-41A0B04ABA05}" srcOrd="0" destOrd="2" presId="urn:microsoft.com/office/officeart/2005/8/layout/vList5"/>
    <dgm:cxn modelId="{265EA5FA-4DE6-439B-8F71-CCA034E49604}" type="presOf" srcId="{2BCAAB4A-0C4B-4909-AD9F-039460D22CCF}" destId="{952BE59D-C03B-458C-92BF-D9AF1CC5DE7B}" srcOrd="0" destOrd="0" presId="urn:microsoft.com/office/officeart/2005/8/layout/vList5"/>
    <dgm:cxn modelId="{A1245527-7E63-42DF-875A-982AA53D31D7}" type="presParOf" srcId="{952BE59D-C03B-458C-92BF-D9AF1CC5DE7B}" destId="{B136DDF2-E8DA-429A-86EC-597E1602EDE8}" srcOrd="0" destOrd="0" presId="urn:microsoft.com/office/officeart/2005/8/layout/vList5"/>
    <dgm:cxn modelId="{5267A45D-B76F-419D-94D7-626C079DED20}" type="presParOf" srcId="{B136DDF2-E8DA-429A-86EC-597E1602EDE8}" destId="{AAB46990-99BE-48A2-982D-A8F75DA3B811}" srcOrd="0" destOrd="0" presId="urn:microsoft.com/office/officeart/2005/8/layout/vList5"/>
    <dgm:cxn modelId="{423DED3E-A6D3-43CE-8CBD-23F8728BD135}" type="presParOf" srcId="{B136DDF2-E8DA-429A-86EC-597E1602EDE8}" destId="{47737713-7E43-412F-A2A0-41A0B04ABA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F45989-6661-4CBA-BBFF-3618678B8E8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AFCEC0-CA16-44CD-813E-D06A114135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 bump test is the measured response of an impact to an object</a:t>
          </a:r>
        </a:p>
      </dgm:t>
    </dgm:pt>
    <dgm:pt modelId="{16F2AD54-27AA-484C-A0AE-85F5C2C20BE1}" type="parTrans" cxnId="{F3944861-AF1C-414F-9479-63483EBDA515}">
      <dgm:prSet/>
      <dgm:spPr/>
      <dgm:t>
        <a:bodyPr/>
        <a:lstStyle/>
        <a:p>
          <a:endParaRPr lang="en-US"/>
        </a:p>
      </dgm:t>
    </dgm:pt>
    <dgm:pt modelId="{C270A2F6-A385-4FC0-8BD8-039CE03A47DD}" type="sibTrans" cxnId="{F3944861-AF1C-414F-9479-63483EBDA5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197BB3B-5B5F-4DE3-93C8-6165620223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The force of the impact is not controlled or measured </a:t>
          </a:r>
        </a:p>
      </dgm:t>
    </dgm:pt>
    <dgm:pt modelId="{1CDAFEF9-67A8-4E3A-BA23-053948281AA0}" type="parTrans" cxnId="{14AD5B5A-DB6B-4E6A-B3A4-17BE5B502C60}">
      <dgm:prSet/>
      <dgm:spPr/>
      <dgm:t>
        <a:bodyPr/>
        <a:lstStyle/>
        <a:p>
          <a:endParaRPr lang="en-US"/>
        </a:p>
      </dgm:t>
    </dgm:pt>
    <dgm:pt modelId="{201089F1-462D-487D-94A2-87743FA6B351}" type="sibTrans" cxnId="{14AD5B5A-DB6B-4E6A-B3A4-17BE5B502C6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249378-B7F8-4074-A04D-0C4EE60897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The response of the object is not controlled, but is measured </a:t>
          </a:r>
        </a:p>
      </dgm:t>
    </dgm:pt>
    <dgm:pt modelId="{27C06C90-82A4-4571-93AA-EA4ADF0DFCD4}" type="parTrans" cxnId="{31ED9CD3-7118-4EAC-8E49-3B0A8D0E8928}">
      <dgm:prSet/>
      <dgm:spPr/>
      <dgm:t>
        <a:bodyPr/>
        <a:lstStyle/>
        <a:p>
          <a:endParaRPr lang="en-US"/>
        </a:p>
      </dgm:t>
    </dgm:pt>
    <dgm:pt modelId="{BDAAB48F-6A51-49E9-9049-BB48B76A24BB}" type="sibTrans" cxnId="{31ED9CD3-7118-4EAC-8E49-3B0A8D0E89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C4E03AF-EF89-424F-888D-4AE322F750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 single channel response measurement</a:t>
          </a:r>
        </a:p>
      </dgm:t>
    </dgm:pt>
    <dgm:pt modelId="{2F6B828C-EAB7-4C94-A6E1-AB9AA0D9C45A}" type="parTrans" cxnId="{4BE1D437-5AD5-46D2-B084-357BD9177F31}">
      <dgm:prSet/>
      <dgm:spPr/>
      <dgm:t>
        <a:bodyPr/>
        <a:lstStyle/>
        <a:p>
          <a:endParaRPr lang="en-US"/>
        </a:p>
      </dgm:t>
    </dgm:pt>
    <dgm:pt modelId="{B189A1A1-48D9-4B69-82AE-D2A4789D74A4}" type="sibTrans" cxnId="{4BE1D437-5AD5-46D2-B084-357BD9177F31}">
      <dgm:prSet/>
      <dgm:spPr/>
      <dgm:t>
        <a:bodyPr/>
        <a:lstStyle/>
        <a:p>
          <a:endParaRPr lang="en-US"/>
        </a:p>
      </dgm:t>
    </dgm:pt>
    <dgm:pt modelId="{BBA877D7-2CA9-4104-968B-999AC1AC29B5}" type="pres">
      <dgm:prSet presAssocID="{79F45989-6661-4CBA-BBFF-3618678B8E80}" presName="root" presStyleCnt="0">
        <dgm:presLayoutVars>
          <dgm:dir/>
          <dgm:resizeHandles val="exact"/>
        </dgm:presLayoutVars>
      </dgm:prSet>
      <dgm:spPr/>
    </dgm:pt>
    <dgm:pt modelId="{86414761-7E7A-4D24-B930-D87667579F4F}" type="pres">
      <dgm:prSet presAssocID="{79F45989-6661-4CBA-BBFF-3618678B8E80}" presName="container" presStyleCnt="0">
        <dgm:presLayoutVars>
          <dgm:dir/>
          <dgm:resizeHandles val="exact"/>
        </dgm:presLayoutVars>
      </dgm:prSet>
      <dgm:spPr/>
    </dgm:pt>
    <dgm:pt modelId="{D3B7A4AB-6106-4A4D-95A5-1076FA8B1316}" type="pres">
      <dgm:prSet presAssocID="{6EAFCEC0-CA16-44CD-813E-D06A114135E9}" presName="compNode" presStyleCnt="0"/>
      <dgm:spPr/>
    </dgm:pt>
    <dgm:pt modelId="{62C98A1A-8657-43B9-B17F-061206A34E44}" type="pres">
      <dgm:prSet presAssocID="{6EAFCEC0-CA16-44CD-813E-D06A114135E9}" presName="iconBgRect" presStyleLbl="bgShp" presStyleIdx="0" presStyleCnt="4"/>
      <dgm:spPr/>
    </dgm:pt>
    <dgm:pt modelId="{0211989D-2ACB-4CD3-B2A4-3545F8F07C82}" type="pres">
      <dgm:prSet presAssocID="{6EAFCEC0-CA16-44CD-813E-D06A114135E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CE10D9B0-BDD4-4399-BAE4-E8DB18B14005}" type="pres">
      <dgm:prSet presAssocID="{6EAFCEC0-CA16-44CD-813E-D06A114135E9}" presName="spaceRect" presStyleCnt="0"/>
      <dgm:spPr/>
    </dgm:pt>
    <dgm:pt modelId="{9B96795D-1317-404D-8BF8-2D549387AA1B}" type="pres">
      <dgm:prSet presAssocID="{6EAFCEC0-CA16-44CD-813E-D06A114135E9}" presName="textRect" presStyleLbl="revTx" presStyleIdx="0" presStyleCnt="4">
        <dgm:presLayoutVars>
          <dgm:chMax val="1"/>
          <dgm:chPref val="1"/>
        </dgm:presLayoutVars>
      </dgm:prSet>
      <dgm:spPr/>
    </dgm:pt>
    <dgm:pt modelId="{341297C3-7B28-444B-A28C-034ED5CADDA1}" type="pres">
      <dgm:prSet presAssocID="{C270A2F6-A385-4FC0-8BD8-039CE03A47DD}" presName="sibTrans" presStyleLbl="sibTrans2D1" presStyleIdx="0" presStyleCnt="0"/>
      <dgm:spPr/>
    </dgm:pt>
    <dgm:pt modelId="{C01E3158-B1C5-428E-8A9C-E7FAA5376394}" type="pres">
      <dgm:prSet presAssocID="{9197BB3B-5B5F-4DE3-93C8-61656202236B}" presName="compNode" presStyleCnt="0"/>
      <dgm:spPr/>
    </dgm:pt>
    <dgm:pt modelId="{D4952ECF-3116-4667-9632-D22208729B4B}" type="pres">
      <dgm:prSet presAssocID="{9197BB3B-5B5F-4DE3-93C8-61656202236B}" presName="iconBgRect" presStyleLbl="bgShp" presStyleIdx="1" presStyleCnt="4"/>
      <dgm:spPr/>
    </dgm:pt>
    <dgm:pt modelId="{D28B2177-510C-441B-B93A-1567C02E675B}" type="pres">
      <dgm:prSet presAssocID="{9197BB3B-5B5F-4DE3-93C8-61656202236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BEEAD3E-43F6-4598-88B3-4B422EFD65BA}" type="pres">
      <dgm:prSet presAssocID="{9197BB3B-5B5F-4DE3-93C8-61656202236B}" presName="spaceRect" presStyleCnt="0"/>
      <dgm:spPr/>
    </dgm:pt>
    <dgm:pt modelId="{9E31EE19-97B9-4843-AAA0-651DAEDB5D41}" type="pres">
      <dgm:prSet presAssocID="{9197BB3B-5B5F-4DE3-93C8-61656202236B}" presName="textRect" presStyleLbl="revTx" presStyleIdx="1" presStyleCnt="4">
        <dgm:presLayoutVars>
          <dgm:chMax val="1"/>
          <dgm:chPref val="1"/>
        </dgm:presLayoutVars>
      </dgm:prSet>
      <dgm:spPr/>
    </dgm:pt>
    <dgm:pt modelId="{85452437-4422-46D5-9BEB-30F46ACE1BBB}" type="pres">
      <dgm:prSet presAssocID="{201089F1-462D-487D-94A2-87743FA6B351}" presName="sibTrans" presStyleLbl="sibTrans2D1" presStyleIdx="0" presStyleCnt="0"/>
      <dgm:spPr/>
    </dgm:pt>
    <dgm:pt modelId="{2F7EB600-9A26-4D4F-AFB6-651BDCED20D3}" type="pres">
      <dgm:prSet presAssocID="{4D249378-B7F8-4074-A04D-0C4EE60897D3}" presName="compNode" presStyleCnt="0"/>
      <dgm:spPr/>
    </dgm:pt>
    <dgm:pt modelId="{8C7BB47E-0BA8-4E2A-9E96-5E7C0B0B2BA9}" type="pres">
      <dgm:prSet presAssocID="{4D249378-B7F8-4074-A04D-0C4EE60897D3}" presName="iconBgRect" presStyleLbl="bgShp" presStyleIdx="2" presStyleCnt="4"/>
      <dgm:spPr/>
    </dgm:pt>
    <dgm:pt modelId="{DEE0F887-6A6E-490B-976E-6B9DDF4D4A80}" type="pres">
      <dgm:prSet presAssocID="{4D249378-B7F8-4074-A04D-0C4EE60897D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885DB327-B1D6-4D10-AB7C-7744F7B6BE0A}" type="pres">
      <dgm:prSet presAssocID="{4D249378-B7F8-4074-A04D-0C4EE60897D3}" presName="spaceRect" presStyleCnt="0"/>
      <dgm:spPr/>
    </dgm:pt>
    <dgm:pt modelId="{22808DBF-C460-4C30-B685-E0764018C4AC}" type="pres">
      <dgm:prSet presAssocID="{4D249378-B7F8-4074-A04D-0C4EE60897D3}" presName="textRect" presStyleLbl="revTx" presStyleIdx="2" presStyleCnt="4">
        <dgm:presLayoutVars>
          <dgm:chMax val="1"/>
          <dgm:chPref val="1"/>
        </dgm:presLayoutVars>
      </dgm:prSet>
      <dgm:spPr/>
    </dgm:pt>
    <dgm:pt modelId="{37219C42-6BA7-4C0B-AB6E-10E96B366223}" type="pres">
      <dgm:prSet presAssocID="{BDAAB48F-6A51-49E9-9049-BB48B76A24BB}" presName="sibTrans" presStyleLbl="sibTrans2D1" presStyleIdx="0" presStyleCnt="0"/>
      <dgm:spPr/>
    </dgm:pt>
    <dgm:pt modelId="{9E0A6F5B-C6AE-426B-97F6-F1B3C2E6F6E6}" type="pres">
      <dgm:prSet presAssocID="{0C4E03AF-EF89-424F-888D-4AE322F750D9}" presName="compNode" presStyleCnt="0"/>
      <dgm:spPr/>
    </dgm:pt>
    <dgm:pt modelId="{44B6CD31-4D64-4AD4-9C0F-68BD21FDF310}" type="pres">
      <dgm:prSet presAssocID="{0C4E03AF-EF89-424F-888D-4AE322F750D9}" presName="iconBgRect" presStyleLbl="bgShp" presStyleIdx="3" presStyleCnt="4"/>
      <dgm:spPr/>
    </dgm:pt>
    <dgm:pt modelId="{C596A1B5-5B67-42A6-B0E2-AA1D3D4398C1}" type="pres">
      <dgm:prSet presAssocID="{0C4E03AF-EF89-424F-888D-4AE322F750D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FE10D8B-D527-4590-926A-27C38F2301DE}" type="pres">
      <dgm:prSet presAssocID="{0C4E03AF-EF89-424F-888D-4AE322F750D9}" presName="spaceRect" presStyleCnt="0"/>
      <dgm:spPr/>
    </dgm:pt>
    <dgm:pt modelId="{D4036931-9947-427B-8D54-5BD4187DF9E4}" type="pres">
      <dgm:prSet presAssocID="{0C4E03AF-EF89-424F-888D-4AE322F750D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94BB421-9E7B-4279-9DAF-C3F4842FAD9F}" type="presOf" srcId="{4D249378-B7F8-4074-A04D-0C4EE60897D3}" destId="{22808DBF-C460-4C30-B685-E0764018C4AC}" srcOrd="0" destOrd="0" presId="urn:microsoft.com/office/officeart/2018/2/layout/IconCircleList"/>
    <dgm:cxn modelId="{4BE1D437-5AD5-46D2-B084-357BD9177F31}" srcId="{79F45989-6661-4CBA-BBFF-3618678B8E80}" destId="{0C4E03AF-EF89-424F-888D-4AE322F750D9}" srcOrd="3" destOrd="0" parTransId="{2F6B828C-EAB7-4C94-A6E1-AB9AA0D9C45A}" sibTransId="{B189A1A1-48D9-4B69-82AE-D2A4789D74A4}"/>
    <dgm:cxn modelId="{F3944861-AF1C-414F-9479-63483EBDA515}" srcId="{79F45989-6661-4CBA-BBFF-3618678B8E80}" destId="{6EAFCEC0-CA16-44CD-813E-D06A114135E9}" srcOrd="0" destOrd="0" parTransId="{16F2AD54-27AA-484C-A0AE-85F5C2C20BE1}" sibTransId="{C270A2F6-A385-4FC0-8BD8-039CE03A47DD}"/>
    <dgm:cxn modelId="{15EBCD41-4314-403D-99A5-17D570B80ABF}" type="presOf" srcId="{79F45989-6661-4CBA-BBFF-3618678B8E80}" destId="{BBA877D7-2CA9-4104-968B-999AC1AC29B5}" srcOrd="0" destOrd="0" presId="urn:microsoft.com/office/officeart/2018/2/layout/IconCircleList"/>
    <dgm:cxn modelId="{CE7FD552-0D6E-42A3-9452-AD81E381CA2D}" type="presOf" srcId="{0C4E03AF-EF89-424F-888D-4AE322F750D9}" destId="{D4036931-9947-427B-8D54-5BD4187DF9E4}" srcOrd="0" destOrd="0" presId="urn:microsoft.com/office/officeart/2018/2/layout/IconCircleList"/>
    <dgm:cxn modelId="{14AD5B5A-DB6B-4E6A-B3A4-17BE5B502C60}" srcId="{79F45989-6661-4CBA-BBFF-3618678B8E80}" destId="{9197BB3B-5B5F-4DE3-93C8-61656202236B}" srcOrd="1" destOrd="0" parTransId="{1CDAFEF9-67A8-4E3A-BA23-053948281AA0}" sibTransId="{201089F1-462D-487D-94A2-87743FA6B351}"/>
    <dgm:cxn modelId="{5B889586-4293-4960-8A8E-796D643FC484}" type="presOf" srcId="{BDAAB48F-6A51-49E9-9049-BB48B76A24BB}" destId="{37219C42-6BA7-4C0B-AB6E-10E96B366223}" srcOrd="0" destOrd="0" presId="urn:microsoft.com/office/officeart/2018/2/layout/IconCircleList"/>
    <dgm:cxn modelId="{335974A2-F816-45D1-BB34-87F4E7AD868D}" type="presOf" srcId="{6EAFCEC0-CA16-44CD-813E-D06A114135E9}" destId="{9B96795D-1317-404D-8BF8-2D549387AA1B}" srcOrd="0" destOrd="0" presId="urn:microsoft.com/office/officeart/2018/2/layout/IconCircleList"/>
    <dgm:cxn modelId="{53110CC4-FC0F-4DBD-AD1D-A7A22028F133}" type="presOf" srcId="{9197BB3B-5B5F-4DE3-93C8-61656202236B}" destId="{9E31EE19-97B9-4843-AAA0-651DAEDB5D41}" srcOrd="0" destOrd="0" presId="urn:microsoft.com/office/officeart/2018/2/layout/IconCircleList"/>
    <dgm:cxn modelId="{A621B2D0-311C-4CFA-B95A-0BA1474F380F}" type="presOf" srcId="{C270A2F6-A385-4FC0-8BD8-039CE03A47DD}" destId="{341297C3-7B28-444B-A28C-034ED5CADDA1}" srcOrd="0" destOrd="0" presId="urn:microsoft.com/office/officeart/2018/2/layout/IconCircleList"/>
    <dgm:cxn modelId="{31ED9CD3-7118-4EAC-8E49-3B0A8D0E8928}" srcId="{79F45989-6661-4CBA-BBFF-3618678B8E80}" destId="{4D249378-B7F8-4074-A04D-0C4EE60897D3}" srcOrd="2" destOrd="0" parTransId="{27C06C90-82A4-4571-93AA-EA4ADF0DFCD4}" sibTransId="{BDAAB48F-6A51-49E9-9049-BB48B76A24BB}"/>
    <dgm:cxn modelId="{1F7D7BFE-1020-4F00-9DB6-72414CC2D2EE}" type="presOf" srcId="{201089F1-462D-487D-94A2-87743FA6B351}" destId="{85452437-4422-46D5-9BEB-30F46ACE1BBB}" srcOrd="0" destOrd="0" presId="urn:microsoft.com/office/officeart/2018/2/layout/IconCircleList"/>
    <dgm:cxn modelId="{C9297009-3173-49A9-83DC-80C62DD514FD}" type="presParOf" srcId="{BBA877D7-2CA9-4104-968B-999AC1AC29B5}" destId="{86414761-7E7A-4D24-B930-D87667579F4F}" srcOrd="0" destOrd="0" presId="urn:microsoft.com/office/officeart/2018/2/layout/IconCircleList"/>
    <dgm:cxn modelId="{B7221041-906E-4D54-A77B-8537D9B056C7}" type="presParOf" srcId="{86414761-7E7A-4D24-B930-D87667579F4F}" destId="{D3B7A4AB-6106-4A4D-95A5-1076FA8B1316}" srcOrd="0" destOrd="0" presId="urn:microsoft.com/office/officeart/2018/2/layout/IconCircleList"/>
    <dgm:cxn modelId="{51E263B1-FB35-4AE1-BB5A-BA4EE584C88F}" type="presParOf" srcId="{D3B7A4AB-6106-4A4D-95A5-1076FA8B1316}" destId="{62C98A1A-8657-43B9-B17F-061206A34E44}" srcOrd="0" destOrd="0" presId="urn:microsoft.com/office/officeart/2018/2/layout/IconCircleList"/>
    <dgm:cxn modelId="{6854E5DF-FE85-459F-A0AD-F7C00368E2EA}" type="presParOf" srcId="{D3B7A4AB-6106-4A4D-95A5-1076FA8B1316}" destId="{0211989D-2ACB-4CD3-B2A4-3545F8F07C82}" srcOrd="1" destOrd="0" presId="urn:microsoft.com/office/officeart/2018/2/layout/IconCircleList"/>
    <dgm:cxn modelId="{E4528A7A-DD54-4D98-8D28-CD893712C978}" type="presParOf" srcId="{D3B7A4AB-6106-4A4D-95A5-1076FA8B1316}" destId="{CE10D9B0-BDD4-4399-BAE4-E8DB18B14005}" srcOrd="2" destOrd="0" presId="urn:microsoft.com/office/officeart/2018/2/layout/IconCircleList"/>
    <dgm:cxn modelId="{42667858-836E-46C2-B199-0C0F3CF307A6}" type="presParOf" srcId="{D3B7A4AB-6106-4A4D-95A5-1076FA8B1316}" destId="{9B96795D-1317-404D-8BF8-2D549387AA1B}" srcOrd="3" destOrd="0" presId="urn:microsoft.com/office/officeart/2018/2/layout/IconCircleList"/>
    <dgm:cxn modelId="{38241FC9-9268-4159-A513-136B0BACE126}" type="presParOf" srcId="{86414761-7E7A-4D24-B930-D87667579F4F}" destId="{341297C3-7B28-444B-A28C-034ED5CADDA1}" srcOrd="1" destOrd="0" presId="urn:microsoft.com/office/officeart/2018/2/layout/IconCircleList"/>
    <dgm:cxn modelId="{49692975-E667-41E6-85A1-1CBA852D9DF2}" type="presParOf" srcId="{86414761-7E7A-4D24-B930-D87667579F4F}" destId="{C01E3158-B1C5-428E-8A9C-E7FAA5376394}" srcOrd="2" destOrd="0" presId="urn:microsoft.com/office/officeart/2018/2/layout/IconCircleList"/>
    <dgm:cxn modelId="{333C9860-3ADB-48EE-B568-6AF7987166CE}" type="presParOf" srcId="{C01E3158-B1C5-428E-8A9C-E7FAA5376394}" destId="{D4952ECF-3116-4667-9632-D22208729B4B}" srcOrd="0" destOrd="0" presId="urn:microsoft.com/office/officeart/2018/2/layout/IconCircleList"/>
    <dgm:cxn modelId="{2C359F4E-FE09-4573-8CDA-1013C359F6EB}" type="presParOf" srcId="{C01E3158-B1C5-428E-8A9C-E7FAA5376394}" destId="{D28B2177-510C-441B-B93A-1567C02E675B}" srcOrd="1" destOrd="0" presId="urn:microsoft.com/office/officeart/2018/2/layout/IconCircleList"/>
    <dgm:cxn modelId="{E83E97B5-CB99-436A-B812-C08C50E88171}" type="presParOf" srcId="{C01E3158-B1C5-428E-8A9C-E7FAA5376394}" destId="{1BEEAD3E-43F6-4598-88B3-4B422EFD65BA}" srcOrd="2" destOrd="0" presId="urn:microsoft.com/office/officeart/2018/2/layout/IconCircleList"/>
    <dgm:cxn modelId="{1F07AE6B-335E-47DC-B0F4-99D3FE3269C0}" type="presParOf" srcId="{C01E3158-B1C5-428E-8A9C-E7FAA5376394}" destId="{9E31EE19-97B9-4843-AAA0-651DAEDB5D41}" srcOrd="3" destOrd="0" presId="urn:microsoft.com/office/officeart/2018/2/layout/IconCircleList"/>
    <dgm:cxn modelId="{180F6535-FA53-4BF6-92F7-49B6022BFEF2}" type="presParOf" srcId="{86414761-7E7A-4D24-B930-D87667579F4F}" destId="{85452437-4422-46D5-9BEB-30F46ACE1BBB}" srcOrd="3" destOrd="0" presId="urn:microsoft.com/office/officeart/2018/2/layout/IconCircleList"/>
    <dgm:cxn modelId="{D33D0290-9C58-414F-BECC-4C215FF267B7}" type="presParOf" srcId="{86414761-7E7A-4D24-B930-D87667579F4F}" destId="{2F7EB600-9A26-4D4F-AFB6-651BDCED20D3}" srcOrd="4" destOrd="0" presId="urn:microsoft.com/office/officeart/2018/2/layout/IconCircleList"/>
    <dgm:cxn modelId="{06F2D4C7-63A6-45F5-9D4D-32FA844D8432}" type="presParOf" srcId="{2F7EB600-9A26-4D4F-AFB6-651BDCED20D3}" destId="{8C7BB47E-0BA8-4E2A-9E96-5E7C0B0B2BA9}" srcOrd="0" destOrd="0" presId="urn:microsoft.com/office/officeart/2018/2/layout/IconCircleList"/>
    <dgm:cxn modelId="{ECDD31C7-10E9-4CDD-B73A-0414927701FB}" type="presParOf" srcId="{2F7EB600-9A26-4D4F-AFB6-651BDCED20D3}" destId="{DEE0F887-6A6E-490B-976E-6B9DDF4D4A80}" srcOrd="1" destOrd="0" presId="urn:microsoft.com/office/officeart/2018/2/layout/IconCircleList"/>
    <dgm:cxn modelId="{DD0A41C0-8DA5-4B8C-A639-3F40BCBB6F01}" type="presParOf" srcId="{2F7EB600-9A26-4D4F-AFB6-651BDCED20D3}" destId="{885DB327-B1D6-4D10-AB7C-7744F7B6BE0A}" srcOrd="2" destOrd="0" presId="urn:microsoft.com/office/officeart/2018/2/layout/IconCircleList"/>
    <dgm:cxn modelId="{73A390F4-E061-41CC-9299-7CC4CF956C12}" type="presParOf" srcId="{2F7EB600-9A26-4D4F-AFB6-651BDCED20D3}" destId="{22808DBF-C460-4C30-B685-E0764018C4AC}" srcOrd="3" destOrd="0" presId="urn:microsoft.com/office/officeart/2018/2/layout/IconCircleList"/>
    <dgm:cxn modelId="{B43B94A4-E96A-4042-82C7-F17EBE652550}" type="presParOf" srcId="{86414761-7E7A-4D24-B930-D87667579F4F}" destId="{37219C42-6BA7-4C0B-AB6E-10E96B366223}" srcOrd="5" destOrd="0" presId="urn:microsoft.com/office/officeart/2018/2/layout/IconCircleList"/>
    <dgm:cxn modelId="{8FD0AAE1-9FDE-460A-9C10-0BF95C71E123}" type="presParOf" srcId="{86414761-7E7A-4D24-B930-D87667579F4F}" destId="{9E0A6F5B-C6AE-426B-97F6-F1B3C2E6F6E6}" srcOrd="6" destOrd="0" presId="urn:microsoft.com/office/officeart/2018/2/layout/IconCircleList"/>
    <dgm:cxn modelId="{311DE454-9FE6-4CB2-927F-C68578B7BEDD}" type="presParOf" srcId="{9E0A6F5B-C6AE-426B-97F6-F1B3C2E6F6E6}" destId="{44B6CD31-4D64-4AD4-9C0F-68BD21FDF310}" srcOrd="0" destOrd="0" presId="urn:microsoft.com/office/officeart/2018/2/layout/IconCircleList"/>
    <dgm:cxn modelId="{E33248B6-EFCB-46BA-9A05-EDDE0A07F33E}" type="presParOf" srcId="{9E0A6F5B-C6AE-426B-97F6-F1B3C2E6F6E6}" destId="{C596A1B5-5B67-42A6-B0E2-AA1D3D4398C1}" srcOrd="1" destOrd="0" presId="urn:microsoft.com/office/officeart/2018/2/layout/IconCircleList"/>
    <dgm:cxn modelId="{0B5DDF79-BF78-4BA6-9A71-EF5D5D22AB6C}" type="presParOf" srcId="{9E0A6F5B-C6AE-426B-97F6-F1B3C2E6F6E6}" destId="{CFE10D8B-D527-4590-926A-27C38F2301DE}" srcOrd="2" destOrd="0" presId="urn:microsoft.com/office/officeart/2018/2/layout/IconCircleList"/>
    <dgm:cxn modelId="{160C071E-F3CE-46BD-B88C-A9F7454ADBD8}" type="presParOf" srcId="{9E0A6F5B-C6AE-426B-97F6-F1B3C2E6F6E6}" destId="{D4036931-9947-427B-8D54-5BD4187DF9E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29EF0F-9B2B-4E77-A6A4-7A9F8A5E3F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085EF-E256-467A-B174-25947B3702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Bump testing or impact testing works because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bump or impact contains all of the individual frequencies or sign waves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6C29F-0C0A-415E-8379-5C4C314C423A}" type="parTrans" cxnId="{4906904E-6648-45DB-9C4A-3EAF05FBE497}">
      <dgm:prSet/>
      <dgm:spPr/>
      <dgm:t>
        <a:bodyPr/>
        <a:lstStyle/>
        <a:p>
          <a:endParaRPr lang="en-US"/>
        </a:p>
      </dgm:t>
    </dgm:pt>
    <dgm:pt modelId="{D6089FEA-160E-4142-A83E-70BE1B6B4807}" type="sibTrans" cxnId="{4906904E-6648-45DB-9C4A-3EAF05FBE497}">
      <dgm:prSet/>
      <dgm:spPr/>
      <dgm:t>
        <a:bodyPr/>
        <a:lstStyle/>
        <a:p>
          <a:endParaRPr lang="en-US"/>
        </a:p>
      </dgm:t>
    </dgm:pt>
    <dgm:pt modelId="{9BD36CBE-92E9-4BCD-AA48-0A42B39976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When you bump or impact the object under test, you will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excite all of the natural frequencies of that object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757D2-F18C-4FB1-84DB-7C79FF26CAD9}" type="parTrans" cxnId="{A1B2EF30-3380-481B-A537-8DA3AAF9F24C}">
      <dgm:prSet/>
      <dgm:spPr/>
      <dgm:t>
        <a:bodyPr/>
        <a:lstStyle/>
        <a:p>
          <a:endParaRPr lang="en-US"/>
        </a:p>
      </dgm:t>
    </dgm:pt>
    <dgm:pt modelId="{CC76B077-F405-40FE-8E35-8FFCE9FA47F5}" type="sibTrans" cxnId="{A1B2EF30-3380-481B-A537-8DA3AAF9F24C}">
      <dgm:prSet/>
      <dgm:spPr/>
      <dgm:t>
        <a:bodyPr/>
        <a:lstStyle/>
        <a:p>
          <a:endParaRPr lang="en-US"/>
        </a:p>
      </dgm:t>
    </dgm:pt>
    <dgm:pt modelId="{1DC56E0E-89C6-431D-B09D-56B524A19960}" type="pres">
      <dgm:prSet presAssocID="{6C29EF0F-9B2B-4E77-A6A4-7A9F8A5E3FDD}" presName="root" presStyleCnt="0">
        <dgm:presLayoutVars>
          <dgm:dir/>
          <dgm:resizeHandles val="exact"/>
        </dgm:presLayoutVars>
      </dgm:prSet>
      <dgm:spPr/>
    </dgm:pt>
    <dgm:pt modelId="{19648B52-5C7C-43E2-8B26-E71550BAC951}" type="pres">
      <dgm:prSet presAssocID="{644085EF-E256-467A-B174-25947B370296}" presName="compNode" presStyleCnt="0"/>
      <dgm:spPr/>
    </dgm:pt>
    <dgm:pt modelId="{B9F1E23E-0C1E-43E8-A33B-47C5DA514E6A}" type="pres">
      <dgm:prSet presAssocID="{644085EF-E256-467A-B174-25947B370296}" presName="bgRect" presStyleLbl="bgShp" presStyleIdx="0" presStyleCnt="2" custLinFactNeighborY="1130"/>
      <dgm:spPr/>
    </dgm:pt>
    <dgm:pt modelId="{9D18412D-B52A-4C32-816A-233B840C6FFD}" type="pres">
      <dgm:prSet presAssocID="{644085EF-E256-467A-B174-25947B3702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DF415CB7-C485-40B5-AE95-05ACAEB3D62C}" type="pres">
      <dgm:prSet presAssocID="{644085EF-E256-467A-B174-25947B370296}" presName="spaceRect" presStyleCnt="0"/>
      <dgm:spPr/>
    </dgm:pt>
    <dgm:pt modelId="{E38E7B68-8DB6-42FE-96BC-3B84699BC551}" type="pres">
      <dgm:prSet presAssocID="{644085EF-E256-467A-B174-25947B370296}" presName="parTx" presStyleLbl="revTx" presStyleIdx="0" presStyleCnt="2">
        <dgm:presLayoutVars>
          <dgm:chMax val="0"/>
          <dgm:chPref val="0"/>
        </dgm:presLayoutVars>
      </dgm:prSet>
      <dgm:spPr/>
    </dgm:pt>
    <dgm:pt modelId="{1302D2FE-A142-4628-AADC-0819C01D876F}" type="pres">
      <dgm:prSet presAssocID="{D6089FEA-160E-4142-A83E-70BE1B6B4807}" presName="sibTrans" presStyleCnt="0"/>
      <dgm:spPr/>
    </dgm:pt>
    <dgm:pt modelId="{670F58F8-F212-4219-9968-DA8ECEB6BBE3}" type="pres">
      <dgm:prSet presAssocID="{9BD36CBE-92E9-4BCD-AA48-0A42B3997612}" presName="compNode" presStyleCnt="0"/>
      <dgm:spPr/>
    </dgm:pt>
    <dgm:pt modelId="{87CFA597-AA8C-4231-9C58-A62B47F0D97D}" type="pres">
      <dgm:prSet presAssocID="{9BD36CBE-92E9-4BCD-AA48-0A42B3997612}" presName="bgRect" presStyleLbl="bgShp" presStyleIdx="1" presStyleCnt="2"/>
      <dgm:spPr/>
    </dgm:pt>
    <dgm:pt modelId="{78528B28-8625-42CF-80D8-B28E31D0C2DF}" type="pres">
      <dgm:prSet presAssocID="{9BD36CBE-92E9-4BCD-AA48-0A42B399761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2AF0E66E-950A-4F39-B759-37E660E7FC85}" type="pres">
      <dgm:prSet presAssocID="{9BD36CBE-92E9-4BCD-AA48-0A42B3997612}" presName="spaceRect" presStyleCnt="0"/>
      <dgm:spPr/>
    </dgm:pt>
    <dgm:pt modelId="{101533C5-861D-4C9D-9DAA-E81FB69878A7}" type="pres">
      <dgm:prSet presAssocID="{9BD36CBE-92E9-4BCD-AA48-0A42B399761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1B2EF30-3380-481B-A537-8DA3AAF9F24C}" srcId="{6C29EF0F-9B2B-4E77-A6A4-7A9F8A5E3FDD}" destId="{9BD36CBE-92E9-4BCD-AA48-0A42B3997612}" srcOrd="1" destOrd="0" parTransId="{6C2757D2-F18C-4FB1-84DB-7C79FF26CAD9}" sibTransId="{CC76B077-F405-40FE-8E35-8FFCE9FA47F5}"/>
    <dgm:cxn modelId="{4906904E-6648-45DB-9C4A-3EAF05FBE497}" srcId="{6C29EF0F-9B2B-4E77-A6A4-7A9F8A5E3FDD}" destId="{644085EF-E256-467A-B174-25947B370296}" srcOrd="0" destOrd="0" parTransId="{CA86C29F-0C0A-415E-8379-5C4C314C423A}" sibTransId="{D6089FEA-160E-4142-A83E-70BE1B6B4807}"/>
    <dgm:cxn modelId="{D21EA680-9CFC-4B7C-A24F-14A834CAAF18}" type="presOf" srcId="{9BD36CBE-92E9-4BCD-AA48-0A42B3997612}" destId="{101533C5-861D-4C9D-9DAA-E81FB69878A7}" srcOrd="0" destOrd="0" presId="urn:microsoft.com/office/officeart/2018/2/layout/IconVerticalSolidList"/>
    <dgm:cxn modelId="{3379708E-F0DD-4C00-9199-ABAE60FFA7FB}" type="presOf" srcId="{6C29EF0F-9B2B-4E77-A6A4-7A9F8A5E3FDD}" destId="{1DC56E0E-89C6-431D-B09D-56B524A19960}" srcOrd="0" destOrd="0" presId="urn:microsoft.com/office/officeart/2018/2/layout/IconVerticalSolidList"/>
    <dgm:cxn modelId="{AD5841E1-7116-41B5-9E7C-B27448BABFB5}" type="presOf" srcId="{644085EF-E256-467A-B174-25947B370296}" destId="{E38E7B68-8DB6-42FE-96BC-3B84699BC551}" srcOrd="0" destOrd="0" presId="urn:microsoft.com/office/officeart/2018/2/layout/IconVerticalSolidList"/>
    <dgm:cxn modelId="{DB6B573D-22A2-469E-BE9F-CF09D25A5639}" type="presParOf" srcId="{1DC56E0E-89C6-431D-B09D-56B524A19960}" destId="{19648B52-5C7C-43E2-8B26-E71550BAC951}" srcOrd="0" destOrd="0" presId="urn:microsoft.com/office/officeart/2018/2/layout/IconVerticalSolidList"/>
    <dgm:cxn modelId="{87AC2684-7040-414F-A170-B44575A19A4E}" type="presParOf" srcId="{19648B52-5C7C-43E2-8B26-E71550BAC951}" destId="{B9F1E23E-0C1E-43E8-A33B-47C5DA514E6A}" srcOrd="0" destOrd="0" presId="urn:microsoft.com/office/officeart/2018/2/layout/IconVerticalSolidList"/>
    <dgm:cxn modelId="{6E1790D9-2C64-4A49-9A86-E4536C4ADC2A}" type="presParOf" srcId="{19648B52-5C7C-43E2-8B26-E71550BAC951}" destId="{9D18412D-B52A-4C32-816A-233B840C6FFD}" srcOrd="1" destOrd="0" presId="urn:microsoft.com/office/officeart/2018/2/layout/IconVerticalSolidList"/>
    <dgm:cxn modelId="{FDAC2216-A28C-4ADC-8667-240ADE7815B9}" type="presParOf" srcId="{19648B52-5C7C-43E2-8B26-E71550BAC951}" destId="{DF415CB7-C485-40B5-AE95-05ACAEB3D62C}" srcOrd="2" destOrd="0" presId="urn:microsoft.com/office/officeart/2018/2/layout/IconVerticalSolidList"/>
    <dgm:cxn modelId="{F923C979-EC1A-4B72-979F-190424B4E7CE}" type="presParOf" srcId="{19648B52-5C7C-43E2-8B26-E71550BAC951}" destId="{E38E7B68-8DB6-42FE-96BC-3B84699BC551}" srcOrd="3" destOrd="0" presId="urn:microsoft.com/office/officeart/2018/2/layout/IconVerticalSolidList"/>
    <dgm:cxn modelId="{312436CC-8BB6-41B2-9EC2-340E8FA306CF}" type="presParOf" srcId="{1DC56E0E-89C6-431D-B09D-56B524A19960}" destId="{1302D2FE-A142-4628-AADC-0819C01D876F}" srcOrd="1" destOrd="0" presId="urn:microsoft.com/office/officeart/2018/2/layout/IconVerticalSolidList"/>
    <dgm:cxn modelId="{6B4C4A48-9DCA-4766-924E-695D147191DF}" type="presParOf" srcId="{1DC56E0E-89C6-431D-B09D-56B524A19960}" destId="{670F58F8-F212-4219-9968-DA8ECEB6BBE3}" srcOrd="2" destOrd="0" presId="urn:microsoft.com/office/officeart/2018/2/layout/IconVerticalSolidList"/>
    <dgm:cxn modelId="{CA310978-A161-4889-9AA4-01A8853EA857}" type="presParOf" srcId="{670F58F8-F212-4219-9968-DA8ECEB6BBE3}" destId="{87CFA597-AA8C-4231-9C58-A62B47F0D97D}" srcOrd="0" destOrd="0" presId="urn:microsoft.com/office/officeart/2018/2/layout/IconVerticalSolidList"/>
    <dgm:cxn modelId="{BD5FF23A-747D-4DCB-AD7A-19CE708C41B9}" type="presParOf" srcId="{670F58F8-F212-4219-9968-DA8ECEB6BBE3}" destId="{78528B28-8625-42CF-80D8-B28E31D0C2DF}" srcOrd="1" destOrd="0" presId="urn:microsoft.com/office/officeart/2018/2/layout/IconVerticalSolidList"/>
    <dgm:cxn modelId="{A056549A-2702-4CE5-9FF7-C86764A00044}" type="presParOf" srcId="{670F58F8-F212-4219-9968-DA8ECEB6BBE3}" destId="{2AF0E66E-950A-4F39-B759-37E660E7FC85}" srcOrd="2" destOrd="0" presId="urn:microsoft.com/office/officeart/2018/2/layout/IconVerticalSolidList"/>
    <dgm:cxn modelId="{1A0EC47D-66ED-41FA-A541-EDF09CA37728}" type="presParOf" srcId="{670F58F8-F212-4219-9968-DA8ECEB6BBE3}" destId="{101533C5-861D-4C9D-9DAA-E81FB69878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410583-BE71-474F-9A94-4F413280523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F21C8F-2403-42AF-BBBD-F17110B68F12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UNIFORM WINDOW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48F94-51FE-4FFB-965A-0890336ACCAB}" type="parTrans" cxnId="{1C2CBE65-2927-4421-AB08-29C4E4AD1B24}">
      <dgm:prSet/>
      <dgm:spPr/>
      <dgm:t>
        <a:bodyPr/>
        <a:lstStyle/>
        <a:p>
          <a:endParaRPr lang="en-US"/>
        </a:p>
      </dgm:t>
    </dgm:pt>
    <dgm:pt modelId="{B5B55901-471A-4183-B18E-785BAED711C2}" type="sibTrans" cxnId="{1C2CBE65-2927-4421-AB08-29C4E4AD1B24}">
      <dgm:prSet/>
      <dgm:spPr/>
      <dgm:t>
        <a:bodyPr/>
        <a:lstStyle/>
        <a:p>
          <a:endParaRPr lang="en-US"/>
        </a:p>
      </dgm:t>
    </dgm:pt>
    <dgm:pt modelId="{F169E0AB-48BE-469E-B206-A0167DA2411C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Take your time – bump around </a:t>
          </a:r>
        </a:p>
      </dgm:t>
    </dgm:pt>
    <dgm:pt modelId="{1832C0CA-1353-4F94-9885-A5AFD6DF16B9}" type="parTrans" cxnId="{37D7F2EA-903B-4833-91E3-E79427B40463}">
      <dgm:prSet/>
      <dgm:spPr/>
      <dgm:t>
        <a:bodyPr/>
        <a:lstStyle/>
        <a:p>
          <a:endParaRPr lang="en-US"/>
        </a:p>
      </dgm:t>
    </dgm:pt>
    <dgm:pt modelId="{4EBF8D1B-6AE2-45D3-B800-A3AF04B30DD2}" type="sibTrans" cxnId="{37D7F2EA-903B-4833-91E3-E79427B40463}">
      <dgm:prSet/>
      <dgm:spPr/>
      <dgm:t>
        <a:bodyPr/>
        <a:lstStyle/>
        <a:p>
          <a:endParaRPr lang="en-US"/>
        </a:p>
      </dgm:t>
    </dgm:pt>
    <dgm:pt modelId="{9E68F105-B460-4C27-BBF8-A1A4404F76A3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Do not over range or clip the input signal </a:t>
          </a:r>
        </a:p>
      </dgm:t>
    </dgm:pt>
    <dgm:pt modelId="{E0ED8C73-39DF-4316-BBAB-3ACF8EA1D35A}" type="parTrans" cxnId="{9D11CE6C-1B4A-4713-9A5A-105EDE0E76EE}">
      <dgm:prSet/>
      <dgm:spPr/>
      <dgm:t>
        <a:bodyPr/>
        <a:lstStyle/>
        <a:p>
          <a:endParaRPr lang="en-US"/>
        </a:p>
      </dgm:t>
    </dgm:pt>
    <dgm:pt modelId="{0DA3847B-6823-465C-834B-907E215ED0D7}" type="sibTrans" cxnId="{9D11CE6C-1B4A-4713-9A5A-105EDE0E76EE}">
      <dgm:prSet/>
      <dgm:spPr/>
      <dgm:t>
        <a:bodyPr/>
        <a:lstStyle/>
        <a:p>
          <a:endParaRPr lang="en-US"/>
        </a:p>
      </dgm:t>
    </dgm:pt>
    <dgm:pt modelId="{3002FA2B-0673-4E40-9200-4766F3E0A45C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800 – 1600 lines of resolution </a:t>
          </a:r>
        </a:p>
      </dgm:t>
    </dgm:pt>
    <dgm:pt modelId="{2F4C212D-AABE-4286-94FF-A437731DA320}" type="parTrans" cxnId="{39561A90-49E8-4B2B-BA3D-CCCCBD929DEF}">
      <dgm:prSet/>
      <dgm:spPr/>
      <dgm:t>
        <a:bodyPr/>
        <a:lstStyle/>
        <a:p>
          <a:endParaRPr lang="en-US"/>
        </a:p>
      </dgm:t>
    </dgm:pt>
    <dgm:pt modelId="{B0DEBFCD-9C1D-4CBC-B60F-75BC16B02367}" type="sibTrans" cxnId="{39561A90-49E8-4B2B-BA3D-CCCCBD929DEF}">
      <dgm:prSet/>
      <dgm:spPr/>
      <dgm:t>
        <a:bodyPr/>
        <a:lstStyle/>
        <a:p>
          <a:endParaRPr lang="en-US"/>
        </a:p>
      </dgm:t>
    </dgm:pt>
    <dgm:pt modelId="{C04526E5-83E1-469B-8B4E-EFC52836BF98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Try some different frequency spans </a:t>
          </a:r>
        </a:p>
      </dgm:t>
    </dgm:pt>
    <dgm:pt modelId="{D6273A14-5FF4-4464-A696-8E41D39AE5C9}" type="parTrans" cxnId="{CF028EE3-FF9C-4A53-ACB2-DB5DD22A7E5E}">
      <dgm:prSet/>
      <dgm:spPr/>
      <dgm:t>
        <a:bodyPr/>
        <a:lstStyle/>
        <a:p>
          <a:endParaRPr lang="en-US"/>
        </a:p>
      </dgm:t>
    </dgm:pt>
    <dgm:pt modelId="{C9292E48-266F-4FB6-84DA-0A385B075E17}" type="sibTrans" cxnId="{CF028EE3-FF9C-4A53-ACB2-DB5DD22A7E5E}">
      <dgm:prSet/>
      <dgm:spPr/>
      <dgm:t>
        <a:bodyPr/>
        <a:lstStyle/>
        <a:p>
          <a:endParaRPr lang="en-US"/>
        </a:p>
      </dgm:t>
    </dgm:pt>
    <dgm:pt modelId="{04FD9C44-1680-40E7-944D-43700FDAA138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Only one bump for each time record </a:t>
          </a:r>
        </a:p>
      </dgm:t>
    </dgm:pt>
    <dgm:pt modelId="{575D2781-2AAC-4A8A-A51D-9189BA4E2DE0}" type="parTrans" cxnId="{5063C16B-C096-4287-91F9-52CD4E1F5824}">
      <dgm:prSet/>
      <dgm:spPr/>
      <dgm:t>
        <a:bodyPr/>
        <a:lstStyle/>
        <a:p>
          <a:endParaRPr lang="en-US"/>
        </a:p>
      </dgm:t>
    </dgm:pt>
    <dgm:pt modelId="{1B5C165F-1141-4A9A-8A8D-CD2E3C712312}" type="sibTrans" cxnId="{5063C16B-C096-4287-91F9-52CD4E1F5824}">
      <dgm:prSet/>
      <dgm:spPr/>
      <dgm:t>
        <a:bodyPr/>
        <a:lstStyle/>
        <a:p>
          <a:endParaRPr lang="en-US"/>
        </a:p>
      </dgm:t>
    </dgm:pt>
    <dgm:pt modelId="{03EF7534-36E0-40DE-9ACC-F1C47BEFFBBF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About four averages (depends on noise) </a:t>
          </a:r>
        </a:p>
      </dgm:t>
    </dgm:pt>
    <dgm:pt modelId="{32B15DE9-2093-4E4F-BDCD-DDB779176CC0}" type="parTrans" cxnId="{328E19ED-5E81-4491-8563-9236FDAF0D53}">
      <dgm:prSet/>
      <dgm:spPr/>
      <dgm:t>
        <a:bodyPr/>
        <a:lstStyle/>
        <a:p>
          <a:endParaRPr lang="en-US"/>
        </a:p>
      </dgm:t>
    </dgm:pt>
    <dgm:pt modelId="{E9F12283-046E-40C5-89A3-4D0A8E3E1ACC}" type="sibTrans" cxnId="{328E19ED-5E81-4491-8563-9236FDAF0D53}">
      <dgm:prSet/>
      <dgm:spPr/>
      <dgm:t>
        <a:bodyPr/>
        <a:lstStyle/>
        <a:p>
          <a:endParaRPr lang="en-US"/>
        </a:p>
      </dgm:t>
    </dgm:pt>
    <dgm:pt modelId="{BAFD490F-0C89-4250-882D-02AD6102F984}" type="pres">
      <dgm:prSet presAssocID="{3B410583-BE71-474F-9A94-4F4132805238}" presName="vert0" presStyleCnt="0">
        <dgm:presLayoutVars>
          <dgm:dir/>
          <dgm:animOne val="branch"/>
          <dgm:animLvl val="lvl"/>
        </dgm:presLayoutVars>
      </dgm:prSet>
      <dgm:spPr/>
    </dgm:pt>
    <dgm:pt modelId="{0D45BDC3-3314-48E3-BAC1-6868BE966634}" type="pres">
      <dgm:prSet presAssocID="{3CF21C8F-2403-42AF-BBBD-F17110B68F12}" presName="thickLine" presStyleLbl="alignNode1" presStyleIdx="0" presStyleCnt="1"/>
      <dgm:spPr/>
    </dgm:pt>
    <dgm:pt modelId="{ADB5237C-8239-496F-BC20-A215E32CF005}" type="pres">
      <dgm:prSet presAssocID="{3CF21C8F-2403-42AF-BBBD-F17110B68F12}" presName="horz1" presStyleCnt="0"/>
      <dgm:spPr/>
    </dgm:pt>
    <dgm:pt modelId="{C5AD690A-DBB0-4E9A-89A4-BA6A73070E54}" type="pres">
      <dgm:prSet presAssocID="{3CF21C8F-2403-42AF-BBBD-F17110B68F12}" presName="tx1" presStyleLbl="revTx" presStyleIdx="0" presStyleCnt="7"/>
      <dgm:spPr/>
    </dgm:pt>
    <dgm:pt modelId="{72EE73F1-DCCA-4B04-8AA8-24C63AAB1A0B}" type="pres">
      <dgm:prSet presAssocID="{3CF21C8F-2403-42AF-BBBD-F17110B68F12}" presName="vert1" presStyleCnt="0"/>
      <dgm:spPr/>
    </dgm:pt>
    <dgm:pt modelId="{D644F2ED-D429-4025-AF69-5086962E9B41}" type="pres">
      <dgm:prSet presAssocID="{F169E0AB-48BE-469E-B206-A0167DA2411C}" presName="vertSpace2a" presStyleCnt="0"/>
      <dgm:spPr/>
    </dgm:pt>
    <dgm:pt modelId="{A36A383E-1052-4CA4-AED6-2C8A7381A832}" type="pres">
      <dgm:prSet presAssocID="{F169E0AB-48BE-469E-B206-A0167DA2411C}" presName="horz2" presStyleCnt="0"/>
      <dgm:spPr/>
    </dgm:pt>
    <dgm:pt modelId="{9EA9DD97-159C-46AA-AD55-89012974CC8B}" type="pres">
      <dgm:prSet presAssocID="{F169E0AB-48BE-469E-B206-A0167DA2411C}" presName="horzSpace2" presStyleCnt="0"/>
      <dgm:spPr/>
    </dgm:pt>
    <dgm:pt modelId="{A3B6C875-8B3D-45C8-BABD-D980D4D9C17F}" type="pres">
      <dgm:prSet presAssocID="{F169E0AB-48BE-469E-B206-A0167DA2411C}" presName="tx2" presStyleLbl="revTx" presStyleIdx="1" presStyleCnt="7"/>
      <dgm:spPr/>
    </dgm:pt>
    <dgm:pt modelId="{AB735370-2194-41CF-BB7F-EAA7D880DF46}" type="pres">
      <dgm:prSet presAssocID="{F169E0AB-48BE-469E-B206-A0167DA2411C}" presName="vert2" presStyleCnt="0"/>
      <dgm:spPr/>
    </dgm:pt>
    <dgm:pt modelId="{C706DA8D-C50E-4053-BD87-3A573C3AEDB0}" type="pres">
      <dgm:prSet presAssocID="{F169E0AB-48BE-469E-B206-A0167DA2411C}" presName="thinLine2b" presStyleLbl="callout" presStyleIdx="0" presStyleCnt="6"/>
      <dgm:spPr/>
    </dgm:pt>
    <dgm:pt modelId="{AD2A03AE-1644-4A58-B9EF-E67B06429B61}" type="pres">
      <dgm:prSet presAssocID="{F169E0AB-48BE-469E-B206-A0167DA2411C}" presName="vertSpace2b" presStyleCnt="0"/>
      <dgm:spPr/>
    </dgm:pt>
    <dgm:pt modelId="{FA1D3924-9946-4311-B29D-72A16FD4E699}" type="pres">
      <dgm:prSet presAssocID="{9E68F105-B460-4C27-BBF8-A1A4404F76A3}" presName="horz2" presStyleCnt="0"/>
      <dgm:spPr/>
    </dgm:pt>
    <dgm:pt modelId="{3616DE72-4FDA-43B3-B650-0B7C766C8AE2}" type="pres">
      <dgm:prSet presAssocID="{9E68F105-B460-4C27-BBF8-A1A4404F76A3}" presName="horzSpace2" presStyleCnt="0"/>
      <dgm:spPr/>
    </dgm:pt>
    <dgm:pt modelId="{A30357DF-38A7-41E0-AED0-95312C9B81DA}" type="pres">
      <dgm:prSet presAssocID="{9E68F105-B460-4C27-BBF8-A1A4404F76A3}" presName="tx2" presStyleLbl="revTx" presStyleIdx="2" presStyleCnt="7"/>
      <dgm:spPr/>
    </dgm:pt>
    <dgm:pt modelId="{CDAAB98E-1C67-4543-A3E1-40A9CBDF4B40}" type="pres">
      <dgm:prSet presAssocID="{9E68F105-B460-4C27-BBF8-A1A4404F76A3}" presName="vert2" presStyleCnt="0"/>
      <dgm:spPr/>
    </dgm:pt>
    <dgm:pt modelId="{1AC54172-C931-47FB-AA12-FE016B0FD391}" type="pres">
      <dgm:prSet presAssocID="{9E68F105-B460-4C27-BBF8-A1A4404F76A3}" presName="thinLine2b" presStyleLbl="callout" presStyleIdx="1" presStyleCnt="6"/>
      <dgm:spPr/>
    </dgm:pt>
    <dgm:pt modelId="{912A95A8-B2A1-4407-9203-68A9E217369C}" type="pres">
      <dgm:prSet presAssocID="{9E68F105-B460-4C27-BBF8-A1A4404F76A3}" presName="vertSpace2b" presStyleCnt="0"/>
      <dgm:spPr/>
    </dgm:pt>
    <dgm:pt modelId="{7628D7E0-E33F-4B2B-BC28-69F38C5EAE5F}" type="pres">
      <dgm:prSet presAssocID="{3002FA2B-0673-4E40-9200-4766F3E0A45C}" presName="horz2" presStyleCnt="0"/>
      <dgm:spPr/>
    </dgm:pt>
    <dgm:pt modelId="{AC84C1EA-8842-42FA-885F-6A07D776348B}" type="pres">
      <dgm:prSet presAssocID="{3002FA2B-0673-4E40-9200-4766F3E0A45C}" presName="horzSpace2" presStyleCnt="0"/>
      <dgm:spPr/>
    </dgm:pt>
    <dgm:pt modelId="{2D48A993-09B3-4249-8961-2E9F17A672F6}" type="pres">
      <dgm:prSet presAssocID="{3002FA2B-0673-4E40-9200-4766F3E0A45C}" presName="tx2" presStyleLbl="revTx" presStyleIdx="3" presStyleCnt="7"/>
      <dgm:spPr/>
    </dgm:pt>
    <dgm:pt modelId="{16228999-AF39-4DB6-92D7-302BCCF8C9D4}" type="pres">
      <dgm:prSet presAssocID="{3002FA2B-0673-4E40-9200-4766F3E0A45C}" presName="vert2" presStyleCnt="0"/>
      <dgm:spPr/>
    </dgm:pt>
    <dgm:pt modelId="{3752FF58-30B9-4F85-822F-04B246FB3E5C}" type="pres">
      <dgm:prSet presAssocID="{3002FA2B-0673-4E40-9200-4766F3E0A45C}" presName="thinLine2b" presStyleLbl="callout" presStyleIdx="2" presStyleCnt="6"/>
      <dgm:spPr/>
    </dgm:pt>
    <dgm:pt modelId="{32D8EDE2-C7BA-4D43-9C80-2E883585E4D5}" type="pres">
      <dgm:prSet presAssocID="{3002FA2B-0673-4E40-9200-4766F3E0A45C}" presName="vertSpace2b" presStyleCnt="0"/>
      <dgm:spPr/>
    </dgm:pt>
    <dgm:pt modelId="{E6A819B1-4431-4076-B340-8F403FE4E364}" type="pres">
      <dgm:prSet presAssocID="{C04526E5-83E1-469B-8B4E-EFC52836BF98}" presName="horz2" presStyleCnt="0"/>
      <dgm:spPr/>
    </dgm:pt>
    <dgm:pt modelId="{974D5B74-EAC0-461C-B415-680914031639}" type="pres">
      <dgm:prSet presAssocID="{C04526E5-83E1-469B-8B4E-EFC52836BF98}" presName="horzSpace2" presStyleCnt="0"/>
      <dgm:spPr/>
    </dgm:pt>
    <dgm:pt modelId="{20997C70-096B-43D3-BAF1-1B12EADC6DCA}" type="pres">
      <dgm:prSet presAssocID="{C04526E5-83E1-469B-8B4E-EFC52836BF98}" presName="tx2" presStyleLbl="revTx" presStyleIdx="4" presStyleCnt="7"/>
      <dgm:spPr/>
    </dgm:pt>
    <dgm:pt modelId="{94139B8E-7B21-4884-B34A-11ED1BBDFA7E}" type="pres">
      <dgm:prSet presAssocID="{C04526E5-83E1-469B-8B4E-EFC52836BF98}" presName="vert2" presStyleCnt="0"/>
      <dgm:spPr/>
    </dgm:pt>
    <dgm:pt modelId="{D0391D33-0774-446B-BBDB-F8438B703128}" type="pres">
      <dgm:prSet presAssocID="{C04526E5-83E1-469B-8B4E-EFC52836BF98}" presName="thinLine2b" presStyleLbl="callout" presStyleIdx="3" presStyleCnt="6"/>
      <dgm:spPr/>
    </dgm:pt>
    <dgm:pt modelId="{763EF194-15A1-42D7-8E95-0BBC916B3D20}" type="pres">
      <dgm:prSet presAssocID="{C04526E5-83E1-469B-8B4E-EFC52836BF98}" presName="vertSpace2b" presStyleCnt="0"/>
      <dgm:spPr/>
    </dgm:pt>
    <dgm:pt modelId="{DB50AAE1-E186-4530-BAE5-6785D8DBC2BB}" type="pres">
      <dgm:prSet presAssocID="{04FD9C44-1680-40E7-944D-43700FDAA138}" presName="horz2" presStyleCnt="0"/>
      <dgm:spPr/>
    </dgm:pt>
    <dgm:pt modelId="{AAFCEEEF-035E-4BD4-B6F4-CB341059B9D5}" type="pres">
      <dgm:prSet presAssocID="{04FD9C44-1680-40E7-944D-43700FDAA138}" presName="horzSpace2" presStyleCnt="0"/>
      <dgm:spPr/>
    </dgm:pt>
    <dgm:pt modelId="{F843A476-EA7A-4AE9-A134-AF5D1292C607}" type="pres">
      <dgm:prSet presAssocID="{04FD9C44-1680-40E7-944D-43700FDAA138}" presName="tx2" presStyleLbl="revTx" presStyleIdx="5" presStyleCnt="7"/>
      <dgm:spPr/>
    </dgm:pt>
    <dgm:pt modelId="{5813F77B-DF6A-465B-8E9E-7A98F9C230A1}" type="pres">
      <dgm:prSet presAssocID="{04FD9C44-1680-40E7-944D-43700FDAA138}" presName="vert2" presStyleCnt="0"/>
      <dgm:spPr/>
    </dgm:pt>
    <dgm:pt modelId="{CA6D7501-78C4-4CA5-AE55-27F0479C5AFE}" type="pres">
      <dgm:prSet presAssocID="{04FD9C44-1680-40E7-944D-43700FDAA138}" presName="thinLine2b" presStyleLbl="callout" presStyleIdx="4" presStyleCnt="6"/>
      <dgm:spPr/>
    </dgm:pt>
    <dgm:pt modelId="{60811558-A067-46B2-8C6B-52742F0DC415}" type="pres">
      <dgm:prSet presAssocID="{04FD9C44-1680-40E7-944D-43700FDAA138}" presName="vertSpace2b" presStyleCnt="0"/>
      <dgm:spPr/>
    </dgm:pt>
    <dgm:pt modelId="{2D1B4807-717F-4505-ACED-594E4147A4B8}" type="pres">
      <dgm:prSet presAssocID="{03EF7534-36E0-40DE-9ACC-F1C47BEFFBBF}" presName="horz2" presStyleCnt="0"/>
      <dgm:spPr/>
    </dgm:pt>
    <dgm:pt modelId="{FEBEE8A6-15A0-4D90-B3EC-4BE121606E8E}" type="pres">
      <dgm:prSet presAssocID="{03EF7534-36E0-40DE-9ACC-F1C47BEFFBBF}" presName="horzSpace2" presStyleCnt="0"/>
      <dgm:spPr/>
    </dgm:pt>
    <dgm:pt modelId="{7C04F02C-FF2E-4641-BA89-5E5752E2F3EF}" type="pres">
      <dgm:prSet presAssocID="{03EF7534-36E0-40DE-9ACC-F1C47BEFFBBF}" presName="tx2" presStyleLbl="revTx" presStyleIdx="6" presStyleCnt="7"/>
      <dgm:spPr/>
    </dgm:pt>
    <dgm:pt modelId="{78B50EE3-E147-4A59-B7A8-3F570A477A2A}" type="pres">
      <dgm:prSet presAssocID="{03EF7534-36E0-40DE-9ACC-F1C47BEFFBBF}" presName="vert2" presStyleCnt="0"/>
      <dgm:spPr/>
    </dgm:pt>
    <dgm:pt modelId="{AA0B32A8-A6B7-4544-B612-5A483936DCDD}" type="pres">
      <dgm:prSet presAssocID="{03EF7534-36E0-40DE-9ACC-F1C47BEFFBBF}" presName="thinLine2b" presStyleLbl="callout" presStyleIdx="5" presStyleCnt="6"/>
      <dgm:spPr/>
    </dgm:pt>
    <dgm:pt modelId="{3A90509A-ABC9-4846-A20D-80ECDDCF285F}" type="pres">
      <dgm:prSet presAssocID="{03EF7534-36E0-40DE-9ACC-F1C47BEFFBBF}" presName="vertSpace2b" presStyleCnt="0"/>
      <dgm:spPr/>
    </dgm:pt>
  </dgm:ptLst>
  <dgm:cxnLst>
    <dgm:cxn modelId="{84301C14-6196-42A7-8952-0AA260C84FBC}" type="presOf" srcId="{3B410583-BE71-474F-9A94-4F4132805238}" destId="{BAFD490F-0C89-4250-882D-02AD6102F984}" srcOrd="0" destOrd="0" presId="urn:microsoft.com/office/officeart/2008/layout/LinedList"/>
    <dgm:cxn modelId="{EFA4D219-A72F-4444-9384-A17D67CC188E}" type="presOf" srcId="{04FD9C44-1680-40E7-944D-43700FDAA138}" destId="{F843A476-EA7A-4AE9-A134-AF5D1292C607}" srcOrd="0" destOrd="0" presId="urn:microsoft.com/office/officeart/2008/layout/LinedList"/>
    <dgm:cxn modelId="{0EED8D1C-BB45-4176-8BE0-0DCE1BA86AC1}" type="presOf" srcId="{9E68F105-B460-4C27-BBF8-A1A4404F76A3}" destId="{A30357DF-38A7-41E0-AED0-95312C9B81DA}" srcOrd="0" destOrd="0" presId="urn:microsoft.com/office/officeart/2008/layout/LinedList"/>
    <dgm:cxn modelId="{390EE021-7BAD-4101-9DA5-CD77D9A6D185}" type="presOf" srcId="{3CF21C8F-2403-42AF-BBBD-F17110B68F12}" destId="{C5AD690A-DBB0-4E9A-89A4-BA6A73070E54}" srcOrd="0" destOrd="0" presId="urn:microsoft.com/office/officeart/2008/layout/LinedList"/>
    <dgm:cxn modelId="{1C2CBE65-2927-4421-AB08-29C4E4AD1B24}" srcId="{3B410583-BE71-474F-9A94-4F4132805238}" destId="{3CF21C8F-2403-42AF-BBBD-F17110B68F12}" srcOrd="0" destOrd="0" parTransId="{15548F94-51FE-4FFB-965A-0890336ACCAB}" sibTransId="{B5B55901-471A-4183-B18E-785BAED711C2}"/>
    <dgm:cxn modelId="{5063C16B-C096-4287-91F9-52CD4E1F5824}" srcId="{3CF21C8F-2403-42AF-BBBD-F17110B68F12}" destId="{04FD9C44-1680-40E7-944D-43700FDAA138}" srcOrd="4" destOrd="0" parTransId="{575D2781-2AAC-4A8A-A51D-9189BA4E2DE0}" sibTransId="{1B5C165F-1141-4A9A-8A8D-CD2E3C712312}"/>
    <dgm:cxn modelId="{9D11CE6C-1B4A-4713-9A5A-105EDE0E76EE}" srcId="{3CF21C8F-2403-42AF-BBBD-F17110B68F12}" destId="{9E68F105-B460-4C27-BBF8-A1A4404F76A3}" srcOrd="1" destOrd="0" parTransId="{E0ED8C73-39DF-4316-BBAB-3ACF8EA1D35A}" sibTransId="{0DA3847B-6823-465C-834B-907E215ED0D7}"/>
    <dgm:cxn modelId="{39561A90-49E8-4B2B-BA3D-CCCCBD929DEF}" srcId="{3CF21C8F-2403-42AF-BBBD-F17110B68F12}" destId="{3002FA2B-0673-4E40-9200-4766F3E0A45C}" srcOrd="2" destOrd="0" parTransId="{2F4C212D-AABE-4286-94FF-A437731DA320}" sibTransId="{B0DEBFCD-9C1D-4CBC-B60F-75BC16B02367}"/>
    <dgm:cxn modelId="{335247B8-1627-4570-99CE-1AF9A7BF18F1}" type="presOf" srcId="{F169E0AB-48BE-469E-B206-A0167DA2411C}" destId="{A3B6C875-8B3D-45C8-BABD-D980D4D9C17F}" srcOrd="0" destOrd="0" presId="urn:microsoft.com/office/officeart/2008/layout/LinedList"/>
    <dgm:cxn modelId="{949AA6C0-7973-453B-BF3D-685BD1F11B44}" type="presOf" srcId="{C04526E5-83E1-469B-8B4E-EFC52836BF98}" destId="{20997C70-096B-43D3-BAF1-1B12EADC6DCA}" srcOrd="0" destOrd="0" presId="urn:microsoft.com/office/officeart/2008/layout/LinedList"/>
    <dgm:cxn modelId="{CFE50CD3-779B-4B56-8A5D-4CAE9BB43D8A}" type="presOf" srcId="{3002FA2B-0673-4E40-9200-4766F3E0A45C}" destId="{2D48A993-09B3-4249-8961-2E9F17A672F6}" srcOrd="0" destOrd="0" presId="urn:microsoft.com/office/officeart/2008/layout/LinedList"/>
    <dgm:cxn modelId="{CF028EE3-FF9C-4A53-ACB2-DB5DD22A7E5E}" srcId="{3CF21C8F-2403-42AF-BBBD-F17110B68F12}" destId="{C04526E5-83E1-469B-8B4E-EFC52836BF98}" srcOrd="3" destOrd="0" parTransId="{D6273A14-5FF4-4464-A696-8E41D39AE5C9}" sibTransId="{C9292E48-266F-4FB6-84DA-0A385B075E17}"/>
    <dgm:cxn modelId="{37D7F2EA-903B-4833-91E3-E79427B40463}" srcId="{3CF21C8F-2403-42AF-BBBD-F17110B68F12}" destId="{F169E0AB-48BE-469E-B206-A0167DA2411C}" srcOrd="0" destOrd="0" parTransId="{1832C0CA-1353-4F94-9885-A5AFD6DF16B9}" sibTransId="{4EBF8D1B-6AE2-45D3-B800-A3AF04B30DD2}"/>
    <dgm:cxn modelId="{328E19ED-5E81-4491-8563-9236FDAF0D53}" srcId="{3CF21C8F-2403-42AF-BBBD-F17110B68F12}" destId="{03EF7534-36E0-40DE-9ACC-F1C47BEFFBBF}" srcOrd="5" destOrd="0" parTransId="{32B15DE9-2093-4E4F-BDCD-DDB779176CC0}" sibTransId="{E9F12283-046E-40C5-89A3-4D0A8E3E1ACC}"/>
    <dgm:cxn modelId="{E5A621F2-9062-4158-967B-892484F1744B}" type="presOf" srcId="{03EF7534-36E0-40DE-9ACC-F1C47BEFFBBF}" destId="{7C04F02C-FF2E-4641-BA89-5E5752E2F3EF}" srcOrd="0" destOrd="0" presId="urn:microsoft.com/office/officeart/2008/layout/LinedList"/>
    <dgm:cxn modelId="{21061FD6-08D1-4C64-A0CF-A17A4116BF12}" type="presParOf" srcId="{BAFD490F-0C89-4250-882D-02AD6102F984}" destId="{0D45BDC3-3314-48E3-BAC1-6868BE966634}" srcOrd="0" destOrd="0" presId="urn:microsoft.com/office/officeart/2008/layout/LinedList"/>
    <dgm:cxn modelId="{A37F0CE0-0D18-43A2-8B27-F0C53DD4ECFC}" type="presParOf" srcId="{BAFD490F-0C89-4250-882D-02AD6102F984}" destId="{ADB5237C-8239-496F-BC20-A215E32CF005}" srcOrd="1" destOrd="0" presId="urn:microsoft.com/office/officeart/2008/layout/LinedList"/>
    <dgm:cxn modelId="{8360C025-B2C0-4D87-9FEB-95703D8C4C9B}" type="presParOf" srcId="{ADB5237C-8239-496F-BC20-A215E32CF005}" destId="{C5AD690A-DBB0-4E9A-89A4-BA6A73070E54}" srcOrd="0" destOrd="0" presId="urn:microsoft.com/office/officeart/2008/layout/LinedList"/>
    <dgm:cxn modelId="{59D9B872-4CA9-4EC8-AAF0-772AA3842522}" type="presParOf" srcId="{ADB5237C-8239-496F-BC20-A215E32CF005}" destId="{72EE73F1-DCCA-4B04-8AA8-24C63AAB1A0B}" srcOrd="1" destOrd="0" presId="urn:microsoft.com/office/officeart/2008/layout/LinedList"/>
    <dgm:cxn modelId="{406A6866-D0CF-47C1-8F18-BDF68CAB052E}" type="presParOf" srcId="{72EE73F1-DCCA-4B04-8AA8-24C63AAB1A0B}" destId="{D644F2ED-D429-4025-AF69-5086962E9B41}" srcOrd="0" destOrd="0" presId="urn:microsoft.com/office/officeart/2008/layout/LinedList"/>
    <dgm:cxn modelId="{7D27923D-2B98-4AFE-A6A5-ABD5262C42FE}" type="presParOf" srcId="{72EE73F1-DCCA-4B04-8AA8-24C63AAB1A0B}" destId="{A36A383E-1052-4CA4-AED6-2C8A7381A832}" srcOrd="1" destOrd="0" presId="urn:microsoft.com/office/officeart/2008/layout/LinedList"/>
    <dgm:cxn modelId="{AC0CC636-25EA-4FF3-8369-418483468FCC}" type="presParOf" srcId="{A36A383E-1052-4CA4-AED6-2C8A7381A832}" destId="{9EA9DD97-159C-46AA-AD55-89012974CC8B}" srcOrd="0" destOrd="0" presId="urn:microsoft.com/office/officeart/2008/layout/LinedList"/>
    <dgm:cxn modelId="{27EDB47D-7A26-44E3-AD51-53A6611C0066}" type="presParOf" srcId="{A36A383E-1052-4CA4-AED6-2C8A7381A832}" destId="{A3B6C875-8B3D-45C8-BABD-D980D4D9C17F}" srcOrd="1" destOrd="0" presId="urn:microsoft.com/office/officeart/2008/layout/LinedList"/>
    <dgm:cxn modelId="{0059A169-FB35-4EE2-B6DB-3BCC36ACAE19}" type="presParOf" srcId="{A36A383E-1052-4CA4-AED6-2C8A7381A832}" destId="{AB735370-2194-41CF-BB7F-EAA7D880DF46}" srcOrd="2" destOrd="0" presId="urn:microsoft.com/office/officeart/2008/layout/LinedList"/>
    <dgm:cxn modelId="{DC7B0DE3-0BF0-4F5F-B989-616822B861ED}" type="presParOf" srcId="{72EE73F1-DCCA-4B04-8AA8-24C63AAB1A0B}" destId="{C706DA8D-C50E-4053-BD87-3A573C3AEDB0}" srcOrd="2" destOrd="0" presId="urn:microsoft.com/office/officeart/2008/layout/LinedList"/>
    <dgm:cxn modelId="{95196576-EE9F-4446-87BB-57DC80C74FC3}" type="presParOf" srcId="{72EE73F1-DCCA-4B04-8AA8-24C63AAB1A0B}" destId="{AD2A03AE-1644-4A58-B9EF-E67B06429B61}" srcOrd="3" destOrd="0" presId="urn:microsoft.com/office/officeart/2008/layout/LinedList"/>
    <dgm:cxn modelId="{2F8AECA6-5DED-4BCB-AB40-6B23B0293021}" type="presParOf" srcId="{72EE73F1-DCCA-4B04-8AA8-24C63AAB1A0B}" destId="{FA1D3924-9946-4311-B29D-72A16FD4E699}" srcOrd="4" destOrd="0" presId="urn:microsoft.com/office/officeart/2008/layout/LinedList"/>
    <dgm:cxn modelId="{2E9BA81A-2C12-437B-84BA-4E532B162B14}" type="presParOf" srcId="{FA1D3924-9946-4311-B29D-72A16FD4E699}" destId="{3616DE72-4FDA-43B3-B650-0B7C766C8AE2}" srcOrd="0" destOrd="0" presId="urn:microsoft.com/office/officeart/2008/layout/LinedList"/>
    <dgm:cxn modelId="{621AEB05-BD66-4A31-A207-1713018A3E05}" type="presParOf" srcId="{FA1D3924-9946-4311-B29D-72A16FD4E699}" destId="{A30357DF-38A7-41E0-AED0-95312C9B81DA}" srcOrd="1" destOrd="0" presId="urn:microsoft.com/office/officeart/2008/layout/LinedList"/>
    <dgm:cxn modelId="{3B38E496-5BF6-4E8A-8993-A1687C940B41}" type="presParOf" srcId="{FA1D3924-9946-4311-B29D-72A16FD4E699}" destId="{CDAAB98E-1C67-4543-A3E1-40A9CBDF4B40}" srcOrd="2" destOrd="0" presId="urn:microsoft.com/office/officeart/2008/layout/LinedList"/>
    <dgm:cxn modelId="{6E827664-EAE3-4285-884B-E8538C2B521F}" type="presParOf" srcId="{72EE73F1-DCCA-4B04-8AA8-24C63AAB1A0B}" destId="{1AC54172-C931-47FB-AA12-FE016B0FD391}" srcOrd="5" destOrd="0" presId="urn:microsoft.com/office/officeart/2008/layout/LinedList"/>
    <dgm:cxn modelId="{E1BEE8E6-10D1-40E8-9377-170DE22EBDBA}" type="presParOf" srcId="{72EE73F1-DCCA-4B04-8AA8-24C63AAB1A0B}" destId="{912A95A8-B2A1-4407-9203-68A9E217369C}" srcOrd="6" destOrd="0" presId="urn:microsoft.com/office/officeart/2008/layout/LinedList"/>
    <dgm:cxn modelId="{4850E800-465B-4C7A-AF82-B99C96A93BDC}" type="presParOf" srcId="{72EE73F1-DCCA-4B04-8AA8-24C63AAB1A0B}" destId="{7628D7E0-E33F-4B2B-BC28-69F38C5EAE5F}" srcOrd="7" destOrd="0" presId="urn:microsoft.com/office/officeart/2008/layout/LinedList"/>
    <dgm:cxn modelId="{DAF02D97-F29B-4D83-B3EF-BC63ABA9ABCD}" type="presParOf" srcId="{7628D7E0-E33F-4B2B-BC28-69F38C5EAE5F}" destId="{AC84C1EA-8842-42FA-885F-6A07D776348B}" srcOrd="0" destOrd="0" presId="urn:microsoft.com/office/officeart/2008/layout/LinedList"/>
    <dgm:cxn modelId="{F9A3FB53-D75F-4FE7-A57F-5CEA4EDB3D94}" type="presParOf" srcId="{7628D7E0-E33F-4B2B-BC28-69F38C5EAE5F}" destId="{2D48A993-09B3-4249-8961-2E9F17A672F6}" srcOrd="1" destOrd="0" presId="urn:microsoft.com/office/officeart/2008/layout/LinedList"/>
    <dgm:cxn modelId="{A2229C63-B598-475C-8E3D-36B9A7868171}" type="presParOf" srcId="{7628D7E0-E33F-4B2B-BC28-69F38C5EAE5F}" destId="{16228999-AF39-4DB6-92D7-302BCCF8C9D4}" srcOrd="2" destOrd="0" presId="urn:microsoft.com/office/officeart/2008/layout/LinedList"/>
    <dgm:cxn modelId="{E7E3FA27-A080-429F-9DCE-CE7228745B1C}" type="presParOf" srcId="{72EE73F1-DCCA-4B04-8AA8-24C63AAB1A0B}" destId="{3752FF58-30B9-4F85-822F-04B246FB3E5C}" srcOrd="8" destOrd="0" presId="urn:microsoft.com/office/officeart/2008/layout/LinedList"/>
    <dgm:cxn modelId="{78707A91-73F7-48FB-80B4-4DC93A1D4180}" type="presParOf" srcId="{72EE73F1-DCCA-4B04-8AA8-24C63AAB1A0B}" destId="{32D8EDE2-C7BA-4D43-9C80-2E883585E4D5}" srcOrd="9" destOrd="0" presId="urn:microsoft.com/office/officeart/2008/layout/LinedList"/>
    <dgm:cxn modelId="{BA0EF66A-687F-46EE-AC49-E742D61673E1}" type="presParOf" srcId="{72EE73F1-DCCA-4B04-8AA8-24C63AAB1A0B}" destId="{E6A819B1-4431-4076-B340-8F403FE4E364}" srcOrd="10" destOrd="0" presId="urn:microsoft.com/office/officeart/2008/layout/LinedList"/>
    <dgm:cxn modelId="{73949AA5-2F01-4267-B909-F2FF1F26DBEC}" type="presParOf" srcId="{E6A819B1-4431-4076-B340-8F403FE4E364}" destId="{974D5B74-EAC0-461C-B415-680914031639}" srcOrd="0" destOrd="0" presId="urn:microsoft.com/office/officeart/2008/layout/LinedList"/>
    <dgm:cxn modelId="{8320350B-D862-463B-AB8F-A423574FF059}" type="presParOf" srcId="{E6A819B1-4431-4076-B340-8F403FE4E364}" destId="{20997C70-096B-43D3-BAF1-1B12EADC6DCA}" srcOrd="1" destOrd="0" presId="urn:microsoft.com/office/officeart/2008/layout/LinedList"/>
    <dgm:cxn modelId="{0B57F65A-41B9-40BE-AF20-0AA54BDE40A2}" type="presParOf" srcId="{E6A819B1-4431-4076-B340-8F403FE4E364}" destId="{94139B8E-7B21-4884-B34A-11ED1BBDFA7E}" srcOrd="2" destOrd="0" presId="urn:microsoft.com/office/officeart/2008/layout/LinedList"/>
    <dgm:cxn modelId="{97B7D3CF-F9EB-480A-823A-5A75C88B4EE4}" type="presParOf" srcId="{72EE73F1-DCCA-4B04-8AA8-24C63AAB1A0B}" destId="{D0391D33-0774-446B-BBDB-F8438B703128}" srcOrd="11" destOrd="0" presId="urn:microsoft.com/office/officeart/2008/layout/LinedList"/>
    <dgm:cxn modelId="{8577AC2D-0078-4A18-BCEF-E384384A99DF}" type="presParOf" srcId="{72EE73F1-DCCA-4B04-8AA8-24C63AAB1A0B}" destId="{763EF194-15A1-42D7-8E95-0BBC916B3D20}" srcOrd="12" destOrd="0" presId="urn:microsoft.com/office/officeart/2008/layout/LinedList"/>
    <dgm:cxn modelId="{DB0D96AF-8F01-4542-B43A-82F0221CFCB5}" type="presParOf" srcId="{72EE73F1-DCCA-4B04-8AA8-24C63AAB1A0B}" destId="{DB50AAE1-E186-4530-BAE5-6785D8DBC2BB}" srcOrd="13" destOrd="0" presId="urn:microsoft.com/office/officeart/2008/layout/LinedList"/>
    <dgm:cxn modelId="{250A5D12-374B-4311-ADD9-6D7D9F5E6355}" type="presParOf" srcId="{DB50AAE1-E186-4530-BAE5-6785D8DBC2BB}" destId="{AAFCEEEF-035E-4BD4-B6F4-CB341059B9D5}" srcOrd="0" destOrd="0" presId="urn:microsoft.com/office/officeart/2008/layout/LinedList"/>
    <dgm:cxn modelId="{683B2F5F-F778-44A7-ACBA-7816DAF3E598}" type="presParOf" srcId="{DB50AAE1-E186-4530-BAE5-6785D8DBC2BB}" destId="{F843A476-EA7A-4AE9-A134-AF5D1292C607}" srcOrd="1" destOrd="0" presId="urn:microsoft.com/office/officeart/2008/layout/LinedList"/>
    <dgm:cxn modelId="{EFC9AF02-995D-44DE-8027-F0C2B30D49FC}" type="presParOf" srcId="{DB50AAE1-E186-4530-BAE5-6785D8DBC2BB}" destId="{5813F77B-DF6A-465B-8E9E-7A98F9C230A1}" srcOrd="2" destOrd="0" presId="urn:microsoft.com/office/officeart/2008/layout/LinedList"/>
    <dgm:cxn modelId="{A925E5B9-A53D-44ED-9F49-181B24B35447}" type="presParOf" srcId="{72EE73F1-DCCA-4B04-8AA8-24C63AAB1A0B}" destId="{CA6D7501-78C4-4CA5-AE55-27F0479C5AFE}" srcOrd="14" destOrd="0" presId="urn:microsoft.com/office/officeart/2008/layout/LinedList"/>
    <dgm:cxn modelId="{9166E1F6-A728-421F-8EC2-3FB31B4672C1}" type="presParOf" srcId="{72EE73F1-DCCA-4B04-8AA8-24C63AAB1A0B}" destId="{60811558-A067-46B2-8C6B-52742F0DC415}" srcOrd="15" destOrd="0" presId="urn:microsoft.com/office/officeart/2008/layout/LinedList"/>
    <dgm:cxn modelId="{F5EEC460-5420-4D06-919C-39A2569B462B}" type="presParOf" srcId="{72EE73F1-DCCA-4B04-8AA8-24C63AAB1A0B}" destId="{2D1B4807-717F-4505-ACED-594E4147A4B8}" srcOrd="16" destOrd="0" presId="urn:microsoft.com/office/officeart/2008/layout/LinedList"/>
    <dgm:cxn modelId="{5CCAC696-C88F-47F1-BEF4-E25278135599}" type="presParOf" srcId="{2D1B4807-717F-4505-ACED-594E4147A4B8}" destId="{FEBEE8A6-15A0-4D90-B3EC-4BE121606E8E}" srcOrd="0" destOrd="0" presId="urn:microsoft.com/office/officeart/2008/layout/LinedList"/>
    <dgm:cxn modelId="{E83DD0A0-99BC-462A-844D-D741F834C671}" type="presParOf" srcId="{2D1B4807-717F-4505-ACED-594E4147A4B8}" destId="{7C04F02C-FF2E-4641-BA89-5E5752E2F3EF}" srcOrd="1" destOrd="0" presId="urn:microsoft.com/office/officeart/2008/layout/LinedList"/>
    <dgm:cxn modelId="{66201300-5D49-4FFC-BF45-398ABCF56FE3}" type="presParOf" srcId="{2D1B4807-717F-4505-ACED-594E4147A4B8}" destId="{78B50EE3-E147-4A59-B7A8-3F570A477A2A}" srcOrd="2" destOrd="0" presId="urn:microsoft.com/office/officeart/2008/layout/LinedList"/>
    <dgm:cxn modelId="{B6DE10A8-07A2-4E3A-B89F-BF45BCAF767C}" type="presParOf" srcId="{72EE73F1-DCCA-4B04-8AA8-24C63AAB1A0B}" destId="{AA0B32A8-A6B7-4544-B612-5A483936DCDD}" srcOrd="17" destOrd="0" presId="urn:microsoft.com/office/officeart/2008/layout/LinedList"/>
    <dgm:cxn modelId="{C08EE37F-E550-46E3-AD2F-492663276A05}" type="presParOf" srcId="{72EE73F1-DCCA-4B04-8AA8-24C63AAB1A0B}" destId="{3A90509A-ABC9-4846-A20D-80ECDDCF285F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37713-7E43-412F-A2A0-41A0B04ABA05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What is a bump test? 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Why do a bump test? 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How do bump tests work?</a:t>
          </a:r>
        </a:p>
      </dsp:txBody>
      <dsp:txXfrm rot="-5400000">
        <a:off x="3785615" y="605066"/>
        <a:ext cx="6560052" cy="3141206"/>
      </dsp:txXfrm>
    </dsp:sp>
    <dsp:sp modelId="{AAB46990-99BE-48A2-982D-A8F75DA3B811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Upon completing the following lesson, you will understand the basics of bump testing, including: </a:t>
          </a:r>
        </a:p>
      </dsp:txBody>
      <dsp:txXfrm>
        <a:off x="184799" y="184799"/>
        <a:ext cx="3416018" cy="3981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98A1A-8657-43B9-B17F-061206A34E44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1989D-2ACB-4CD3-B2A4-3545F8F07C82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6795D-1317-404D-8BF8-2D549387AA1B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bump test is the measured response of an impact to an object</a:t>
          </a:r>
        </a:p>
      </dsp:txBody>
      <dsp:txXfrm>
        <a:off x="1834517" y="469890"/>
        <a:ext cx="3148942" cy="1335915"/>
      </dsp:txXfrm>
    </dsp:sp>
    <dsp:sp modelId="{D4952ECF-3116-4667-9632-D22208729B4B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B2177-510C-441B-B93A-1567C02E675B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1EE19-97B9-4843-AAA0-651DAEDB5D41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force of the impact is not controlled or measured </a:t>
          </a:r>
        </a:p>
      </dsp:txBody>
      <dsp:txXfrm>
        <a:off x="7154322" y="469890"/>
        <a:ext cx="3148942" cy="1335915"/>
      </dsp:txXfrm>
    </dsp:sp>
    <dsp:sp modelId="{8C7BB47E-0BA8-4E2A-9E96-5E7C0B0B2BA9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0F887-6A6E-490B-976E-6B9DDF4D4A80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08DBF-C460-4C30-B685-E0764018C4AC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response of the object is not controlled, but is measured </a:t>
          </a:r>
        </a:p>
      </dsp:txBody>
      <dsp:txXfrm>
        <a:off x="1834517" y="2545532"/>
        <a:ext cx="3148942" cy="1335915"/>
      </dsp:txXfrm>
    </dsp:sp>
    <dsp:sp modelId="{44B6CD31-4D64-4AD4-9C0F-68BD21FDF310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6A1B5-5B67-42A6-B0E2-AA1D3D4398C1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36931-9947-427B-8D54-5BD4187DF9E4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single channel response measurement</a:t>
          </a:r>
        </a:p>
      </dsp:txBody>
      <dsp:txXfrm>
        <a:off x="7154322" y="2545532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1E23E-0C1E-43E8-A33B-47C5DA514E6A}">
      <dsp:nvSpPr>
        <dsp:cNvPr id="0" name=""/>
        <dsp:cNvSpPr/>
      </dsp:nvSpPr>
      <dsp:spPr>
        <a:xfrm>
          <a:off x="0" y="721843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8412D-B52A-4C32-816A-233B840C6FFD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E7B68-8DB6-42FE-96BC-3B84699BC551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Bump testing or impact testing works because 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bump or impact contains all of the individual frequencies or sign waves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7738" y="707092"/>
        <a:ext cx="9007861" cy="1305401"/>
      </dsp:txXfrm>
    </dsp:sp>
    <dsp:sp modelId="{87CFA597-AA8C-4231-9C58-A62B47F0D97D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28B28-8625-42CF-80D8-B28E31D0C2DF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533C5-861D-4C9D-9DAA-E81FB69878A7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When you bump or impact the object under test, you will </a:t>
          </a: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excite all of the natural frequencies of that object 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7738" y="2338844"/>
        <a:ext cx="9007861" cy="1305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5BDC3-3314-48E3-BAC1-6868BE966634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D690A-DBB0-4E9A-89A4-BA6A73070E54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UNIFORM WINDOW 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103120" cy="4351338"/>
      </dsp:txXfrm>
    </dsp:sp>
    <dsp:sp modelId="{A3B6C875-8B3D-45C8-BABD-D980D4D9C17F}">
      <dsp:nvSpPr>
        <dsp:cNvPr id="0" name=""/>
        <dsp:cNvSpPr/>
      </dsp:nvSpPr>
      <dsp:spPr>
        <a:xfrm>
          <a:off x="2260854" y="34260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Take your time – bump around </a:t>
          </a:r>
        </a:p>
      </dsp:txBody>
      <dsp:txXfrm>
        <a:off x="2260854" y="34260"/>
        <a:ext cx="8254746" cy="685208"/>
      </dsp:txXfrm>
    </dsp:sp>
    <dsp:sp modelId="{C706DA8D-C50E-4053-BD87-3A573C3AEDB0}">
      <dsp:nvSpPr>
        <dsp:cNvPr id="0" name=""/>
        <dsp:cNvSpPr/>
      </dsp:nvSpPr>
      <dsp:spPr>
        <a:xfrm>
          <a:off x="2103120" y="71946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357DF-38A7-41E0-AED0-95312C9B81DA}">
      <dsp:nvSpPr>
        <dsp:cNvPr id="0" name=""/>
        <dsp:cNvSpPr/>
      </dsp:nvSpPr>
      <dsp:spPr>
        <a:xfrm>
          <a:off x="2260854" y="753729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Do not over range or clip the input signal </a:t>
          </a:r>
        </a:p>
      </dsp:txBody>
      <dsp:txXfrm>
        <a:off x="2260854" y="753729"/>
        <a:ext cx="8254746" cy="685208"/>
      </dsp:txXfrm>
    </dsp:sp>
    <dsp:sp modelId="{1AC54172-C931-47FB-AA12-FE016B0FD391}">
      <dsp:nvSpPr>
        <dsp:cNvPr id="0" name=""/>
        <dsp:cNvSpPr/>
      </dsp:nvSpPr>
      <dsp:spPr>
        <a:xfrm>
          <a:off x="2103120" y="143893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8A993-09B3-4249-8961-2E9F17A672F6}">
      <dsp:nvSpPr>
        <dsp:cNvPr id="0" name=""/>
        <dsp:cNvSpPr/>
      </dsp:nvSpPr>
      <dsp:spPr>
        <a:xfrm>
          <a:off x="2260854" y="1473197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800 – 1600 lines of resolution </a:t>
          </a:r>
        </a:p>
      </dsp:txBody>
      <dsp:txXfrm>
        <a:off x="2260854" y="1473197"/>
        <a:ext cx="8254746" cy="685208"/>
      </dsp:txXfrm>
    </dsp:sp>
    <dsp:sp modelId="{3752FF58-30B9-4F85-822F-04B246FB3E5C}">
      <dsp:nvSpPr>
        <dsp:cNvPr id="0" name=""/>
        <dsp:cNvSpPr/>
      </dsp:nvSpPr>
      <dsp:spPr>
        <a:xfrm>
          <a:off x="2103120" y="215840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97C70-096B-43D3-BAF1-1B12EADC6DCA}">
      <dsp:nvSpPr>
        <dsp:cNvPr id="0" name=""/>
        <dsp:cNvSpPr/>
      </dsp:nvSpPr>
      <dsp:spPr>
        <a:xfrm>
          <a:off x="2260854" y="2192666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Try some different frequency spans </a:t>
          </a:r>
        </a:p>
      </dsp:txBody>
      <dsp:txXfrm>
        <a:off x="2260854" y="2192666"/>
        <a:ext cx="8254746" cy="685208"/>
      </dsp:txXfrm>
    </dsp:sp>
    <dsp:sp modelId="{D0391D33-0774-446B-BBDB-F8438B703128}">
      <dsp:nvSpPr>
        <dsp:cNvPr id="0" name=""/>
        <dsp:cNvSpPr/>
      </dsp:nvSpPr>
      <dsp:spPr>
        <a:xfrm>
          <a:off x="2103120" y="287787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3A476-EA7A-4AE9-A134-AF5D1292C607}">
      <dsp:nvSpPr>
        <dsp:cNvPr id="0" name=""/>
        <dsp:cNvSpPr/>
      </dsp:nvSpPr>
      <dsp:spPr>
        <a:xfrm>
          <a:off x="2260854" y="2912135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Only one bump for each time record </a:t>
          </a:r>
        </a:p>
      </dsp:txBody>
      <dsp:txXfrm>
        <a:off x="2260854" y="2912135"/>
        <a:ext cx="8254746" cy="685208"/>
      </dsp:txXfrm>
    </dsp:sp>
    <dsp:sp modelId="{CA6D7501-78C4-4CA5-AE55-27F0479C5AFE}">
      <dsp:nvSpPr>
        <dsp:cNvPr id="0" name=""/>
        <dsp:cNvSpPr/>
      </dsp:nvSpPr>
      <dsp:spPr>
        <a:xfrm>
          <a:off x="2103120" y="359734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4F02C-FF2E-4641-BA89-5E5752E2F3EF}">
      <dsp:nvSpPr>
        <dsp:cNvPr id="0" name=""/>
        <dsp:cNvSpPr/>
      </dsp:nvSpPr>
      <dsp:spPr>
        <a:xfrm>
          <a:off x="2260854" y="3631603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About four averages (depends on noise) </a:t>
          </a:r>
        </a:p>
      </dsp:txBody>
      <dsp:txXfrm>
        <a:off x="2260854" y="3631603"/>
        <a:ext cx="8254746" cy="685208"/>
      </dsp:txXfrm>
    </dsp:sp>
    <dsp:sp modelId="{AA0B32A8-A6B7-4544-B612-5A483936DCDD}">
      <dsp:nvSpPr>
        <dsp:cNvPr id="0" name=""/>
        <dsp:cNvSpPr/>
      </dsp:nvSpPr>
      <dsp:spPr>
        <a:xfrm>
          <a:off x="2103120" y="431681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2T15:37:25.115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48,'6'-1,"0"0,0 0,0 0,0-1,-1 0,9-4,19-6,29 2,1 3,0 3,119 6,-57 1,119-3,-209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FF4C-D24F-4A0C-0FD7-AF3FB23F6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18E9D-7BF6-E278-1232-D18A33C50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1237D-8F85-F274-B8F5-19F3D4ED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C8F0-B40D-4C33-A68A-32251EC14E6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863BD-5484-4688-A7AE-DA39F130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44352-E55E-099F-FEBD-4948A17E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057-F7C9-421A-A7B7-7751ED27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7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18A6-B52F-CD26-3EED-9E3F037F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B76AF-6266-9188-9E30-9ADCB6B64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C3CE8-422A-10BB-7EB8-A8F01CB0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C8F0-B40D-4C33-A68A-32251EC14E6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947BB-B6E4-D1D5-5372-0F35A799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2BB8E-8663-934F-744B-D2BCB54C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057-F7C9-421A-A7B7-7751ED27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6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3756B8-E406-5AEB-5B0A-8C50C4952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DE4DA-3591-E498-CA2C-5F03ABBC9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FA730-0573-C21A-304B-C27FF433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C8F0-B40D-4C33-A68A-32251EC14E6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E77CE-FC68-15E3-C145-962AC055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FC83B-E8C0-782C-1E72-4CEF652D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057-F7C9-421A-A7B7-7751ED27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3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7F4C-9A0D-09B4-8067-E62EA0F1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1222B-8174-B629-6400-5F0A93A10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AEAE7-C439-B483-B755-D8DB0AC2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C8F0-B40D-4C33-A68A-32251EC14E6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2B711-2009-75C3-0BAC-F9522190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15BB6-02A9-3EF5-71F9-D589C269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057-F7C9-421A-A7B7-7751ED27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4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F5EEB-411D-337C-BE9F-8F25D5A0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11BBB-2923-AD04-583A-C68CA1927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EDA2F-6F9E-1F80-0F19-0DA66A90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C8F0-B40D-4C33-A68A-32251EC14E6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F666A-6B38-9AE3-3DAE-D5BC2432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59FAE-A077-BCEB-F6AF-A2E48A0B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057-F7C9-421A-A7B7-7751ED27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83FA-814F-096E-2A53-02E9AC77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ED34A-F111-D0FD-9B80-44EFC9A97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8E95A-4CE4-317A-83BA-3C2C6D4D6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783E1-2550-2AFA-399B-AF7349668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C8F0-B40D-4C33-A68A-32251EC14E6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8BB2E-7A2D-8125-2D20-E4702715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DCBB5-3DDE-0511-4352-4589C307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057-F7C9-421A-A7B7-7751ED27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3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3B21-4598-5353-17D5-57ED81E9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79422-E569-7081-E03B-9A70EAD3E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23A74-A3A7-BF1A-B219-4B77005F2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E1878-0F7A-429B-6AC3-DB20144A2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5BF6C-DD07-ABD2-ABA8-9EF9DF56C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A45CE-FEE4-01CF-572E-8AB14BC2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C8F0-B40D-4C33-A68A-32251EC14E6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B95BB-0724-F7A2-6B09-80AE7462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8EFFA7-29FA-5397-3E1B-0218771B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057-F7C9-421A-A7B7-7751ED27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CE4C-3853-F882-19BB-3EAE1A98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C5EC2-5E06-0A05-46C4-E9DE99F0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C8F0-B40D-4C33-A68A-32251EC14E6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54E3A-607E-8D5E-7238-73FD05F1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9E7B3-E62A-2270-ED65-C308D998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057-F7C9-421A-A7B7-7751ED27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18FD2-C40F-2AF9-F038-4E3E886A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C8F0-B40D-4C33-A68A-32251EC14E6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A56FB-09DE-8C86-7221-AF724F44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7E83D-D301-E710-954D-2D55C9D1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057-F7C9-421A-A7B7-7751ED27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94A0-A571-80A6-457E-91FC613F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EE63-0C9E-673B-FF2F-DCCB1CAA3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97EE2-A982-68EE-6D08-49F2F5B09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4DCBC-C5E9-1863-ED5B-5830B9D3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C8F0-B40D-4C33-A68A-32251EC14E6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2A880-2CC9-9FE4-DEEE-FE432074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92B71-A546-0D8F-4D96-C63109D4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057-F7C9-421A-A7B7-7751ED27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5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584C-F25F-64A1-0AD5-27BBDD91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E5FD3-A599-9C60-4B35-0BFC29128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62D60-B04A-4D19-53F9-3EE71041A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1E4BD-9058-3472-ACB1-1E85B7DE5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C8F0-B40D-4C33-A68A-32251EC14E6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20F19-94C4-567A-BA97-448E61B7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C275E-6EE0-1BED-5136-EA362640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057-F7C9-421A-A7B7-7751ED27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F2982-E6F0-CC41-13BC-21DFEB0B9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F6954-D044-CBAC-464D-CAE82402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D277F-3B9C-BD70-4D27-167AE760F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9EC8F0-B40D-4C33-A68A-32251EC14E6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9A587-ACD7-F728-921F-B0536AD0B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6EF6F-BD5E-ED6D-B713-B5D57B376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581057-F7C9-421A-A7B7-7751ED27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3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50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4E08-E7E1-9843-7134-051E292B7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UP WITH BUMP TESTING?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D80B8-7307-9752-4A75-220BDF6BC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7509"/>
            <a:ext cx="9144000" cy="165576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3 – LESSON 2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4634F2B0-5889-0B9A-8EBC-E05ADCF29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5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1569-5002-99FC-B25C-A4544384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20TH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6729C-1BD1-5B59-1E84-F5891FD3C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1819" y="1325563"/>
            <a:ext cx="8451951" cy="4682045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60740DA7-FDE5-AE4C-C30D-88353BE71D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3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00B6-6384-CC8C-F5A5-8B3F18C4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10TH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E0123D-96D7-D185-6A3D-E5EDF6987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9807" y="1325564"/>
            <a:ext cx="8319634" cy="4682044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302EA82E-3EDA-F005-957D-01E54C7972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4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1A78-89BB-93FF-2C09-AFE727B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5TH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6A69E2-6A33-F251-1733-D67D53DF6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7071" y="1325563"/>
            <a:ext cx="8259097" cy="4663541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431F3BC4-A3F3-A44C-BA67-AFA6198CA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3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A518-EE21-21BE-95E1-14F6F95B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4TH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7493A6-24F2-C8B4-891C-94C3B9248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1535" y="1325563"/>
            <a:ext cx="8332839" cy="4711950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AEF8C903-32FA-D9CD-EB53-4944D3B6E0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66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9F01A-23C5-069B-38EE-E995F947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3RD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6C3617-CAF4-4D59-BAEC-EC2F08F6A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594" y="1325563"/>
            <a:ext cx="8246806" cy="4686775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FF0E8239-71B8-70E4-5E79-27FBF4C93F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6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74C8-1813-E593-4B56-466C3296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2ND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3AED2A-8BB6-832C-7E18-FB2019D2F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8185" y="1325563"/>
            <a:ext cx="8295630" cy="4671560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B2786730-53BE-CDB5-923D-2C0671FE6D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98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B1C3-5D76-C6E7-5FD7-C710C695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FUNDAMENTAL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F4CAB3-F135-656C-415B-8B9B7C608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1756" y="1325563"/>
            <a:ext cx="8111612" cy="4591029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02625A9B-5ECE-D018-A1F0-2BFD01AEDE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9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A13A-1730-61FC-C792-6D341932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2ND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D7F7FD-212A-43D4-446F-0DE75CED1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0047" y="1398479"/>
            <a:ext cx="8031904" cy="4536213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2C2DA420-EE84-6E14-168E-057C8D1BB5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29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0A66-F9F3-7115-41FD-233164BA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3RD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B0A0D0-82E2-F6AF-3435-7E1910CE8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309" y="1325563"/>
            <a:ext cx="8281381" cy="4749440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57C0017C-B340-757D-FCEA-E55064DB2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12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FBF6-E3FE-DF9A-A56F-655EE7EB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4TH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62A3C7-0D06-6A6B-BC43-4D751E7C2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946"/>
          <a:stretch/>
        </p:blipFill>
        <p:spPr>
          <a:xfrm>
            <a:off x="1929519" y="1325563"/>
            <a:ext cx="8261616" cy="4644335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FF92BD4A-41E4-6E82-B178-31B2DED2A1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402F-0A17-F935-5C1B-21938C71EF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F8EF8F-5129-F502-D1C1-AD81573D3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2381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66B99F39-521A-608C-2593-67898DE7B4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38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B4B94-4C14-8AE7-11AE-4580B731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5TH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A8B51B-3B72-D71D-1B2E-D42FEBDB8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5059" y="1325563"/>
            <a:ext cx="8273845" cy="4666687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E9D0A053-058A-4BF0-600B-41B29EA644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21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D7B6-0384-6978-0880-D0574490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10TH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D78047-1651-61A0-766B-E6375A263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2779" y="1325563"/>
            <a:ext cx="8374112" cy="4687092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4D0F2FF3-8E91-FD8B-9AF9-F5DD764330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19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1DCB-0CD6-4FC5-84A1-90FB1D56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20TH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6EA45E-4E7B-C095-6233-E44023485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9468" y="1325563"/>
            <a:ext cx="8173064" cy="4703833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37D168C4-AF8F-F8FD-2A5C-0E8AB3C661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97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985A0-451A-0C26-8C8F-CD33E4DD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50TH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4C582C-9776-926E-0614-C1C6A5D95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4220" y="1325563"/>
            <a:ext cx="8357419" cy="4736698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BD84D0B7-0B06-E04B-9D03-C7819276E3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04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F5D8-38E5-41EB-922F-5E5CEFA3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100TH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7D367-857F-2CE5-DEDB-2C33BCE48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4549" y="1325563"/>
            <a:ext cx="7229168" cy="4675455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966D5FE3-C791-6DB2-5C21-BE64FE2B59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36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719D-308F-D40F-84DA-DBE1A911C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HOW DOES IT WORK?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E7707F-0A74-D0A7-480D-A2318764B0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6264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A9F8849C-11C5-0C5D-050D-ACB1165556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74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68C5-506D-9426-D87C-E1599B06AB8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WHAT DO YOU IMPACT WITH?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24139-8F3D-FCF6-BEE2-ED4DE54D7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Drops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frequency content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energy 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C69AD-BD2C-9831-9FC2-2C13798F7E66}"/>
              </a:ext>
            </a:extLst>
          </p:cNvPr>
          <p:cNvSpPr txBox="1"/>
          <p:nvPr/>
        </p:nvSpPr>
        <p:spPr>
          <a:xfrm>
            <a:off x="6518787" y="1825625"/>
            <a:ext cx="48350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Cow Plops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frequency content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energy value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E310D-09BC-2B5B-389E-C16E66F31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5313" y="3660368"/>
            <a:ext cx="3531462" cy="2371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28CD6E-3E68-E442-F216-CD89C4569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508" y="3585826"/>
            <a:ext cx="3320347" cy="2210290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6D741586-1105-F48F-78B9-0DBE7144E6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97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7A30-1CD2-3079-C108-F8467BB25BD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ENERGY VALUE vs. FREQUENCY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860C8-84D8-2FD1-6E88-CCF059989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item used to deliver the impact to the object under test will determine the energy that is delivered to the object: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objects with considerable mass should be impacted with rubber or wood. This will generate high energy, low frequency responses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(cow plops).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objects with considerable stiffness should be impacted with metal or hard plastics. This will generate low energy, high frequency responses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(pin drops). 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A1DDE7CC-F108-A617-F2F0-4756AD042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1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AADE-EE0E-3F8B-95F3-2702EEAB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SET UP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879693-49AB-F49B-3584-FF683E52A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839963"/>
              </p:ext>
            </p:extLst>
          </p:nvPr>
        </p:nvGraphicFramePr>
        <p:xfrm>
          <a:off x="838200" y="165627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EF3AC8C0-485F-02D0-95CF-F58CA113F4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52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4000C-E34E-5764-B7E3-7FB16346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WHY THE UNIFORM WINDOW?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C0E3F0-D3E9-A0D9-CA2C-76ACCCB41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717" y="1325563"/>
            <a:ext cx="6310214" cy="4854011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C676826F-9469-E83A-BCF0-E1805DD55A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6DBF-A7A8-A1D0-926C-77CDD0B6F2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WHAT IS A BUMP TEST?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26D829-D15D-040F-11FA-85672DFC1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5158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87E63EB1-1445-FB8A-7347-DB90318160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25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D5F1D-B624-D5F2-9477-4B63124679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WHAT TO BUMP?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F8D4A-0EE1-6478-F284-7C436F8BE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8794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1” diameter steel round stock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36” length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Clamped in “V” blocks at each end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AC140 accelerometer stud mounted on center (100 mV/g)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76000-922F-22C4-9040-B1E228EA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639" y="1690688"/>
            <a:ext cx="3097161" cy="42086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327BFF-C58A-E85C-729D-168A964EDF33}"/>
                  </a:ext>
                </a:extLst>
              </p14:cNvPr>
              <p14:cNvContentPartPr/>
              <p14:nvPr/>
            </p14:nvContentPartPr>
            <p14:xfrm>
              <a:off x="9526692" y="4348231"/>
              <a:ext cx="30852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327BFF-C58A-E85C-729D-168A964EDF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73052" y="4240591"/>
                <a:ext cx="416160" cy="2329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427BAC9C-366A-BC61-AF44-57B728A59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74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67E8-2131-D59B-E5F4-AD81E526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BUMP IT! TWO RESPONSES!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599C39-5C8C-2604-5452-268473292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4163" y="1325563"/>
            <a:ext cx="9063674" cy="4519421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9607B710-BF12-910A-5136-CAC0071F6A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90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B0F3-78FA-F670-7C09-893565A4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MENTAL HEALTH CHECK!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242F34-1767-FA6E-9E2B-CA68B4A2E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1028" y="1325563"/>
            <a:ext cx="6809944" cy="4682045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459CA557-D55F-7F43-0980-6E43A261AA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11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BCAA-19A5-7CAD-291F-C875BBB09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HISTORY</a:t>
            </a:r>
          </a:p>
        </p:txBody>
      </p:sp>
      <p:pic>
        <p:nvPicPr>
          <p:cNvPr id="5" name="Picture 4" descr="Finish line">
            <a:extLst>
              <a:ext uri="{FF2B5EF4-FFF2-40B4-BE49-F238E27FC236}">
                <a16:creationId xmlns:a16="http://schemas.microsoft.com/office/drawing/2014/main" id="{47F866AA-EBBE-78A8-F411-0CD52E433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55" r="18106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30C4D-EB0E-D07B-CE28-F805262B6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BUMPS IN THE ROAD! 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79D7B87E-08E3-ACF1-0B51-C4774D010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34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035F5-CCC1-1680-A5FD-1F1AEFF5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HISTORY – SO EASY!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002836-F840-41B0-701F-35458C6CA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1473" y="1325563"/>
            <a:ext cx="6695766" cy="4682045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0CC81725-1803-EBB8-1C1B-BBEF0DD282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23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53A87-2518-B424-EA36-E0998E24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HISTORY – ZOOM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D4B144-4533-1A7F-7F47-C7344D759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9565" y="1325563"/>
            <a:ext cx="7232870" cy="4682045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EC398397-E4BE-741B-0025-22008F02CB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9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F0DA-A7BB-5BA4-18CA-928AB091AC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HISTORY – ZOOM &amp; MENTAL HEALTH CHECK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F873A1-CE08-9F83-2567-745198888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081" y="1838171"/>
            <a:ext cx="9479738" cy="4821826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BD990348-9512-8E06-2C8A-6227BB2351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71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602C-0BC9-0E3B-7161-0714A3033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HISTORY – SO EASY?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5B29B0-5474-4F9A-9968-93C165A7D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898" y="1325563"/>
            <a:ext cx="7368204" cy="4682045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F2594786-3F9C-AA30-6A81-FE206599A6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12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293E-1BC9-8BD2-2460-C289AC17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HISTORY – WHAT IS THIS?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BB2FEB-FB0C-DB3B-E2A1-7E45E186A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988" y="1325563"/>
            <a:ext cx="6931019" cy="4682045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2E3F37C5-84AC-62DF-9910-735BD68C1F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72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3492-5F1B-C4B5-C2A3-C2D17DA083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HISTORY – LOG: CAN’T LIVE WITH IT, CAN’T LIVE WITHOUT IT!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B640D-5B8C-B3FE-FE98-AA5DA4DD5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9523" y="1690689"/>
            <a:ext cx="7713406" cy="4316920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31CFFD1D-B595-69FB-1FA5-BB8021D36C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C986-8D8B-52F3-285E-76C3FE4F53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WHY DO A BUMP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9FFA-7DE1-5A8F-CDDA-FD7684C03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is done to excite and measure the natural frequency(s) of an object. When bump testing is done, you will: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 resonance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a change in mass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a change in stiffness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a change in damping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C0C1D041-BA98-A84C-17D0-FFCDD735D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72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8216-1782-29B6-EAEB-DBA79186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HISTORY – 0–50 Hz SPAN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CA665F-AC9E-55D7-3ED2-2E644074A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9316" y="1325563"/>
            <a:ext cx="6784182" cy="4728753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4169597C-7215-5D8D-E89E-E0D861B41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23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1CFC-BF37-F0B8-2BC7-79897938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HISTORY – 0–50 Hz (EXPANDED “X” SCALE)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3F2FF6-F3B7-ED15-A7FF-F97E8C41F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117" y="1322152"/>
            <a:ext cx="7225764" cy="4685456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2A9C6797-9B7B-144E-003E-C7FE770336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58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18249-475D-2D0E-0D1C-7974CA57A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BACK TO BUMP TESTING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6BD10E-54BA-4ECC-81BA-DFDA503D1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954" y="1325563"/>
            <a:ext cx="6533536" cy="4721604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593F88B7-C1FF-A427-C2DA-1AC3685DE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20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F5A7E-2C0C-D145-38B1-633402C185F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FACTOR – USING THE TIME WAVEFORM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28AB6-D729-46F8-4542-0703B13C5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decrement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[1/n[LN(A0/An)]] = [1/5[LN(1.633/0.268)]] = 0.36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ratio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dec/2Pi = 0.36/2Pi = 0.36/6.28 = 0.057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factor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1/(2*Damping) = 1/(2*0.057) = 8.68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453DC-6E6E-9A25-DC0F-3E974A1A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3311013"/>
            <a:ext cx="7034980" cy="2578608"/>
          </a:xfrm>
          <a:prstGeom prst="rect">
            <a:avLst/>
          </a:prstGeo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B23327F3-E7FB-BBAC-AF21-71EF9ED2DB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51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CED0-9D29-054D-BAC2-199688D978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FACTOR – USING THE SPECTRUM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6E474D-8DDA-2A05-4AD7-F2BC193CF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632" y="2098385"/>
            <a:ext cx="10085439" cy="3736649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E1285B1A-23BC-9D0D-ECF2-8DDD197D42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99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6D8D-69ED-C8CA-6D6F-7AD4473EA0A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– CONTROL THE RESPONSE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1AEFF7-70C6-45C3-1CD0-34FFF5932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7122" y="1700487"/>
            <a:ext cx="9483949" cy="4256049"/>
          </a:xfr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E8DE416C-4E62-89EE-6F8F-FF415F837B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6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325D-24D2-94C7-6832-6F3A7894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E3094-F4F1-C6FA-0B1C-FEC013117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03237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your time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your weapon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around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 window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time waveform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frequency spectrum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 mental health check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amplification factor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mass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stiffness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damping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around 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D6F12C4E-F2DB-6C41-A4EF-378C31FE7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/>
          <a:stretch/>
        </p:blipFill>
        <p:spPr>
          <a:xfrm>
            <a:off x="8989766" y="6007608"/>
            <a:ext cx="320223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0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C579-1BC4-55A9-1D49-D52427A4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HOW DOES IT WORK?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BABBEB-CCCD-C5B9-9C70-E8DD8E09C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7650" y="1325563"/>
            <a:ext cx="7236542" cy="4676506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F1A16F55-7373-D5F9-5F26-D5D7C2F475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8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93A3-0A24-DBCA-9AB5-BBE2A94F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SINE WAVES?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0A53EE-AB5E-78F4-C578-8F8CE3BBF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5782" y="1325563"/>
            <a:ext cx="7492180" cy="4761161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27EAADBF-DF00-4FD1-6A84-85DB084A4C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F20E8-D3CD-E5D1-20FB-7B5BDCDA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BUMPS FROM SINE WAVES?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1F0CFD-160B-E1C9-BF3C-E9BE776A9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4155" y="1325563"/>
            <a:ext cx="7403690" cy="4682045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A9C7B010-4DD8-38AB-1527-57AE88F75A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3C19B-EACB-C961-7AE3-111EACB2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100TH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006D5A-0113-8C53-6260-5119D36A8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6630" y="1325563"/>
            <a:ext cx="7374352" cy="4736997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DF630150-79D9-9E2A-5B75-F743BA3635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3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67DC-09F8-7712-993E-B02E5C14C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 TESTING – 50TH HARMONIC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2D094D-ABB0-EC8A-3EA9-58A2B662F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4051" y="1325563"/>
            <a:ext cx="8336211" cy="4718148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470CC37B-D81D-9D91-1C30-994B6C392A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/>
          <a:stretch/>
        </p:blipFill>
        <p:spPr>
          <a:xfrm>
            <a:off x="8847444" y="6007608"/>
            <a:ext cx="334455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22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713</Words>
  <Application>Microsoft Office PowerPoint</Application>
  <PresentationFormat>Widescreen</PresentationFormat>
  <Paragraphs>101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Aptos</vt:lpstr>
      <vt:lpstr>Aptos Display</vt:lpstr>
      <vt:lpstr>Arial</vt:lpstr>
      <vt:lpstr>Times New Roman</vt:lpstr>
      <vt:lpstr>Wingdings</vt:lpstr>
      <vt:lpstr>Office Theme</vt:lpstr>
      <vt:lpstr>WHAT’S UP WITH BUMP TESTING? </vt:lpstr>
      <vt:lpstr>OBJECTIVES</vt:lpstr>
      <vt:lpstr>BUMP TESTING – WHAT IS A BUMP TEST?</vt:lpstr>
      <vt:lpstr>BUMP TESTING – WHY DO A BUMP TEST?</vt:lpstr>
      <vt:lpstr>BUMP TESTING – HOW DOES IT WORK?</vt:lpstr>
      <vt:lpstr>BUMP TESTING – SINE WAVES?</vt:lpstr>
      <vt:lpstr>BUMP TESTING – BUMPS FROM SINE WAVES?</vt:lpstr>
      <vt:lpstr>BUMP TESTING – 100TH HARMONIC</vt:lpstr>
      <vt:lpstr>BUMP TESTING – 50TH HARMONIC</vt:lpstr>
      <vt:lpstr>BUMP TESTING – 20TH HARMONIC</vt:lpstr>
      <vt:lpstr>BUMP TESTING – 10TH HARMONIC</vt:lpstr>
      <vt:lpstr>BUMP TESTING – 5TH HARMONIC</vt:lpstr>
      <vt:lpstr>BUMP TESTING – 4TH HARMONIC</vt:lpstr>
      <vt:lpstr>BUMP TESTING – 3RD HARMONIC</vt:lpstr>
      <vt:lpstr>BUMP TESTING – 2ND HARMONIC</vt:lpstr>
      <vt:lpstr>BUMP TESTING – FUNDAMENTAL</vt:lpstr>
      <vt:lpstr>BUMP TESTING – 2ND HARMONIC</vt:lpstr>
      <vt:lpstr>BUMP TESTING – 3RD HARMONIC</vt:lpstr>
      <vt:lpstr>BUMP TESTING – 4TH HARMONIC</vt:lpstr>
      <vt:lpstr>BUMP TESTING – 5TH HARMONIC</vt:lpstr>
      <vt:lpstr>BUMP TESTING – 10TH HARMONIC</vt:lpstr>
      <vt:lpstr>BUMP TESTING – 20TH HARMONIC</vt:lpstr>
      <vt:lpstr>BUMP TESTING – 50TH HARMONIC</vt:lpstr>
      <vt:lpstr>BUMP TESTING – 100TH HARMONIC</vt:lpstr>
      <vt:lpstr>BUMP TESTING – HOW DOES IT WORK?</vt:lpstr>
      <vt:lpstr>BUMP TESTING – WHAT DO YOU IMPACT WITH?</vt:lpstr>
      <vt:lpstr>BUMP TESTING – ENERGY VALUE vs. FREQUENCY</vt:lpstr>
      <vt:lpstr>BUMP TESTING – SET UP</vt:lpstr>
      <vt:lpstr>BUMP TESTING – WHY THE UNIFORM WINDOW?</vt:lpstr>
      <vt:lpstr>BUMP TESTING – WHAT TO BUMP?</vt:lpstr>
      <vt:lpstr>BUMP TESTING – BUMP IT! TWO RESPONSES!</vt:lpstr>
      <vt:lpstr>BUMP TESTING – MENTAL HEALTH CHECK!</vt:lpstr>
      <vt:lpstr>CASE HISTORY</vt:lpstr>
      <vt:lpstr>CASE HISTORY – SO EASY!</vt:lpstr>
      <vt:lpstr>CASE HISTORY – ZOOM</vt:lpstr>
      <vt:lpstr>CASE HISTORY – ZOOM &amp; MENTAL HEALTH CHECK</vt:lpstr>
      <vt:lpstr>CASE HISTORY – SO EASY?</vt:lpstr>
      <vt:lpstr>CASE HISTORY – WHAT IS THIS?</vt:lpstr>
      <vt:lpstr>CASE HISTORY – LOG: CAN’T LIVE WITH IT, CAN’T LIVE WITHOUT IT!</vt:lpstr>
      <vt:lpstr>CASE HISTORY – 0–50 Hz SPAN</vt:lpstr>
      <vt:lpstr>CASE HISTORY – 0–50 Hz (EXPANDED “X” SCALE)</vt:lpstr>
      <vt:lpstr>BUMP TESTING – BACK TO BUMP TESTING</vt:lpstr>
      <vt:lpstr>AMPLIFICATION FACTOR – USING THE TIME WAVEFORM</vt:lpstr>
      <vt:lpstr>AMPLIFICATION FACTOR – USING THE SPECTRUM</vt:lpstr>
      <vt:lpstr>DAMPING – CONTROL THE RESPONSE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AREEBA FATIMA</dc:creator>
  <cp:lastModifiedBy>AREEBA FATIMA</cp:lastModifiedBy>
  <cp:revision>1</cp:revision>
  <dcterms:created xsi:type="dcterms:W3CDTF">2024-07-02T11:52:49Z</dcterms:created>
  <dcterms:modified xsi:type="dcterms:W3CDTF">2024-07-03T12:12:39Z</dcterms:modified>
</cp:coreProperties>
</file>