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2B49A1-3123-4D15-A6E5-93BE891C0B8E}" v="17" dt="2024-07-04T11:35:18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EEBA FATIMA" userId="55f269f3-360c-43d4-aab0-0b058aafdcdd" providerId="ADAL" clId="{B32B49A1-3123-4D15-A6E5-93BE891C0B8E}"/>
    <pc:docChg chg="undo custSel addSld modSld">
      <pc:chgData name="AREEBA FATIMA" userId="55f269f3-360c-43d4-aab0-0b058aafdcdd" providerId="ADAL" clId="{B32B49A1-3123-4D15-A6E5-93BE891C0B8E}" dt="2024-07-04T11:35:18.195" v="308"/>
      <pc:docMkLst>
        <pc:docMk/>
      </pc:docMkLst>
      <pc:sldChg chg="addSp modSp mod">
        <pc:chgData name="AREEBA FATIMA" userId="55f269f3-360c-43d4-aab0-0b058aafdcdd" providerId="ADAL" clId="{B32B49A1-3123-4D15-A6E5-93BE891C0B8E}" dt="2024-07-04T11:34:34.777" v="301" actId="1076"/>
        <pc:sldMkLst>
          <pc:docMk/>
          <pc:sldMk cId="2506464709" sldId="256"/>
        </pc:sldMkLst>
        <pc:spChg chg="mod">
          <ac:chgData name="AREEBA FATIMA" userId="55f269f3-360c-43d4-aab0-0b058aafdcdd" providerId="ADAL" clId="{B32B49A1-3123-4D15-A6E5-93BE891C0B8E}" dt="2024-07-04T11:09:28.863" v="11" actId="207"/>
          <ac:spMkLst>
            <pc:docMk/>
            <pc:sldMk cId="2506464709" sldId="256"/>
            <ac:spMk id="2" creationId="{159A8324-F11D-0AB0-1659-2293254FA484}"/>
          </ac:spMkLst>
        </pc:spChg>
        <pc:spChg chg="mod">
          <ac:chgData name="AREEBA FATIMA" userId="55f269f3-360c-43d4-aab0-0b058aafdcdd" providerId="ADAL" clId="{B32B49A1-3123-4D15-A6E5-93BE891C0B8E}" dt="2024-07-04T11:09:05.340" v="7" actId="1076"/>
          <ac:spMkLst>
            <pc:docMk/>
            <pc:sldMk cId="2506464709" sldId="256"/>
            <ac:spMk id="3" creationId="{9D4F1CC9-94B8-6170-15FD-243FCF41DF76}"/>
          </ac:spMkLst>
        </pc:spChg>
        <pc:picChg chg="add mod modCrop">
          <ac:chgData name="AREEBA FATIMA" userId="55f269f3-360c-43d4-aab0-0b058aafdcdd" providerId="ADAL" clId="{B32B49A1-3123-4D15-A6E5-93BE891C0B8E}" dt="2024-07-04T11:34:34.777" v="301" actId="1076"/>
          <ac:picMkLst>
            <pc:docMk/>
            <pc:sldMk cId="2506464709" sldId="256"/>
            <ac:picMk id="5" creationId="{8BB8977A-1BEA-04D0-BC0B-AEE079B7E372}"/>
          </ac:picMkLst>
        </pc:picChg>
      </pc:sldChg>
      <pc:sldChg chg="addSp delSp modSp new mod setBg">
        <pc:chgData name="AREEBA FATIMA" userId="55f269f3-360c-43d4-aab0-0b058aafdcdd" providerId="ADAL" clId="{B32B49A1-3123-4D15-A6E5-93BE891C0B8E}" dt="2024-07-04T11:34:46.014" v="302"/>
        <pc:sldMkLst>
          <pc:docMk/>
          <pc:sldMk cId="4178276267" sldId="257"/>
        </pc:sldMkLst>
        <pc:spChg chg="mod">
          <ac:chgData name="AREEBA FATIMA" userId="55f269f3-360c-43d4-aab0-0b058aafdcdd" providerId="ADAL" clId="{B32B49A1-3123-4D15-A6E5-93BE891C0B8E}" dt="2024-07-04T11:11:20.243" v="30" actId="207"/>
          <ac:spMkLst>
            <pc:docMk/>
            <pc:sldMk cId="4178276267" sldId="257"/>
            <ac:spMk id="2" creationId="{5F377F46-C26B-FE63-4EB7-D4C89955665F}"/>
          </ac:spMkLst>
        </pc:spChg>
        <pc:spChg chg="add del mod">
          <ac:chgData name="AREEBA FATIMA" userId="55f269f3-360c-43d4-aab0-0b058aafdcdd" providerId="ADAL" clId="{B32B49A1-3123-4D15-A6E5-93BE891C0B8E}" dt="2024-07-04T11:11:35.970" v="33" actId="123"/>
          <ac:spMkLst>
            <pc:docMk/>
            <pc:sldMk cId="4178276267" sldId="257"/>
            <ac:spMk id="3" creationId="{0CC1E63B-BF22-9078-136D-106F4C5E88D2}"/>
          </ac:spMkLst>
        </pc:spChg>
        <pc:spChg chg="add">
          <ac:chgData name="AREEBA FATIMA" userId="55f269f3-360c-43d4-aab0-0b058aafdcdd" providerId="ADAL" clId="{B32B49A1-3123-4D15-A6E5-93BE891C0B8E}" dt="2024-07-04T11:11:14.409" v="28" actId="26606"/>
          <ac:spMkLst>
            <pc:docMk/>
            <pc:sldMk cId="4178276267" sldId="257"/>
            <ac:spMk id="9" creationId="{D009D6D5-DAC2-4A8B-A17A-E206B9012D09}"/>
          </ac:spMkLst>
        </pc:spChg>
        <pc:graphicFrameChg chg="add del">
          <ac:chgData name="AREEBA FATIMA" userId="55f269f3-360c-43d4-aab0-0b058aafdcdd" providerId="ADAL" clId="{B32B49A1-3123-4D15-A6E5-93BE891C0B8E}" dt="2024-07-04T11:11:07.415" v="27" actId="26606"/>
          <ac:graphicFrameMkLst>
            <pc:docMk/>
            <pc:sldMk cId="4178276267" sldId="257"/>
            <ac:graphicFrameMk id="5" creationId="{0AF5C359-BC17-694C-18BB-AD99A3C4EB39}"/>
          </ac:graphicFrameMkLst>
        </pc:graphicFrameChg>
        <pc:picChg chg="add mod">
          <ac:chgData name="AREEBA FATIMA" userId="55f269f3-360c-43d4-aab0-0b058aafdcdd" providerId="ADAL" clId="{B32B49A1-3123-4D15-A6E5-93BE891C0B8E}" dt="2024-07-04T11:34:46.014" v="302"/>
          <ac:picMkLst>
            <pc:docMk/>
            <pc:sldMk cId="4178276267" sldId="257"/>
            <ac:picMk id="4" creationId="{46F67700-95E2-7EDB-C578-0ADA37BFAAB4}"/>
          </ac:picMkLst>
        </pc:picChg>
        <pc:picChg chg="add">
          <ac:chgData name="AREEBA FATIMA" userId="55f269f3-360c-43d4-aab0-0b058aafdcdd" providerId="ADAL" clId="{B32B49A1-3123-4D15-A6E5-93BE891C0B8E}" dt="2024-07-04T11:11:14.409" v="28" actId="26606"/>
          <ac:picMkLst>
            <pc:docMk/>
            <pc:sldMk cId="4178276267" sldId="257"/>
            <ac:picMk id="6" creationId="{BC8CAF8C-0296-B352-F65A-6E62835B9A82}"/>
          </ac:picMkLst>
        </pc:picChg>
      </pc:sldChg>
      <pc:sldChg chg="addSp delSp modSp new mod setBg">
        <pc:chgData name="AREEBA FATIMA" userId="55f269f3-360c-43d4-aab0-0b058aafdcdd" providerId="ADAL" clId="{B32B49A1-3123-4D15-A6E5-93BE891C0B8E}" dt="2024-07-04T11:34:48.950" v="303"/>
        <pc:sldMkLst>
          <pc:docMk/>
          <pc:sldMk cId="148903093" sldId="258"/>
        </pc:sldMkLst>
        <pc:spChg chg="mod">
          <ac:chgData name="AREEBA FATIMA" userId="55f269f3-360c-43d4-aab0-0b058aafdcdd" providerId="ADAL" clId="{B32B49A1-3123-4D15-A6E5-93BE891C0B8E}" dt="2024-07-04T11:14:31.633" v="58" actId="26606"/>
          <ac:spMkLst>
            <pc:docMk/>
            <pc:sldMk cId="148903093" sldId="258"/>
            <ac:spMk id="2" creationId="{216DACF8-815E-C328-00E5-3DF9814F7BBD}"/>
          </ac:spMkLst>
        </pc:spChg>
        <pc:spChg chg="del mod">
          <ac:chgData name="AREEBA FATIMA" userId="55f269f3-360c-43d4-aab0-0b058aafdcdd" providerId="ADAL" clId="{B32B49A1-3123-4D15-A6E5-93BE891C0B8E}" dt="2024-07-04T11:14:31.652" v="59" actId="26606"/>
          <ac:spMkLst>
            <pc:docMk/>
            <pc:sldMk cId="148903093" sldId="258"/>
            <ac:spMk id="3" creationId="{B0731C5B-13BD-8308-D64C-A6C75DFD80B0}"/>
          </ac:spMkLst>
        </pc:spChg>
        <pc:spChg chg="add del">
          <ac:chgData name="AREEBA FATIMA" userId="55f269f3-360c-43d4-aab0-0b058aafdcdd" providerId="ADAL" clId="{B32B49A1-3123-4D15-A6E5-93BE891C0B8E}" dt="2024-07-04T11:14:31.633" v="58" actId="26606"/>
          <ac:spMkLst>
            <pc:docMk/>
            <pc:sldMk cId="148903093" sldId="258"/>
            <ac:spMk id="12" creationId="{5D7F64A8-D625-4F61-A290-B499BB62ACFF}"/>
          </ac:spMkLst>
        </pc:spChg>
        <pc:graphicFrameChg chg="add mod">
          <ac:chgData name="AREEBA FATIMA" userId="55f269f3-360c-43d4-aab0-0b058aafdcdd" providerId="ADAL" clId="{B32B49A1-3123-4D15-A6E5-93BE891C0B8E}" dt="2024-07-04T11:15:13.396" v="64" actId="2711"/>
          <ac:graphicFrameMkLst>
            <pc:docMk/>
            <pc:sldMk cId="148903093" sldId="258"/>
            <ac:graphicFrameMk id="5" creationId="{ADA1F513-D232-80BC-9697-0D2D5312AD0A}"/>
          </ac:graphicFrameMkLst>
        </pc:graphicFrameChg>
        <pc:picChg chg="add mod">
          <ac:chgData name="AREEBA FATIMA" userId="55f269f3-360c-43d4-aab0-0b058aafdcdd" providerId="ADAL" clId="{B32B49A1-3123-4D15-A6E5-93BE891C0B8E}" dt="2024-07-04T11:34:48.950" v="303"/>
          <ac:picMkLst>
            <pc:docMk/>
            <pc:sldMk cId="148903093" sldId="258"/>
            <ac:picMk id="4" creationId="{01E0A5C1-A8D1-89D7-5DE0-45323AB3FC5F}"/>
          </ac:picMkLst>
        </pc:picChg>
        <pc:picChg chg="add del">
          <ac:chgData name="AREEBA FATIMA" userId="55f269f3-360c-43d4-aab0-0b058aafdcdd" providerId="ADAL" clId="{B32B49A1-3123-4D15-A6E5-93BE891C0B8E}" dt="2024-07-04T11:14:31.633" v="58" actId="26606"/>
          <ac:picMkLst>
            <pc:docMk/>
            <pc:sldMk cId="148903093" sldId="258"/>
            <ac:picMk id="7" creationId="{DAC24FF9-F6D4-1BF2-D1B5-43160F52D8B8}"/>
          </ac:picMkLst>
        </pc:picChg>
        <pc:picChg chg="add del">
          <ac:chgData name="AREEBA FATIMA" userId="55f269f3-360c-43d4-aab0-0b058aafdcdd" providerId="ADAL" clId="{B32B49A1-3123-4D15-A6E5-93BE891C0B8E}" dt="2024-07-04T11:14:31.633" v="58" actId="26606"/>
          <ac:picMkLst>
            <pc:docMk/>
            <pc:sldMk cId="148903093" sldId="258"/>
            <ac:picMk id="9" creationId="{E82FAF79-40CA-4792-AB8A-CEE4EE7666E4}"/>
          </ac:picMkLst>
        </pc:picChg>
      </pc:sldChg>
      <pc:sldChg chg="addSp modSp new mod setBg">
        <pc:chgData name="AREEBA FATIMA" userId="55f269f3-360c-43d4-aab0-0b058aafdcdd" providerId="ADAL" clId="{B32B49A1-3123-4D15-A6E5-93BE891C0B8E}" dt="2024-07-04T11:34:53.744" v="304"/>
        <pc:sldMkLst>
          <pc:docMk/>
          <pc:sldMk cId="369587991" sldId="259"/>
        </pc:sldMkLst>
        <pc:spChg chg="mod">
          <ac:chgData name="AREEBA FATIMA" userId="55f269f3-360c-43d4-aab0-0b058aafdcdd" providerId="ADAL" clId="{B32B49A1-3123-4D15-A6E5-93BE891C0B8E}" dt="2024-07-04T11:19:30.270" v="99" actId="1076"/>
          <ac:spMkLst>
            <pc:docMk/>
            <pc:sldMk cId="369587991" sldId="259"/>
            <ac:spMk id="2" creationId="{ABC15D2D-F389-36E1-A9BD-47B1D1D42E64}"/>
          </ac:spMkLst>
        </pc:spChg>
        <pc:spChg chg="mod">
          <ac:chgData name="AREEBA FATIMA" userId="55f269f3-360c-43d4-aab0-0b058aafdcdd" providerId="ADAL" clId="{B32B49A1-3123-4D15-A6E5-93BE891C0B8E}" dt="2024-07-04T11:19:52.519" v="102" actId="27636"/>
          <ac:spMkLst>
            <pc:docMk/>
            <pc:sldMk cId="369587991" sldId="259"/>
            <ac:spMk id="3" creationId="{41412233-07BA-384F-FC0E-71444374D4CB}"/>
          </ac:spMkLst>
        </pc:spChg>
        <pc:spChg chg="add">
          <ac:chgData name="AREEBA FATIMA" userId="55f269f3-360c-43d4-aab0-0b058aafdcdd" providerId="ADAL" clId="{B32B49A1-3123-4D15-A6E5-93BE891C0B8E}" dt="2024-07-04T11:19:18.572" v="94" actId="26606"/>
          <ac:spMkLst>
            <pc:docMk/>
            <pc:sldMk cId="369587991" sldId="259"/>
            <ac:spMk id="10" creationId="{743AA782-23D1-4521-8CAD-47662984AA08}"/>
          </ac:spMkLst>
        </pc:spChg>
        <pc:spChg chg="add">
          <ac:chgData name="AREEBA FATIMA" userId="55f269f3-360c-43d4-aab0-0b058aafdcdd" providerId="ADAL" clId="{B32B49A1-3123-4D15-A6E5-93BE891C0B8E}" dt="2024-07-04T11:19:18.572" v="94" actId="26606"/>
          <ac:spMkLst>
            <pc:docMk/>
            <pc:sldMk cId="369587991" sldId="259"/>
            <ac:spMk id="12" creationId="{71877DBC-BB60-40F0-AC93-2ACDBAAE60CE}"/>
          </ac:spMkLst>
        </pc:spChg>
        <pc:picChg chg="add mod">
          <ac:chgData name="AREEBA FATIMA" userId="55f269f3-360c-43d4-aab0-0b058aafdcdd" providerId="ADAL" clId="{B32B49A1-3123-4D15-A6E5-93BE891C0B8E}" dt="2024-07-04T11:20:04.226" v="105" actId="14100"/>
          <ac:picMkLst>
            <pc:docMk/>
            <pc:sldMk cId="369587991" sldId="259"/>
            <ac:picMk id="5" creationId="{5B0CF312-8171-AD1D-BF17-9908C602B1FC}"/>
          </ac:picMkLst>
        </pc:picChg>
        <pc:picChg chg="add mod">
          <ac:chgData name="AREEBA FATIMA" userId="55f269f3-360c-43d4-aab0-0b058aafdcdd" providerId="ADAL" clId="{B32B49A1-3123-4D15-A6E5-93BE891C0B8E}" dt="2024-07-04T11:34:53.744" v="304"/>
          <ac:picMkLst>
            <pc:docMk/>
            <pc:sldMk cId="369587991" sldId="259"/>
            <ac:picMk id="7" creationId="{747E9BB9-84DD-FC7B-BAEA-857790B2915E}"/>
          </ac:picMkLst>
        </pc:picChg>
        <pc:inkChg chg="add">
          <ac:chgData name="AREEBA FATIMA" userId="55f269f3-360c-43d4-aab0-0b058aafdcdd" providerId="ADAL" clId="{B32B49A1-3123-4D15-A6E5-93BE891C0B8E}" dt="2024-07-04T11:20:24.661" v="106" actId="9405"/>
          <ac:inkMkLst>
            <pc:docMk/>
            <pc:sldMk cId="369587991" sldId="259"/>
            <ac:inkMk id="6" creationId="{998D935D-A854-4896-C421-B9B13666E679}"/>
          </ac:inkMkLst>
        </pc:inkChg>
      </pc:sldChg>
      <pc:sldChg chg="addSp delSp modSp new mod">
        <pc:chgData name="AREEBA FATIMA" userId="55f269f3-360c-43d4-aab0-0b058aafdcdd" providerId="ADAL" clId="{B32B49A1-3123-4D15-A6E5-93BE891C0B8E}" dt="2024-07-04T11:34:56.972" v="305"/>
        <pc:sldMkLst>
          <pc:docMk/>
          <pc:sldMk cId="377508178" sldId="260"/>
        </pc:sldMkLst>
        <pc:spChg chg="mod">
          <ac:chgData name="AREEBA FATIMA" userId="55f269f3-360c-43d4-aab0-0b058aafdcdd" providerId="ADAL" clId="{B32B49A1-3123-4D15-A6E5-93BE891C0B8E}" dt="2024-07-04T11:20:52.623" v="111" actId="207"/>
          <ac:spMkLst>
            <pc:docMk/>
            <pc:sldMk cId="377508178" sldId="260"/>
            <ac:spMk id="2" creationId="{A2B7EFC5-AF88-F0FC-75C1-9A7E3DA62F3D}"/>
          </ac:spMkLst>
        </pc:spChg>
        <pc:spChg chg="del">
          <ac:chgData name="AREEBA FATIMA" userId="55f269f3-360c-43d4-aab0-0b058aafdcdd" providerId="ADAL" clId="{B32B49A1-3123-4D15-A6E5-93BE891C0B8E}" dt="2024-07-04T11:21:18.917" v="112" actId="22"/>
          <ac:spMkLst>
            <pc:docMk/>
            <pc:sldMk cId="377508178" sldId="260"/>
            <ac:spMk id="3" creationId="{2ED8F9D5-CA6F-BC0F-5A6D-3745D1444A13}"/>
          </ac:spMkLst>
        </pc:spChg>
        <pc:picChg chg="add mod ord">
          <ac:chgData name="AREEBA FATIMA" userId="55f269f3-360c-43d4-aab0-0b058aafdcdd" providerId="ADAL" clId="{B32B49A1-3123-4D15-A6E5-93BE891C0B8E}" dt="2024-07-04T11:21:40.275" v="117" actId="14100"/>
          <ac:picMkLst>
            <pc:docMk/>
            <pc:sldMk cId="377508178" sldId="260"/>
            <ac:picMk id="5" creationId="{0B4FEE49-5BCB-9C14-140E-E534A91AB20E}"/>
          </ac:picMkLst>
        </pc:picChg>
        <pc:picChg chg="add mod">
          <ac:chgData name="AREEBA FATIMA" userId="55f269f3-360c-43d4-aab0-0b058aafdcdd" providerId="ADAL" clId="{B32B49A1-3123-4D15-A6E5-93BE891C0B8E}" dt="2024-07-04T11:34:56.972" v="305"/>
          <ac:picMkLst>
            <pc:docMk/>
            <pc:sldMk cId="377508178" sldId="260"/>
            <ac:picMk id="6" creationId="{C49B681E-F27A-F34F-4795-F2092409C3D1}"/>
          </ac:picMkLst>
        </pc:picChg>
      </pc:sldChg>
      <pc:sldChg chg="addSp modSp new mod">
        <pc:chgData name="AREEBA FATIMA" userId="55f269f3-360c-43d4-aab0-0b058aafdcdd" providerId="ADAL" clId="{B32B49A1-3123-4D15-A6E5-93BE891C0B8E}" dt="2024-07-04T11:35:01.783" v="306"/>
        <pc:sldMkLst>
          <pc:docMk/>
          <pc:sldMk cId="1367481442" sldId="261"/>
        </pc:sldMkLst>
        <pc:spChg chg="mod">
          <ac:chgData name="AREEBA FATIMA" userId="55f269f3-360c-43d4-aab0-0b058aafdcdd" providerId="ADAL" clId="{B32B49A1-3123-4D15-A6E5-93BE891C0B8E}" dt="2024-07-04T11:24:03.563" v="136" actId="1076"/>
          <ac:spMkLst>
            <pc:docMk/>
            <pc:sldMk cId="1367481442" sldId="261"/>
            <ac:spMk id="2" creationId="{B708B228-B240-BFDA-F9B8-39715881CF69}"/>
          </ac:spMkLst>
        </pc:spChg>
        <pc:spChg chg="mod">
          <ac:chgData name="AREEBA FATIMA" userId="55f269f3-360c-43d4-aab0-0b058aafdcdd" providerId="ADAL" clId="{B32B49A1-3123-4D15-A6E5-93BE891C0B8E}" dt="2024-07-04T11:24:14.514" v="139" actId="14100"/>
          <ac:spMkLst>
            <pc:docMk/>
            <pc:sldMk cId="1367481442" sldId="261"/>
            <ac:spMk id="3" creationId="{24F5B125-AC06-5878-81B9-1A3389E33B9B}"/>
          </ac:spMkLst>
        </pc:spChg>
        <pc:picChg chg="add mod">
          <ac:chgData name="AREEBA FATIMA" userId="55f269f3-360c-43d4-aab0-0b058aafdcdd" providerId="ADAL" clId="{B32B49A1-3123-4D15-A6E5-93BE891C0B8E}" dt="2024-07-04T11:24:54.297" v="145" actId="14100"/>
          <ac:picMkLst>
            <pc:docMk/>
            <pc:sldMk cId="1367481442" sldId="261"/>
            <ac:picMk id="5" creationId="{0A024166-A201-BE47-9FA5-E15522F35A72}"/>
          </ac:picMkLst>
        </pc:picChg>
        <pc:picChg chg="add mod">
          <ac:chgData name="AREEBA FATIMA" userId="55f269f3-360c-43d4-aab0-0b058aafdcdd" providerId="ADAL" clId="{B32B49A1-3123-4D15-A6E5-93BE891C0B8E}" dt="2024-07-04T11:35:01.783" v="306"/>
          <ac:picMkLst>
            <pc:docMk/>
            <pc:sldMk cId="1367481442" sldId="261"/>
            <ac:picMk id="6" creationId="{C6A67192-50DA-A6DD-F04C-EE0B38BF04BC}"/>
          </ac:picMkLst>
        </pc:picChg>
      </pc:sldChg>
      <pc:sldChg chg="addSp delSp modSp new mod setBg">
        <pc:chgData name="AREEBA FATIMA" userId="55f269f3-360c-43d4-aab0-0b058aafdcdd" providerId="ADAL" clId="{B32B49A1-3123-4D15-A6E5-93BE891C0B8E}" dt="2024-07-04T11:35:13.668" v="307"/>
        <pc:sldMkLst>
          <pc:docMk/>
          <pc:sldMk cId="2726656511" sldId="262"/>
        </pc:sldMkLst>
        <pc:spChg chg="mod">
          <ac:chgData name="AREEBA FATIMA" userId="55f269f3-360c-43d4-aab0-0b058aafdcdd" providerId="ADAL" clId="{B32B49A1-3123-4D15-A6E5-93BE891C0B8E}" dt="2024-07-04T11:31:03.908" v="217" actId="122"/>
          <ac:spMkLst>
            <pc:docMk/>
            <pc:sldMk cId="2726656511" sldId="262"/>
            <ac:spMk id="2" creationId="{171AA00E-651C-C37A-15D0-0C049BCC5AE8}"/>
          </ac:spMkLst>
        </pc:spChg>
        <pc:spChg chg="mod ord">
          <ac:chgData name="AREEBA FATIMA" userId="55f269f3-360c-43d4-aab0-0b058aafdcdd" providerId="ADAL" clId="{B32B49A1-3123-4D15-A6E5-93BE891C0B8E}" dt="2024-07-04T11:29:39.385" v="202" actId="1076"/>
          <ac:spMkLst>
            <pc:docMk/>
            <pc:sldMk cId="2726656511" sldId="262"/>
            <ac:spMk id="3" creationId="{3BD8963D-98B7-C879-862E-6149212B0D89}"/>
          </ac:spMkLst>
        </pc:spChg>
        <pc:spChg chg="add del">
          <ac:chgData name="AREEBA FATIMA" userId="55f269f3-360c-43d4-aab0-0b058aafdcdd" providerId="ADAL" clId="{B32B49A1-3123-4D15-A6E5-93BE891C0B8E}" dt="2024-07-04T11:28:22.986" v="181" actId="26606"/>
          <ac:spMkLst>
            <pc:docMk/>
            <pc:sldMk cId="2726656511" sldId="262"/>
            <ac:spMk id="10" creationId="{2550BE34-C2B8-49B8-8519-67A8CAD51AE9}"/>
          </ac:spMkLst>
        </pc:spChg>
        <pc:spChg chg="add del">
          <ac:chgData name="AREEBA FATIMA" userId="55f269f3-360c-43d4-aab0-0b058aafdcdd" providerId="ADAL" clId="{B32B49A1-3123-4D15-A6E5-93BE891C0B8E}" dt="2024-07-04T11:28:22.986" v="181" actId="26606"/>
          <ac:spMkLst>
            <pc:docMk/>
            <pc:sldMk cId="2726656511" sldId="262"/>
            <ac:spMk id="12" creationId="{A7457DD9-5A45-400A-AB4B-4B4EDECA25F1}"/>
          </ac:spMkLst>
        </pc:spChg>
        <pc:spChg chg="add del">
          <ac:chgData name="AREEBA FATIMA" userId="55f269f3-360c-43d4-aab0-0b058aafdcdd" providerId="ADAL" clId="{B32B49A1-3123-4D15-A6E5-93BE891C0B8E}" dt="2024-07-04T11:28:22.986" v="181" actId="26606"/>
          <ac:spMkLst>
            <pc:docMk/>
            <pc:sldMk cId="2726656511" sldId="262"/>
            <ac:spMk id="14" creationId="{441CF7D6-A660-431A-B0BB-140A0D5556B6}"/>
          </ac:spMkLst>
        </pc:spChg>
        <pc:spChg chg="add del">
          <ac:chgData name="AREEBA FATIMA" userId="55f269f3-360c-43d4-aab0-0b058aafdcdd" providerId="ADAL" clId="{B32B49A1-3123-4D15-A6E5-93BE891C0B8E}" dt="2024-07-04T11:28:22.986" v="181" actId="26606"/>
          <ac:spMkLst>
            <pc:docMk/>
            <pc:sldMk cId="2726656511" sldId="262"/>
            <ac:spMk id="16" creationId="{0570A85B-3810-4F95-97B0-CBF4CCDB381C}"/>
          </ac:spMkLst>
        </pc:spChg>
        <pc:spChg chg="add del">
          <ac:chgData name="AREEBA FATIMA" userId="55f269f3-360c-43d4-aab0-0b058aafdcdd" providerId="ADAL" clId="{B32B49A1-3123-4D15-A6E5-93BE891C0B8E}" dt="2024-07-04T11:28:26.423" v="183" actId="26606"/>
          <ac:spMkLst>
            <pc:docMk/>
            <pc:sldMk cId="2726656511" sldId="262"/>
            <ac:spMk id="18" creationId="{058A14AF-9FB5-4CC7-BA35-E8E85D3EDF0E}"/>
          </ac:spMkLst>
        </pc:spChg>
        <pc:spChg chg="add del">
          <ac:chgData name="AREEBA FATIMA" userId="55f269f3-360c-43d4-aab0-0b058aafdcdd" providerId="ADAL" clId="{B32B49A1-3123-4D15-A6E5-93BE891C0B8E}" dt="2024-07-04T11:28:26.423" v="183" actId="26606"/>
          <ac:spMkLst>
            <pc:docMk/>
            <pc:sldMk cId="2726656511" sldId="262"/>
            <ac:spMk id="19" creationId="{3A9A4357-BD1D-4622-A4FE-766E6AB8DE84}"/>
          </ac:spMkLst>
        </pc:spChg>
        <pc:spChg chg="add del">
          <ac:chgData name="AREEBA FATIMA" userId="55f269f3-360c-43d4-aab0-0b058aafdcdd" providerId="ADAL" clId="{B32B49A1-3123-4D15-A6E5-93BE891C0B8E}" dt="2024-07-04T11:28:26.423" v="183" actId="26606"/>
          <ac:spMkLst>
            <pc:docMk/>
            <pc:sldMk cId="2726656511" sldId="262"/>
            <ac:spMk id="20" creationId="{E659831F-0D9A-4C63-9EBB-8435B85A440F}"/>
          </ac:spMkLst>
        </pc:spChg>
        <pc:spChg chg="add del">
          <ac:chgData name="AREEBA FATIMA" userId="55f269f3-360c-43d4-aab0-0b058aafdcdd" providerId="ADAL" clId="{B32B49A1-3123-4D15-A6E5-93BE891C0B8E}" dt="2024-07-04T11:28:26.423" v="183" actId="26606"/>
          <ac:spMkLst>
            <pc:docMk/>
            <pc:sldMk cId="2726656511" sldId="262"/>
            <ac:spMk id="21" creationId="{E6995CE5-F890-4ABA-82A2-26507CE8D2A3}"/>
          </ac:spMkLst>
        </pc:spChg>
        <pc:spChg chg="add del">
          <ac:chgData name="AREEBA FATIMA" userId="55f269f3-360c-43d4-aab0-0b058aafdcdd" providerId="ADAL" clId="{B32B49A1-3123-4D15-A6E5-93BE891C0B8E}" dt="2024-07-04T11:28:27.728" v="185" actId="26606"/>
          <ac:spMkLst>
            <pc:docMk/>
            <pc:sldMk cId="2726656511" sldId="262"/>
            <ac:spMk id="23" creationId="{7FF47CB7-972F-479F-A36D-9E72D26EC8DA}"/>
          </ac:spMkLst>
        </pc:spChg>
        <pc:spChg chg="add del">
          <ac:chgData name="AREEBA FATIMA" userId="55f269f3-360c-43d4-aab0-0b058aafdcdd" providerId="ADAL" clId="{B32B49A1-3123-4D15-A6E5-93BE891C0B8E}" dt="2024-07-04T11:28:27.728" v="185" actId="26606"/>
          <ac:spMkLst>
            <pc:docMk/>
            <pc:sldMk cId="2726656511" sldId="262"/>
            <ac:spMk id="24" creationId="{0D153B68-5844-490D-8E67-F616D6D721CA}"/>
          </ac:spMkLst>
        </pc:spChg>
        <pc:spChg chg="add del">
          <ac:chgData name="AREEBA FATIMA" userId="55f269f3-360c-43d4-aab0-0b058aafdcdd" providerId="ADAL" clId="{B32B49A1-3123-4D15-A6E5-93BE891C0B8E}" dt="2024-07-04T11:28:27.728" v="185" actId="26606"/>
          <ac:spMkLst>
            <pc:docMk/>
            <pc:sldMk cId="2726656511" sldId="262"/>
            <ac:spMk id="25" creationId="{9A0D773F-7A7D-4DBB-9DEA-86BB8B8F4BC8}"/>
          </ac:spMkLst>
        </pc:spChg>
        <pc:spChg chg="add del">
          <ac:chgData name="AREEBA FATIMA" userId="55f269f3-360c-43d4-aab0-0b058aafdcdd" providerId="ADAL" clId="{B32B49A1-3123-4D15-A6E5-93BE891C0B8E}" dt="2024-07-04T11:28:29.492" v="187" actId="26606"/>
          <ac:spMkLst>
            <pc:docMk/>
            <pc:sldMk cId="2726656511" sldId="262"/>
            <ac:spMk id="27" creationId="{66E48AFA-8884-4F68-A44F-D2C1E8609C5A}"/>
          </ac:spMkLst>
        </pc:spChg>
        <pc:spChg chg="add del">
          <ac:chgData name="AREEBA FATIMA" userId="55f269f3-360c-43d4-aab0-0b058aafdcdd" providerId="ADAL" clId="{B32B49A1-3123-4D15-A6E5-93BE891C0B8E}" dt="2024-07-04T11:28:29.492" v="187" actId="26606"/>
          <ac:spMkLst>
            <pc:docMk/>
            <pc:sldMk cId="2726656511" sldId="262"/>
            <ac:spMk id="28" creationId="{969D19A6-08CB-498C-93EC-3FFB021FC68A}"/>
          </ac:spMkLst>
        </pc:spChg>
        <pc:spChg chg="add">
          <ac:chgData name="AREEBA FATIMA" userId="55f269f3-360c-43d4-aab0-0b058aafdcdd" providerId="ADAL" clId="{B32B49A1-3123-4D15-A6E5-93BE891C0B8E}" dt="2024-07-04T11:28:29.615" v="188" actId="26606"/>
          <ac:spMkLst>
            <pc:docMk/>
            <pc:sldMk cId="2726656511" sldId="262"/>
            <ac:spMk id="30" creationId="{7FF47CB7-972F-479F-A36D-9E72D26EC8DA}"/>
          </ac:spMkLst>
        </pc:spChg>
        <pc:spChg chg="add">
          <ac:chgData name="AREEBA FATIMA" userId="55f269f3-360c-43d4-aab0-0b058aafdcdd" providerId="ADAL" clId="{B32B49A1-3123-4D15-A6E5-93BE891C0B8E}" dt="2024-07-04T11:28:29.615" v="188" actId="26606"/>
          <ac:spMkLst>
            <pc:docMk/>
            <pc:sldMk cId="2726656511" sldId="262"/>
            <ac:spMk id="31" creationId="{0D153B68-5844-490D-8E67-F616D6D721CA}"/>
          </ac:spMkLst>
        </pc:spChg>
        <pc:spChg chg="add">
          <ac:chgData name="AREEBA FATIMA" userId="55f269f3-360c-43d4-aab0-0b058aafdcdd" providerId="ADAL" clId="{B32B49A1-3123-4D15-A6E5-93BE891C0B8E}" dt="2024-07-04T11:28:29.615" v="188" actId="26606"/>
          <ac:spMkLst>
            <pc:docMk/>
            <pc:sldMk cId="2726656511" sldId="262"/>
            <ac:spMk id="32" creationId="{9A0D773F-7A7D-4DBB-9DEA-86BB8B8F4BC8}"/>
          </ac:spMkLst>
        </pc:spChg>
        <pc:picChg chg="add mod modCrop">
          <ac:chgData name="AREEBA FATIMA" userId="55f269f3-360c-43d4-aab0-0b058aafdcdd" providerId="ADAL" clId="{B32B49A1-3123-4D15-A6E5-93BE891C0B8E}" dt="2024-07-04T11:30:46.973" v="215" actId="14100"/>
          <ac:picMkLst>
            <pc:docMk/>
            <pc:sldMk cId="2726656511" sldId="262"/>
            <ac:picMk id="5" creationId="{24834D93-7042-BFB3-C769-B10330AAFD2C}"/>
          </ac:picMkLst>
        </pc:picChg>
        <pc:picChg chg="add mod">
          <ac:chgData name="AREEBA FATIMA" userId="55f269f3-360c-43d4-aab0-0b058aafdcdd" providerId="ADAL" clId="{B32B49A1-3123-4D15-A6E5-93BE891C0B8E}" dt="2024-07-04T11:35:13.668" v="307"/>
          <ac:picMkLst>
            <pc:docMk/>
            <pc:sldMk cId="2726656511" sldId="262"/>
            <ac:picMk id="8" creationId="{07B35600-C563-6BF5-BEE7-FAD3DDBED684}"/>
          </ac:picMkLst>
        </pc:picChg>
        <pc:inkChg chg="add del">
          <ac:chgData name="AREEBA FATIMA" userId="55f269f3-360c-43d4-aab0-0b058aafdcdd" providerId="ADAL" clId="{B32B49A1-3123-4D15-A6E5-93BE891C0B8E}" dt="2024-07-04T11:30:14.908" v="210" actId="9405"/>
          <ac:inkMkLst>
            <pc:docMk/>
            <pc:sldMk cId="2726656511" sldId="262"/>
            <ac:inkMk id="6" creationId="{6CF3173E-BF77-DD8A-E7D2-5DD681E342D8}"/>
          </ac:inkMkLst>
        </pc:inkChg>
        <pc:inkChg chg="add mod">
          <ac:chgData name="AREEBA FATIMA" userId="55f269f3-360c-43d4-aab0-0b058aafdcdd" providerId="ADAL" clId="{B32B49A1-3123-4D15-A6E5-93BE891C0B8E}" dt="2024-07-04T11:30:54.675" v="216" actId="1076"/>
          <ac:inkMkLst>
            <pc:docMk/>
            <pc:sldMk cId="2726656511" sldId="262"/>
            <ac:inkMk id="7" creationId="{2383425F-32DA-0EAC-AB7F-FCC300141DC3}"/>
          </ac:inkMkLst>
        </pc:inkChg>
      </pc:sldChg>
      <pc:sldChg chg="addSp modSp new mod setBg">
        <pc:chgData name="AREEBA FATIMA" userId="55f269f3-360c-43d4-aab0-0b058aafdcdd" providerId="ADAL" clId="{B32B49A1-3123-4D15-A6E5-93BE891C0B8E}" dt="2024-07-04T11:35:18.195" v="308"/>
        <pc:sldMkLst>
          <pc:docMk/>
          <pc:sldMk cId="2901182501" sldId="263"/>
        </pc:sldMkLst>
        <pc:spChg chg="mod">
          <ac:chgData name="AREEBA FATIMA" userId="55f269f3-360c-43d4-aab0-0b058aafdcdd" providerId="ADAL" clId="{B32B49A1-3123-4D15-A6E5-93BE891C0B8E}" dt="2024-07-04T11:33:12.748" v="293" actId="255"/>
          <ac:spMkLst>
            <pc:docMk/>
            <pc:sldMk cId="2901182501" sldId="263"/>
            <ac:spMk id="2" creationId="{5E97AFA3-73FF-F31B-2CE2-EEEB1B5C54F3}"/>
          </ac:spMkLst>
        </pc:spChg>
        <pc:spChg chg="mod">
          <ac:chgData name="AREEBA FATIMA" userId="55f269f3-360c-43d4-aab0-0b058aafdcdd" providerId="ADAL" clId="{B32B49A1-3123-4D15-A6E5-93BE891C0B8E}" dt="2024-07-04T11:33:19.259" v="294" actId="255"/>
          <ac:spMkLst>
            <pc:docMk/>
            <pc:sldMk cId="2901182501" sldId="263"/>
            <ac:spMk id="3" creationId="{4686A556-6CB8-DF5D-1D70-F27B6790EB02}"/>
          </ac:spMkLst>
        </pc:spChg>
        <pc:spChg chg="add">
          <ac:chgData name="AREEBA FATIMA" userId="55f269f3-360c-43d4-aab0-0b058aafdcdd" providerId="ADAL" clId="{B32B49A1-3123-4D15-A6E5-93BE891C0B8E}" dt="2024-07-04T11:32:51.742" v="289" actId="26606"/>
          <ac:spMkLst>
            <pc:docMk/>
            <pc:sldMk cId="2901182501" sldId="263"/>
            <ac:spMk id="9" creationId="{B210AC1D-4063-4C6E-9528-FA9C4C0C18E6}"/>
          </ac:spMkLst>
        </pc:spChg>
        <pc:spChg chg="add">
          <ac:chgData name="AREEBA FATIMA" userId="55f269f3-360c-43d4-aab0-0b058aafdcdd" providerId="ADAL" clId="{B32B49A1-3123-4D15-A6E5-93BE891C0B8E}" dt="2024-07-04T11:32:51.742" v="289" actId="26606"/>
          <ac:spMkLst>
            <pc:docMk/>
            <pc:sldMk cId="2901182501" sldId="263"/>
            <ac:spMk id="11" creationId="{02F8C595-E68C-4306-AED8-DC7826A0A506}"/>
          </ac:spMkLst>
        </pc:spChg>
        <pc:picChg chg="add mod">
          <ac:chgData name="AREEBA FATIMA" userId="55f269f3-360c-43d4-aab0-0b058aafdcdd" providerId="ADAL" clId="{B32B49A1-3123-4D15-A6E5-93BE891C0B8E}" dt="2024-07-04T11:35:18.195" v="308"/>
          <ac:picMkLst>
            <pc:docMk/>
            <pc:sldMk cId="2901182501" sldId="263"/>
            <ac:picMk id="4" creationId="{B0191ED7-B2F1-DD55-39CA-C44D193B754E}"/>
          </ac:picMkLst>
        </pc:picChg>
        <pc:picChg chg="add mod">
          <ac:chgData name="AREEBA FATIMA" userId="55f269f3-360c-43d4-aab0-0b058aafdcdd" providerId="ADAL" clId="{B32B49A1-3123-4D15-A6E5-93BE891C0B8E}" dt="2024-07-04T11:33:04.704" v="292" actId="207"/>
          <ac:picMkLst>
            <pc:docMk/>
            <pc:sldMk cId="2901182501" sldId="263"/>
            <ac:picMk id="5" creationId="{7FBF3878-1EAB-72E7-75D0-3998CEC3B6A4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00F3A1-AFEA-4BE6-B20A-15ADEDEF74E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986053-B9E5-4A98-9399-04CC6906D459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Two wire loop power sensors require only two connections: </a:t>
          </a:r>
        </a:p>
      </dgm:t>
    </dgm:pt>
    <dgm:pt modelId="{17086C63-F1B4-423E-B82A-D8809021ABFB}" type="parTrans" cxnId="{9972F767-9D36-49B3-96A8-BEF9806E728A}">
      <dgm:prSet/>
      <dgm:spPr/>
      <dgm:t>
        <a:bodyPr/>
        <a:lstStyle/>
        <a:p>
          <a:endParaRPr lang="en-US"/>
        </a:p>
      </dgm:t>
    </dgm:pt>
    <dgm:pt modelId="{9D931B40-8DF3-4B9B-B573-874CBB29A70C}" type="sibTrans" cxnId="{9972F767-9D36-49B3-96A8-BEF9806E728A}">
      <dgm:prSet/>
      <dgm:spPr/>
      <dgm:t>
        <a:bodyPr/>
        <a:lstStyle/>
        <a:p>
          <a:endParaRPr lang="en-US"/>
        </a:p>
      </dgm:t>
    </dgm:pt>
    <dgm:pt modelId="{4A0F970E-115C-4D2D-8073-B47566BAF292}">
      <dgm:prSet/>
      <dgm:spPr/>
      <dgm:t>
        <a:bodyPr/>
        <a:lstStyle/>
        <a:p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+18 to 30 volt power lead 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43F1B-3BDB-4A0F-9457-D8311A9F4B24}" type="parTrans" cxnId="{BD78EB76-4DFA-4C75-B645-05F140B59C44}">
      <dgm:prSet/>
      <dgm:spPr/>
      <dgm:t>
        <a:bodyPr/>
        <a:lstStyle/>
        <a:p>
          <a:endParaRPr lang="en-US"/>
        </a:p>
      </dgm:t>
    </dgm:pt>
    <dgm:pt modelId="{71B1CFE4-4E00-473F-B439-53C8D26B8652}" type="sibTrans" cxnId="{BD78EB76-4DFA-4C75-B645-05F140B59C44}">
      <dgm:prSet/>
      <dgm:spPr/>
      <dgm:t>
        <a:bodyPr/>
        <a:lstStyle/>
        <a:p>
          <a:endParaRPr lang="en-US"/>
        </a:p>
      </dgm:t>
    </dgm:pt>
    <dgm:pt modelId="{E62D5D5D-F9A1-4820-ABB4-89B355A0A956}">
      <dgm:prSet/>
      <dgm:spPr/>
      <dgm:t>
        <a:bodyPr/>
        <a:lstStyle/>
        <a:p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DC common (negative) lead 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8E3D59-BCC4-437F-B879-F321DC24F4A5}" type="parTrans" cxnId="{64D92428-5E95-4D71-9968-A59D7BADBB3A}">
      <dgm:prSet/>
      <dgm:spPr/>
      <dgm:t>
        <a:bodyPr/>
        <a:lstStyle/>
        <a:p>
          <a:endParaRPr lang="en-US"/>
        </a:p>
      </dgm:t>
    </dgm:pt>
    <dgm:pt modelId="{5505BF80-3C17-4A8E-83B8-90FCAB2177FE}" type="sibTrans" cxnId="{64D92428-5E95-4D71-9968-A59D7BADBB3A}">
      <dgm:prSet/>
      <dgm:spPr/>
      <dgm:t>
        <a:bodyPr/>
        <a:lstStyle/>
        <a:p>
          <a:endParaRPr lang="en-US"/>
        </a:p>
      </dgm:t>
    </dgm:pt>
    <dgm:pt modelId="{AADE02D0-015F-4897-A2D1-E7D20A7B6BBA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The sensor regulates the loop so that the current is proportional to the vibration parameter being measured. </a:t>
          </a:r>
        </a:p>
      </dgm:t>
    </dgm:pt>
    <dgm:pt modelId="{3F32D561-933E-458A-8C14-8E5257A7389B}" type="parTrans" cxnId="{206C6022-C1FC-4F6A-B0E2-DDC4359E104D}">
      <dgm:prSet/>
      <dgm:spPr/>
      <dgm:t>
        <a:bodyPr/>
        <a:lstStyle/>
        <a:p>
          <a:endParaRPr lang="en-US"/>
        </a:p>
      </dgm:t>
    </dgm:pt>
    <dgm:pt modelId="{B470AFFF-31C7-49F2-9D7C-E28D52CAFC55}" type="sibTrans" cxnId="{206C6022-C1FC-4F6A-B0E2-DDC4359E104D}">
      <dgm:prSet/>
      <dgm:spPr/>
      <dgm:t>
        <a:bodyPr/>
        <a:lstStyle/>
        <a:p>
          <a:endParaRPr lang="en-US"/>
        </a:p>
      </dgm:t>
    </dgm:pt>
    <dgm:pt modelId="{3248A3EC-DABA-487D-9835-D777C3E0315D}" type="pres">
      <dgm:prSet presAssocID="{F600F3A1-AFEA-4BE6-B20A-15ADEDEF74EE}" presName="linear" presStyleCnt="0">
        <dgm:presLayoutVars>
          <dgm:animLvl val="lvl"/>
          <dgm:resizeHandles val="exact"/>
        </dgm:presLayoutVars>
      </dgm:prSet>
      <dgm:spPr/>
    </dgm:pt>
    <dgm:pt modelId="{0960D5F9-D85D-40D3-BD70-0B9A6F4DCA2D}" type="pres">
      <dgm:prSet presAssocID="{DB986053-B9E5-4A98-9399-04CC6906D45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5000C74-436E-401F-87B0-60E538DAB31D}" type="pres">
      <dgm:prSet presAssocID="{DB986053-B9E5-4A98-9399-04CC6906D459}" presName="childText" presStyleLbl="revTx" presStyleIdx="0" presStyleCnt="1">
        <dgm:presLayoutVars>
          <dgm:bulletEnabled val="1"/>
        </dgm:presLayoutVars>
      </dgm:prSet>
      <dgm:spPr/>
    </dgm:pt>
    <dgm:pt modelId="{FC168585-9A5E-4D1A-B2F3-4C27590BB6A9}" type="pres">
      <dgm:prSet presAssocID="{AADE02D0-015F-4897-A2D1-E7D20A7B6BB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0973C15-A09A-410D-9109-5FF46DCF1381}" type="presOf" srcId="{F600F3A1-AFEA-4BE6-B20A-15ADEDEF74EE}" destId="{3248A3EC-DABA-487D-9835-D777C3E0315D}" srcOrd="0" destOrd="0" presId="urn:microsoft.com/office/officeart/2005/8/layout/vList2"/>
    <dgm:cxn modelId="{206C6022-C1FC-4F6A-B0E2-DDC4359E104D}" srcId="{F600F3A1-AFEA-4BE6-B20A-15ADEDEF74EE}" destId="{AADE02D0-015F-4897-A2D1-E7D20A7B6BBA}" srcOrd="1" destOrd="0" parTransId="{3F32D561-933E-458A-8C14-8E5257A7389B}" sibTransId="{B470AFFF-31C7-49F2-9D7C-E28D52CAFC55}"/>
    <dgm:cxn modelId="{64D92428-5E95-4D71-9968-A59D7BADBB3A}" srcId="{DB986053-B9E5-4A98-9399-04CC6906D459}" destId="{E62D5D5D-F9A1-4820-ABB4-89B355A0A956}" srcOrd="1" destOrd="0" parTransId="{A28E3D59-BCC4-437F-B879-F321DC24F4A5}" sibTransId="{5505BF80-3C17-4A8E-83B8-90FCAB2177FE}"/>
    <dgm:cxn modelId="{7EA7BF3D-FC8B-43FE-82BB-4599AAFE4C21}" type="presOf" srcId="{AADE02D0-015F-4897-A2D1-E7D20A7B6BBA}" destId="{FC168585-9A5E-4D1A-B2F3-4C27590BB6A9}" srcOrd="0" destOrd="0" presId="urn:microsoft.com/office/officeart/2005/8/layout/vList2"/>
    <dgm:cxn modelId="{9972F767-9D36-49B3-96A8-BEF9806E728A}" srcId="{F600F3A1-AFEA-4BE6-B20A-15ADEDEF74EE}" destId="{DB986053-B9E5-4A98-9399-04CC6906D459}" srcOrd="0" destOrd="0" parTransId="{17086C63-F1B4-423E-B82A-D8809021ABFB}" sibTransId="{9D931B40-8DF3-4B9B-B573-874CBB29A70C}"/>
    <dgm:cxn modelId="{B4923349-9A21-4202-A0DE-59DCD2156C0A}" type="presOf" srcId="{DB986053-B9E5-4A98-9399-04CC6906D459}" destId="{0960D5F9-D85D-40D3-BD70-0B9A6F4DCA2D}" srcOrd="0" destOrd="0" presId="urn:microsoft.com/office/officeart/2005/8/layout/vList2"/>
    <dgm:cxn modelId="{BD78EB76-4DFA-4C75-B645-05F140B59C44}" srcId="{DB986053-B9E5-4A98-9399-04CC6906D459}" destId="{4A0F970E-115C-4D2D-8073-B47566BAF292}" srcOrd="0" destOrd="0" parTransId="{AB143F1B-3BDB-4A0F-9457-D8311A9F4B24}" sibTransId="{71B1CFE4-4E00-473F-B439-53C8D26B8652}"/>
    <dgm:cxn modelId="{9C44139A-09C1-4EF6-801C-382C671B7E37}" type="presOf" srcId="{E62D5D5D-F9A1-4820-ABB4-89B355A0A956}" destId="{D5000C74-436E-401F-87B0-60E538DAB31D}" srcOrd="0" destOrd="1" presId="urn:microsoft.com/office/officeart/2005/8/layout/vList2"/>
    <dgm:cxn modelId="{5CB3F0AC-0FFF-4F23-A973-D6115962E482}" type="presOf" srcId="{4A0F970E-115C-4D2D-8073-B47566BAF292}" destId="{D5000C74-436E-401F-87B0-60E538DAB31D}" srcOrd="0" destOrd="0" presId="urn:microsoft.com/office/officeart/2005/8/layout/vList2"/>
    <dgm:cxn modelId="{A3662E7F-F257-458C-BD77-9BEBB787B858}" type="presParOf" srcId="{3248A3EC-DABA-487D-9835-D777C3E0315D}" destId="{0960D5F9-D85D-40D3-BD70-0B9A6F4DCA2D}" srcOrd="0" destOrd="0" presId="urn:microsoft.com/office/officeart/2005/8/layout/vList2"/>
    <dgm:cxn modelId="{08EF5A87-46CB-4EDA-8089-8250B4889609}" type="presParOf" srcId="{3248A3EC-DABA-487D-9835-D777C3E0315D}" destId="{D5000C74-436E-401F-87B0-60E538DAB31D}" srcOrd="1" destOrd="0" presId="urn:microsoft.com/office/officeart/2005/8/layout/vList2"/>
    <dgm:cxn modelId="{A31A4557-B73D-4EFA-BE04-208169DA4084}" type="presParOf" srcId="{3248A3EC-DABA-487D-9835-D777C3E0315D}" destId="{FC168585-9A5E-4D1A-B2F3-4C27590BB6A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60D5F9-D85D-40D3-BD70-0B9A6F4DCA2D}">
      <dsp:nvSpPr>
        <dsp:cNvPr id="0" name=""/>
        <dsp:cNvSpPr/>
      </dsp:nvSpPr>
      <dsp:spPr>
        <a:xfrm>
          <a:off x="0" y="380562"/>
          <a:ext cx="10515600" cy="1351349"/>
        </a:xfrm>
        <a:prstGeom prst="roundRect">
          <a:avLst/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Two wire loop power sensors require only two connections: </a:t>
          </a:r>
        </a:p>
      </dsp:txBody>
      <dsp:txXfrm>
        <a:off x="65967" y="446529"/>
        <a:ext cx="10383666" cy="1219415"/>
      </dsp:txXfrm>
    </dsp:sp>
    <dsp:sp modelId="{D5000C74-436E-401F-87B0-60E538DAB31D}">
      <dsp:nvSpPr>
        <dsp:cNvPr id="0" name=""/>
        <dsp:cNvSpPr/>
      </dsp:nvSpPr>
      <dsp:spPr>
        <a:xfrm>
          <a:off x="0" y="1731912"/>
          <a:ext cx="10515600" cy="887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+18 to 30 volt power lead </a:t>
          </a:r>
          <a:endParaRPr lang="en-US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DC common (negative) lead </a:t>
          </a:r>
          <a:endParaRPr lang="en-US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731912"/>
        <a:ext cx="10515600" cy="887512"/>
      </dsp:txXfrm>
    </dsp:sp>
    <dsp:sp modelId="{FC168585-9A5E-4D1A-B2F3-4C27590BB6A9}">
      <dsp:nvSpPr>
        <dsp:cNvPr id="0" name=""/>
        <dsp:cNvSpPr/>
      </dsp:nvSpPr>
      <dsp:spPr>
        <a:xfrm>
          <a:off x="0" y="2619425"/>
          <a:ext cx="10515600" cy="1351349"/>
        </a:xfrm>
        <a:prstGeom prst="roundRect">
          <a:avLst/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 sensor regulates the loop so that the current is proportional to the vibration parameter being measured. </a:t>
          </a:r>
        </a:p>
      </dsp:txBody>
      <dsp:txXfrm>
        <a:off x="65967" y="2685392"/>
        <a:ext cx="10383666" cy="12194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4T11:20:24.650"/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1,'1108'0,"-1073"0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4T11:30:18.672"/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0,'903'0,"-868"0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0DA48-3CC9-96A3-AF8B-AAB4361F2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D2E5DB-4781-42A5-C58A-39BAD1BFF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1F913-20FD-8497-F512-5AD1680B2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391C-A1AA-41BF-8C6C-5BC2A27B0BBE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C2C31-5B1A-921A-85AF-BA1039FB5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36D29-7C75-85D2-B95B-CE059A3BD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2D27-9659-492E-8B48-4E4A9123F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96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A12B0-C3C2-D354-8B62-1D5772978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761870-F185-2463-75CB-E995F59ECE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B5DCF-4E83-CFFE-6E48-615D53271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391C-A1AA-41BF-8C6C-5BC2A27B0BBE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5F96E-3F2D-6678-473F-96F5958D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AD881-7032-7757-2916-9280630B8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2D27-9659-492E-8B48-4E4A9123F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1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A4AD4-385C-9331-985B-A21510C48C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0E08F-397C-95FD-3421-54998C5D9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9D713-B587-9489-60EA-A4F1CEB31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391C-A1AA-41BF-8C6C-5BC2A27B0BBE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B7A3B-3062-5AEC-5BE7-8CE5FBE81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4F5FE-0ED9-EB6F-6A2D-910E8842A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2D27-9659-492E-8B48-4E4A9123F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232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3C0E8-7F2A-642D-EB24-98B900BB9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BADAE-B7FD-DF4F-025D-F05C94C41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ED85B-EF40-F8ED-DD5B-48924DF5D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391C-A1AA-41BF-8C6C-5BC2A27B0BBE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7DA0F-F95D-07FF-5598-083A28ECC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98D1C-31BA-08A0-1CAB-CC68F92B6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2D27-9659-492E-8B48-4E4A9123F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09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2E6EA-B0A4-C447-A35F-7707048C5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4E54B-889E-7F5E-B378-0B0B2104E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C96D7-D998-A028-46E8-C1948C3F6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391C-A1AA-41BF-8C6C-5BC2A27B0BBE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10FFA-511B-BBAC-0C2F-EA412B9E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F9C83-0141-401B-BB1E-530D5C20F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2D27-9659-492E-8B48-4E4A9123F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2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12256-0BFE-1BB1-A7F1-D5900A7AD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53326-ADDA-D14E-0B3D-E6A60BB4E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BB0432-D910-5AF3-DB93-D0E777BE5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5C14F0-C124-3FC3-5288-09C6469D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391C-A1AA-41BF-8C6C-5BC2A27B0BBE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6D60-C764-9027-CFA5-A03D10E32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BF268-C278-3980-0403-58799D8EA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2D27-9659-492E-8B48-4E4A9123F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9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FC54C-C99B-4071-DB73-38BFDE8EC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48726-3FA9-6151-AE46-C85298DB7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8D5E49-A323-5446-C718-CD5B19929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6EE592-C85D-0F8E-9FAD-6E6C29D456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51B2F2-6ECA-12D0-FC5B-AEF8436AF9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EB14BA-FEDA-9DB8-9528-1A2A3F7F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391C-A1AA-41BF-8C6C-5BC2A27B0BBE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A2FCC1-B84B-4ABA-C79B-832F5E6F3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97B689-28A7-9194-6599-6A97DF612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2D27-9659-492E-8B48-4E4A9123F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98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E32FE-520E-498A-C7AE-1E79F5738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31DE42-DA29-138B-337D-9BE5DE48E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391C-A1AA-41BF-8C6C-5BC2A27B0BBE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228927-132F-B7BF-5ECE-B813D4737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8BB312-BC3B-F92E-220C-6CC84910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2D27-9659-492E-8B48-4E4A9123F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8D9BA2-C334-DAD8-063D-E90A616F9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391C-A1AA-41BF-8C6C-5BC2A27B0BBE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F0248E-082F-8A0B-62CA-F6EB15E7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7EEB3-F7F9-3170-A03A-86958A50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2D27-9659-492E-8B48-4E4A9123F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40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3EC55-3936-671B-1613-9B694EDC4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095C4-0CCD-E3F3-F266-62688E907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311787-25CE-40C9-C82C-C57B9BC637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5CEB2-1C39-A793-70AE-CF518958B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391C-A1AA-41BF-8C6C-5BC2A27B0BBE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070F22-8B27-9A0D-FE79-2CE0AD797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EDF01-5D56-A0A6-2140-C8A003758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2D27-9659-492E-8B48-4E4A9123F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78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29468-BC18-1EBF-6959-8F6E3A0B4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DE092A-79EA-BD26-0D8D-16FEA411C8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4E3DE3-FAE5-F999-17E7-C024AE044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9D8A2-956A-9B9A-A293-D63C28BF8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391C-A1AA-41BF-8C6C-5BC2A27B0BBE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B398B-E5D9-4111-31D1-CBCF3958D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484F3A-3CC7-5F58-7CC8-E3A7A6C74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2D27-9659-492E-8B48-4E4A9123F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9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249FBB-A050-FD7C-6AA1-50727B14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4B8F2-BEDA-2CB0-3D80-86522E120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BFB59-28A1-72CE-9D95-5994FAD8F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48391C-A1AA-41BF-8C6C-5BC2A27B0BBE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2B067-4242-A097-34A9-1C7FE50781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F8575-C573-A2F4-F5C1-47C2C423C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8E2D27-9659-492E-8B48-4E4A9123F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5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8.png"/><Relationship Id="rId4" Type="http://schemas.openxmlformats.org/officeDocument/2006/relationships/customXml" Target="../ink/ink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@GTI.xyz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A8324-F11D-0AB0-1659-2293254FA4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WIRE 4-20 mA SENSORS AND FOUR WIRE TRANSMITTERS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4F1CC9-94B8-6170-15FD-243FCF41D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6232" y="4250967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3 – LESSON 3</a:t>
            </a:r>
          </a:p>
        </p:txBody>
      </p:sp>
      <p:pic>
        <p:nvPicPr>
          <p:cNvPr id="5" name="Picture 4" descr="A blue and black logo&#10;&#10;Description automatically generated">
            <a:extLst>
              <a:ext uri="{FF2B5EF4-FFF2-40B4-BE49-F238E27FC236}">
                <a16:creationId xmlns:a16="http://schemas.microsoft.com/office/drawing/2014/main" id="{8BB8977A-1BEA-04D0-BC0B-AEE079B7E3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95"/>
          <a:stretch/>
        </p:blipFill>
        <p:spPr>
          <a:xfrm>
            <a:off x="8920154" y="6007608"/>
            <a:ext cx="3271846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46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377F46-C26B-FE63-4EB7-D4C899556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1E63B-BF22-9078-136D-106F4C5E8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4619621" cy="38436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Upon completing the following lesson, you will understand the basic application and benefits of: 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wire 4-20 mA loop power sensors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wire transmitters</a:t>
            </a:r>
          </a:p>
        </p:txBody>
      </p:sp>
      <p:pic>
        <p:nvPicPr>
          <p:cNvPr id="6" name="Picture 5" descr="Cloud shaped hard drive with cables">
            <a:extLst>
              <a:ext uri="{FF2B5EF4-FFF2-40B4-BE49-F238E27FC236}">
                <a16:creationId xmlns:a16="http://schemas.microsoft.com/office/drawing/2014/main" id="{BC8CAF8C-0296-B352-F65A-6E62835B9A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36" r="31388" b="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46F67700-95E2-7EDB-C578-0ADA37BFAA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95"/>
          <a:stretch/>
        </p:blipFill>
        <p:spPr>
          <a:xfrm>
            <a:off x="8920154" y="6007608"/>
            <a:ext cx="3271846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276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DACF8-815E-C328-00E5-3DF9814F7BB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WIRE 4-20 mA SENSORS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DA1F513-D232-80BC-9697-0D2D5312AD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9470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01E0A5C1-A8D1-89D7-5DE0-45323AB3FC5F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95"/>
          <a:stretch/>
        </p:blipFill>
        <p:spPr>
          <a:xfrm>
            <a:off x="8920154" y="6007608"/>
            <a:ext cx="3271846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03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C15D2D-F389-36E1-A9BD-47B1D1D4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704" y="16002"/>
            <a:ext cx="4818888" cy="1481328"/>
          </a:xfrm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>
            <a:normAutofit/>
          </a:bodyPr>
          <a:lstStyle/>
          <a:p>
            <a:pPr algn="ctr"/>
            <a:r>
              <a:rPr lang="it-IT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WIRE 4-20 mA SENSORS</a:t>
            </a:r>
            <a:endParaRPr lang="en-US" sz="4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12233-07BA-384F-FC0E-71444374D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4162806"/>
          </a:xfrm>
        </p:spPr>
        <p:txBody>
          <a:bodyPr anchor="t">
            <a:normAutofit lnSpcReduction="10000"/>
          </a:bodyPr>
          <a:lstStyle/>
          <a:p>
            <a:r>
              <a:rPr lang="en-US" sz="2000" dirty="0"/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sensors can be wired directly into analog input modules on PLCs or Process Controllers that accept 4-20 mA signals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sensor must be connected to a power source at the positive lead and the common (negative) lead will be connected to the Controller’s analog input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power supply is used to complete the loop through the Controller’s ground </a:t>
            </a:r>
          </a:p>
        </p:txBody>
      </p:sp>
      <p:pic>
        <p:nvPicPr>
          <p:cNvPr id="5" name="Picture 4" descr="A diagram of a circuit&#10;&#10;Description automatically generated">
            <a:extLst>
              <a:ext uri="{FF2B5EF4-FFF2-40B4-BE49-F238E27FC236}">
                <a16:creationId xmlns:a16="http://schemas.microsoft.com/office/drawing/2014/main" id="{5B0CF312-8171-AD1D-BF17-9908C602B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626" y="1268499"/>
            <a:ext cx="6946374" cy="293484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98D935D-A854-4896-C421-B9B13666E679}"/>
                  </a:ext>
                </a:extLst>
              </p14:cNvPr>
              <p14:cNvContentPartPr/>
              <p14:nvPr/>
            </p14:nvContentPartPr>
            <p14:xfrm>
              <a:off x="5943252" y="2609791"/>
              <a:ext cx="411480" cy="3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98D935D-A854-4896-C421-B9B13666E67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89252" y="2502151"/>
                <a:ext cx="519120" cy="21600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Picture 6" descr="A blue and black logo&#10;&#10;Description automatically generated">
            <a:extLst>
              <a:ext uri="{FF2B5EF4-FFF2-40B4-BE49-F238E27FC236}">
                <a16:creationId xmlns:a16="http://schemas.microsoft.com/office/drawing/2014/main" id="{747E9BB9-84DD-FC7B-BAEA-857790B2915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95"/>
          <a:stretch/>
        </p:blipFill>
        <p:spPr>
          <a:xfrm>
            <a:off x="8920154" y="6007608"/>
            <a:ext cx="3271846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87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7EFC5-AF88-F0FC-75C1-9A7E3DA62F3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WIRE 4-20 mA SENSORS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B4FEE49-5BCB-9C14-140E-E534A91AB2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7423" y="1961535"/>
            <a:ext cx="9648203" cy="4133133"/>
          </a:xfrm>
        </p:spPr>
      </p:pic>
      <p:pic>
        <p:nvPicPr>
          <p:cNvPr id="6" name="Picture 5" descr="A blue and black logo&#10;&#10;Description automatically generated">
            <a:extLst>
              <a:ext uri="{FF2B5EF4-FFF2-40B4-BE49-F238E27FC236}">
                <a16:creationId xmlns:a16="http://schemas.microsoft.com/office/drawing/2014/main" id="{C49B681E-F27A-F34F-4795-F2092409C3D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95"/>
          <a:stretch/>
        </p:blipFill>
        <p:spPr>
          <a:xfrm>
            <a:off x="8920154" y="6007608"/>
            <a:ext cx="3271846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08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8B228-B240-BFDA-F9B8-39715881C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WIRE 4-20 mA TRANSMITTERS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5B125-AC06-5878-81B9-1A3389E33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71662"/>
            <a:ext cx="5294671" cy="5386338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Vibration transmitters constitute a more versatile approach to continuous monitoring than the standard loop powered sensors.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transmitters are capable of wider frequency and amplitude ranges and can provide a dynamic vibration signal in addition to the overall 4-20 mA output.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dynamic vibration signal is available through a buffered output.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024166-A201-BE47-9FA5-E15522F35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00113" y="1471662"/>
            <a:ext cx="5864937" cy="3926248"/>
          </a:xfrm>
          <a:prstGeom prst="rect">
            <a:avLst/>
          </a:prstGeom>
        </p:spPr>
      </p:pic>
      <p:pic>
        <p:nvPicPr>
          <p:cNvPr id="6" name="Picture 5" descr="A blue and black logo&#10;&#10;Description automatically generated">
            <a:extLst>
              <a:ext uri="{FF2B5EF4-FFF2-40B4-BE49-F238E27FC236}">
                <a16:creationId xmlns:a16="http://schemas.microsoft.com/office/drawing/2014/main" id="{C6A67192-50DA-A6DD-F04C-EE0B38BF04B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95"/>
          <a:stretch/>
        </p:blipFill>
        <p:spPr>
          <a:xfrm>
            <a:off x="8920154" y="6007608"/>
            <a:ext cx="3271846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481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1AA00E-651C-C37A-15D0-0C049BCC5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-2"/>
            <a:ext cx="9392421" cy="1330841"/>
          </a:xfrm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WIRE 4-20 mA TRANSMITTERS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8963D-98B7-C879-862E-6149212B0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4" y="1929101"/>
            <a:ext cx="5874594" cy="47961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four wires needed to monitor overall vibration level using a transmitter are: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and negative power supply leads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will provide power to the electronics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and negative output signal leads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two pairs of leads are separate and distinct from one another. The figure below shows typical wiring into a PLC or process controller with analog input module.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two conductor cable with a plug (F) type BNC connector can be used to monitor the dynamic vibration signal coming out of the BNC jack on the transmitter. </a:t>
            </a:r>
          </a:p>
        </p:txBody>
      </p:sp>
      <p:pic>
        <p:nvPicPr>
          <p:cNvPr id="5" name="Picture 4" descr="A diagram of a signal output&#10;&#10;Description automatically generated">
            <a:extLst>
              <a:ext uri="{FF2B5EF4-FFF2-40B4-BE49-F238E27FC236}">
                <a16:creationId xmlns:a16="http://schemas.microsoft.com/office/drawing/2014/main" id="{24834D93-7042-BFB3-C769-B10330AAFD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1775"/>
          <a:stretch/>
        </p:blipFill>
        <p:spPr>
          <a:xfrm>
            <a:off x="5663626" y="2061836"/>
            <a:ext cx="6573216" cy="2362680"/>
          </a:xfrm>
          <a:prstGeom prst="rect">
            <a:avLst/>
          </a:prstGeom>
        </p:spPr>
      </p:pic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383425F-32DA-0EAC-AB7F-FCC300141DC3}"/>
                  </a:ext>
                </a:extLst>
              </p14:cNvPr>
              <p14:cNvContentPartPr/>
              <p14:nvPr/>
            </p14:nvContentPartPr>
            <p14:xfrm>
              <a:off x="5883088" y="2871603"/>
              <a:ext cx="338040" cy="3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383425F-32DA-0EAC-AB7F-FCC300141DC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29088" y="2763603"/>
                <a:ext cx="445680" cy="21600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 descr="A blue and black logo&#10;&#10;Description automatically generated">
            <a:extLst>
              <a:ext uri="{FF2B5EF4-FFF2-40B4-BE49-F238E27FC236}">
                <a16:creationId xmlns:a16="http://schemas.microsoft.com/office/drawing/2014/main" id="{07B35600-C563-6BF5-BEE7-FAD3DDBED68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95"/>
          <a:stretch/>
        </p:blipFill>
        <p:spPr>
          <a:xfrm>
            <a:off x="8920154" y="6007608"/>
            <a:ext cx="3271846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656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B210AC1D-4063-4C6E-9528-FA9C4C0C1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2F8C595-E68C-4306-AED8-DC7826A0A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4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97AFA3-73FF-F31B-2CE2-EEEB1B5C5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409" y="762001"/>
            <a:ext cx="4156512" cy="1708244"/>
          </a:xfrm>
        </p:spPr>
        <p:txBody>
          <a:bodyPr anchor="ctr"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</a:p>
        </p:txBody>
      </p:sp>
      <p:pic>
        <p:nvPicPr>
          <p:cNvPr id="5" name="Picture 4" descr="Question mark on green pastel background">
            <a:extLst>
              <a:ext uri="{FF2B5EF4-FFF2-40B4-BE49-F238E27FC236}">
                <a16:creationId xmlns:a16="http://schemas.microsoft.com/office/drawing/2014/main" id="{7FBF3878-1EAB-72E7-75D0-3998CEC3B6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33"/>
          <a:stretch/>
        </p:blipFill>
        <p:spPr>
          <a:xfrm>
            <a:off x="-1" y="-2"/>
            <a:ext cx="6096001" cy="685800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6A556-6CB8-DF5D-1D70-F27B6790E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409" y="2470245"/>
            <a:ext cx="4156512" cy="376983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queries?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us: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sales@GTI.xyz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+92-XXXXXXX</a:t>
            </a: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B0191ED7-B2F1-DD55-39CA-C44D193B754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95"/>
          <a:stretch/>
        </p:blipFill>
        <p:spPr>
          <a:xfrm>
            <a:off x="8920154" y="6007608"/>
            <a:ext cx="3271846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182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335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Times New Roman</vt:lpstr>
      <vt:lpstr>Office Theme</vt:lpstr>
      <vt:lpstr>TWO WIRE 4-20 mA SENSORS AND FOUR WIRE TRANSMITTERS </vt:lpstr>
      <vt:lpstr>OBJECTIVES</vt:lpstr>
      <vt:lpstr>TWO WIRE 4-20 mA SENSORS</vt:lpstr>
      <vt:lpstr>TWO WIRE 4-20 mA SENSORS</vt:lpstr>
      <vt:lpstr>TWO WIRE 4-20 mA SENSORS</vt:lpstr>
      <vt:lpstr>FOUR WIRE 4-20 mA TRANSMITTERS</vt:lpstr>
      <vt:lpstr>FOUR WIRE 4-20 mA TRANSMITTERS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AREEBA FATIMA</dc:creator>
  <cp:lastModifiedBy>AREEBA FATIMA</cp:lastModifiedBy>
  <cp:revision>1</cp:revision>
  <dcterms:created xsi:type="dcterms:W3CDTF">2024-07-04T11:07:57Z</dcterms:created>
  <dcterms:modified xsi:type="dcterms:W3CDTF">2024-07-04T11:35:18Z</dcterms:modified>
</cp:coreProperties>
</file>