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18" r:id="rId26"/>
    <p:sldId id="3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8983D8-A90E-454B-889E-EF6C02F279F0}" v="33" dt="2024-07-04T14:04:05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55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EEBA FATIMA" userId="55f269f3-360c-43d4-aab0-0b058aafdcdd" providerId="ADAL" clId="{A88983D8-A90E-454B-889E-EF6C02F279F0}"/>
    <pc:docChg chg="undo redo custSel addSld delSld modSld">
      <pc:chgData name="AREEBA FATIMA" userId="55f269f3-360c-43d4-aab0-0b058aafdcdd" providerId="ADAL" clId="{A88983D8-A90E-454B-889E-EF6C02F279F0}" dt="2024-07-04T14:04:40.375" v="397" actId="732"/>
      <pc:docMkLst>
        <pc:docMk/>
      </pc:docMkLst>
      <pc:sldChg chg="addSp delSp modSp mod">
        <pc:chgData name="AREEBA FATIMA" userId="55f269f3-360c-43d4-aab0-0b058aafdcdd" providerId="ADAL" clId="{A88983D8-A90E-454B-889E-EF6C02F279F0}" dt="2024-07-04T14:04:40.375" v="397" actId="732"/>
        <pc:sldMkLst>
          <pc:docMk/>
          <pc:sldMk cId="603305864" sldId="256"/>
        </pc:sldMkLst>
        <pc:spChg chg="mod">
          <ac:chgData name="AREEBA FATIMA" userId="55f269f3-360c-43d4-aab0-0b058aafdcdd" providerId="ADAL" clId="{A88983D8-A90E-454B-889E-EF6C02F279F0}" dt="2024-07-04T13:02:39.083" v="36" actId="207"/>
          <ac:spMkLst>
            <pc:docMk/>
            <pc:sldMk cId="603305864" sldId="256"/>
            <ac:spMk id="5" creationId="{987B549C-A451-493C-933C-003ADF0C29ED}"/>
          </ac:spMkLst>
        </pc:spChg>
        <pc:picChg chg="add mod modCrop">
          <ac:chgData name="AREEBA FATIMA" userId="55f269f3-360c-43d4-aab0-0b058aafdcdd" providerId="ADAL" clId="{A88983D8-A90E-454B-889E-EF6C02F279F0}" dt="2024-07-04T14:04:40.375" v="397" actId="732"/>
          <ac:picMkLst>
            <pc:docMk/>
            <pc:sldMk cId="603305864" sldId="256"/>
            <ac:picMk id="3" creationId="{413076DD-9459-7F03-A464-1C2C03A9115C}"/>
          </ac:picMkLst>
        </pc:picChg>
        <pc:picChg chg="del">
          <ac:chgData name="AREEBA FATIMA" userId="55f269f3-360c-43d4-aab0-0b058aafdcdd" providerId="ADAL" clId="{A88983D8-A90E-454B-889E-EF6C02F279F0}" dt="2024-07-04T14:04:25.147" v="396" actId="21"/>
          <ac:picMkLst>
            <pc:docMk/>
            <pc:sldMk cId="603305864" sldId="256"/>
            <ac:picMk id="4" creationId="{00000000-0000-0000-0000-000000000000}"/>
          </ac:picMkLst>
        </pc:picChg>
      </pc:sldChg>
      <pc:sldChg chg="addSp modSp mod">
        <pc:chgData name="AREEBA FATIMA" userId="55f269f3-360c-43d4-aab0-0b058aafdcdd" providerId="ADAL" clId="{A88983D8-A90E-454B-889E-EF6C02F279F0}" dt="2024-07-04T14:01:56.015" v="371" actId="18131"/>
        <pc:sldMkLst>
          <pc:docMk/>
          <pc:sldMk cId="29705314" sldId="258"/>
        </pc:sldMkLst>
        <pc:spChg chg="mod">
          <ac:chgData name="AREEBA FATIMA" userId="55f269f3-360c-43d4-aab0-0b058aafdcdd" providerId="ADAL" clId="{A88983D8-A90E-454B-889E-EF6C02F279F0}" dt="2024-07-04T13:02:14.834" v="34" actId="207"/>
          <ac:spMkLst>
            <pc:docMk/>
            <pc:sldMk cId="29705314" sldId="258"/>
            <ac:spMk id="4" creationId="{35A894B1-C5ED-4A1B-B84C-8BB4B30138BA}"/>
          </ac:spMkLst>
        </pc:spChg>
        <pc:picChg chg="add mod modCrop">
          <ac:chgData name="AREEBA FATIMA" userId="55f269f3-360c-43d4-aab0-0b058aafdcdd" providerId="ADAL" clId="{A88983D8-A90E-454B-889E-EF6C02F279F0}" dt="2024-07-04T14:01:56.015" v="371" actId="18131"/>
          <ac:picMkLst>
            <pc:docMk/>
            <pc:sldMk cId="29705314" sldId="258"/>
            <ac:picMk id="2" creationId="{A4D86CF5-3522-8633-014D-ECDFCC1DFC0C}"/>
          </ac:picMkLst>
        </pc:picChg>
      </pc:sldChg>
      <pc:sldChg chg="del">
        <pc:chgData name="AREEBA FATIMA" userId="55f269f3-360c-43d4-aab0-0b058aafdcdd" providerId="ADAL" clId="{A88983D8-A90E-454B-889E-EF6C02F279F0}" dt="2024-07-04T13:55:31.871" v="261" actId="2696"/>
        <pc:sldMkLst>
          <pc:docMk/>
          <pc:sldMk cId="1461874483" sldId="280"/>
        </pc:sldMkLst>
      </pc:sldChg>
      <pc:sldChg chg="del">
        <pc:chgData name="AREEBA FATIMA" userId="55f269f3-360c-43d4-aab0-0b058aafdcdd" providerId="ADAL" clId="{A88983D8-A90E-454B-889E-EF6C02F279F0}" dt="2024-07-04T13:55:41.998" v="262" actId="2696"/>
        <pc:sldMkLst>
          <pc:docMk/>
          <pc:sldMk cId="2144939192" sldId="281"/>
        </pc:sldMkLst>
      </pc:sldChg>
      <pc:sldChg chg="addSp delSp modSp mod">
        <pc:chgData name="AREEBA FATIMA" userId="55f269f3-360c-43d4-aab0-0b058aafdcdd" providerId="ADAL" clId="{A88983D8-A90E-454B-889E-EF6C02F279F0}" dt="2024-07-04T14:04:03.301" v="394"/>
        <pc:sldMkLst>
          <pc:docMk/>
          <pc:sldMk cId="551408036" sldId="318"/>
        </pc:sldMkLst>
        <pc:spChg chg="mod">
          <ac:chgData name="AREEBA FATIMA" userId="55f269f3-360c-43d4-aab0-0b058aafdcdd" providerId="ADAL" clId="{A88983D8-A90E-454B-889E-EF6C02F279F0}" dt="2024-07-04T13:54:48.946" v="255" actId="207"/>
          <ac:spMkLst>
            <pc:docMk/>
            <pc:sldMk cId="551408036" sldId="318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55:12.159" v="258" actId="27636"/>
          <ac:spMkLst>
            <pc:docMk/>
            <pc:sldMk cId="551408036" sldId="318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4:03.301" v="394"/>
          <ac:picMkLst>
            <pc:docMk/>
            <pc:sldMk cId="551408036" sldId="318"/>
            <ac:picMk id="2" creationId="{67DC4F6C-8A3A-516B-329E-48225261F390}"/>
          </ac:picMkLst>
        </pc:picChg>
        <pc:picChg chg="del">
          <ac:chgData name="AREEBA FATIMA" userId="55f269f3-360c-43d4-aab0-0b058aafdcdd" providerId="ADAL" clId="{A88983D8-A90E-454B-889E-EF6C02F279F0}" dt="2024-07-04T13:55:18.053" v="259" actId="21"/>
          <ac:picMkLst>
            <pc:docMk/>
            <pc:sldMk cId="551408036" sldId="318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55:22.414" v="260" actId="21"/>
          <ac:picMkLst>
            <pc:docMk/>
            <pc:sldMk cId="551408036" sldId="318"/>
            <ac:picMk id="11" creationId="{761498E0-4229-4EF0-80F8-44775D0D23CE}"/>
          </ac:picMkLst>
        </pc:picChg>
      </pc:sldChg>
      <pc:sldChg chg="addSp modSp mod">
        <pc:chgData name="AREEBA FATIMA" userId="55f269f3-360c-43d4-aab0-0b058aafdcdd" providerId="ADAL" clId="{A88983D8-A90E-454B-889E-EF6C02F279F0}" dt="2024-07-04T14:02:02.839" v="372"/>
        <pc:sldMkLst>
          <pc:docMk/>
          <pc:sldMk cId="179547971" sldId="320"/>
        </pc:sldMkLst>
        <pc:spChg chg="mod">
          <ac:chgData name="AREEBA FATIMA" userId="55f269f3-360c-43d4-aab0-0b058aafdcdd" providerId="ADAL" clId="{A88983D8-A90E-454B-889E-EF6C02F279F0}" dt="2024-07-04T13:02:08.657" v="33" actId="207"/>
          <ac:spMkLst>
            <pc:docMk/>
            <pc:sldMk cId="179547971" sldId="320"/>
            <ac:spMk id="4" creationId="{35A894B1-C5ED-4A1B-B84C-8BB4B30138BA}"/>
          </ac:spMkLst>
        </pc:spChg>
        <pc:picChg chg="add mod">
          <ac:chgData name="AREEBA FATIMA" userId="55f269f3-360c-43d4-aab0-0b058aafdcdd" providerId="ADAL" clId="{A88983D8-A90E-454B-889E-EF6C02F279F0}" dt="2024-07-04T14:02:02.839" v="372"/>
          <ac:picMkLst>
            <pc:docMk/>
            <pc:sldMk cId="179547971" sldId="320"/>
            <ac:picMk id="2" creationId="{1AAF3EB4-4B0C-71E9-6F1C-EE61E3FE65E2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05.661" v="373"/>
        <pc:sldMkLst>
          <pc:docMk/>
          <pc:sldMk cId="1804195338" sldId="321"/>
        </pc:sldMkLst>
        <pc:spChg chg="mod">
          <ac:chgData name="AREEBA FATIMA" userId="55f269f3-360c-43d4-aab0-0b058aafdcdd" providerId="ADAL" clId="{A88983D8-A90E-454B-889E-EF6C02F279F0}" dt="2024-07-04T13:02:04.159" v="32" actId="207"/>
          <ac:spMkLst>
            <pc:docMk/>
            <pc:sldMk cId="1804195338" sldId="321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2:55:55.479" v="9" actId="1076"/>
          <ac:spMkLst>
            <pc:docMk/>
            <pc:sldMk cId="1804195338" sldId="321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05.661" v="373"/>
          <ac:picMkLst>
            <pc:docMk/>
            <pc:sldMk cId="1804195338" sldId="321"/>
            <ac:picMk id="2" creationId="{87D9C6B5-1D4E-DA43-A2A8-079BCE79DDE7}"/>
          </ac:picMkLst>
        </pc:picChg>
        <pc:picChg chg="del">
          <ac:chgData name="AREEBA FATIMA" userId="55f269f3-360c-43d4-aab0-0b058aafdcdd" providerId="ADAL" clId="{A88983D8-A90E-454B-889E-EF6C02F279F0}" dt="2024-07-04T12:55:09.369" v="0" actId="21"/>
          <ac:picMkLst>
            <pc:docMk/>
            <pc:sldMk cId="1804195338" sldId="321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2:55:13.498" v="1" actId="21"/>
          <ac:picMkLst>
            <pc:docMk/>
            <pc:sldMk cId="1804195338" sldId="321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11.485" v="374"/>
        <pc:sldMkLst>
          <pc:docMk/>
          <pc:sldMk cId="1233106521" sldId="322"/>
        </pc:sldMkLst>
        <pc:spChg chg="mod">
          <ac:chgData name="AREEBA FATIMA" userId="55f269f3-360c-43d4-aab0-0b058aafdcdd" providerId="ADAL" clId="{A88983D8-A90E-454B-889E-EF6C02F279F0}" dt="2024-07-04T13:01:59.382" v="31" actId="207"/>
          <ac:spMkLst>
            <pc:docMk/>
            <pc:sldMk cId="1233106521" sldId="322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00:11.905" v="20" actId="1076"/>
          <ac:spMkLst>
            <pc:docMk/>
            <pc:sldMk cId="1233106521" sldId="322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11.485" v="374"/>
          <ac:picMkLst>
            <pc:docMk/>
            <pc:sldMk cId="1233106521" sldId="322"/>
            <ac:picMk id="2" creationId="{813D5E42-6C68-0228-C5D7-8D9A3432E396}"/>
          </ac:picMkLst>
        </pc:picChg>
        <pc:picChg chg="del">
          <ac:chgData name="AREEBA FATIMA" userId="55f269f3-360c-43d4-aab0-0b058aafdcdd" providerId="ADAL" clId="{A88983D8-A90E-454B-889E-EF6C02F279F0}" dt="2024-07-04T12:56:33.772" v="16" actId="21"/>
          <ac:picMkLst>
            <pc:docMk/>
            <pc:sldMk cId="1233106521" sldId="322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2:56:36.756" v="17" actId="21"/>
          <ac:picMkLst>
            <pc:docMk/>
            <pc:sldMk cId="1233106521" sldId="322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15.328" v="375"/>
        <pc:sldMkLst>
          <pc:docMk/>
          <pc:sldMk cId="72419362" sldId="323"/>
        </pc:sldMkLst>
        <pc:spChg chg="mod">
          <ac:chgData name="AREEBA FATIMA" userId="55f269f3-360c-43d4-aab0-0b058aafdcdd" providerId="ADAL" clId="{A88983D8-A90E-454B-889E-EF6C02F279F0}" dt="2024-07-04T13:01:42.325" v="30" actId="207"/>
          <ac:spMkLst>
            <pc:docMk/>
            <pc:sldMk cId="72419362" sldId="323"/>
            <ac:spMk id="4" creationId="{35A894B1-C5ED-4A1B-B84C-8BB4B30138BA}"/>
          </ac:spMkLst>
        </pc:spChg>
        <pc:picChg chg="add mod">
          <ac:chgData name="AREEBA FATIMA" userId="55f269f3-360c-43d4-aab0-0b058aafdcdd" providerId="ADAL" clId="{A88983D8-A90E-454B-889E-EF6C02F279F0}" dt="2024-07-04T14:02:15.328" v="375"/>
          <ac:picMkLst>
            <pc:docMk/>
            <pc:sldMk cId="72419362" sldId="323"/>
            <ac:picMk id="3" creationId="{552890E4-0D8C-E67E-43DA-68E707FED38C}"/>
          </ac:picMkLst>
        </pc:picChg>
        <pc:picChg chg="del">
          <ac:chgData name="AREEBA FATIMA" userId="55f269f3-360c-43d4-aab0-0b058aafdcdd" providerId="ADAL" clId="{A88983D8-A90E-454B-889E-EF6C02F279F0}" dt="2024-07-04T13:00:52.768" v="21" actId="21"/>
          <ac:picMkLst>
            <pc:docMk/>
            <pc:sldMk cId="72419362" sldId="323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00:56.450" v="22" actId="21"/>
          <ac:picMkLst>
            <pc:docMk/>
            <pc:sldMk cId="72419362" sldId="323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18.236" v="376"/>
        <pc:sldMkLst>
          <pc:docMk/>
          <pc:sldMk cId="783110210" sldId="324"/>
        </pc:sldMkLst>
        <pc:spChg chg="mod">
          <ac:chgData name="AREEBA FATIMA" userId="55f269f3-360c-43d4-aab0-0b058aafdcdd" providerId="ADAL" clId="{A88983D8-A90E-454B-889E-EF6C02F279F0}" dt="2024-07-04T13:26:23.599" v="43" actId="207"/>
          <ac:spMkLst>
            <pc:docMk/>
            <pc:sldMk cId="783110210" sldId="324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26:42.819" v="45" actId="255"/>
          <ac:spMkLst>
            <pc:docMk/>
            <pc:sldMk cId="783110210" sldId="324"/>
            <ac:spMk id="5" creationId="{3B274781-5F04-4090-8E14-25864B91218F}"/>
          </ac:spMkLst>
        </pc:spChg>
        <pc:picChg chg="del">
          <ac:chgData name="AREEBA FATIMA" userId="55f269f3-360c-43d4-aab0-0b058aafdcdd" providerId="ADAL" clId="{A88983D8-A90E-454B-889E-EF6C02F279F0}" dt="2024-07-04T13:26:05.187" v="37" actId="21"/>
          <ac:picMkLst>
            <pc:docMk/>
            <pc:sldMk cId="783110210" sldId="324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26:08.297" v="38" actId="21"/>
          <ac:picMkLst>
            <pc:docMk/>
            <pc:sldMk cId="783110210" sldId="324"/>
            <ac:picMk id="11" creationId="{761498E0-4229-4EF0-80F8-44775D0D23CE}"/>
          </ac:picMkLst>
        </pc:picChg>
        <pc:picChg chg="add mod">
          <ac:chgData name="AREEBA FATIMA" userId="55f269f3-360c-43d4-aab0-0b058aafdcdd" providerId="ADAL" clId="{A88983D8-A90E-454B-889E-EF6C02F279F0}" dt="2024-07-04T14:02:18.236" v="376"/>
          <ac:picMkLst>
            <pc:docMk/>
            <pc:sldMk cId="783110210" sldId="324"/>
            <ac:picMk id="15" creationId="{2D6C2A86-83C4-660D-79D4-19D2D3BF7704}"/>
          </ac:picMkLst>
        </pc:picChg>
        <pc:inkChg chg="add">
          <ac:chgData name="AREEBA FATIMA" userId="55f269f3-360c-43d4-aab0-0b058aafdcdd" providerId="ADAL" clId="{A88983D8-A90E-454B-889E-EF6C02F279F0}" dt="2024-07-04T13:27:02.828" v="46" actId="9405"/>
          <ac:inkMkLst>
            <pc:docMk/>
            <pc:sldMk cId="783110210" sldId="324"/>
            <ac:inkMk id="2" creationId="{2A8AB1B5-2DFC-C606-C695-BE51504192BE}"/>
          </ac:inkMkLst>
        </pc:inkChg>
        <pc:inkChg chg="add del">
          <ac:chgData name="AREEBA FATIMA" userId="55f269f3-360c-43d4-aab0-0b058aafdcdd" providerId="ADAL" clId="{A88983D8-A90E-454B-889E-EF6C02F279F0}" dt="2024-07-04T13:27:07.995" v="48" actId="9405"/>
          <ac:inkMkLst>
            <pc:docMk/>
            <pc:sldMk cId="783110210" sldId="324"/>
            <ac:inkMk id="3" creationId="{8839AEC5-B039-D752-6549-0B43251E5AB8}"/>
          </ac:inkMkLst>
        </pc:inkChg>
        <pc:inkChg chg="add del">
          <ac:chgData name="AREEBA FATIMA" userId="55f269f3-360c-43d4-aab0-0b058aafdcdd" providerId="ADAL" clId="{A88983D8-A90E-454B-889E-EF6C02F279F0}" dt="2024-07-04T13:27:11.708" v="50" actId="9405"/>
          <ac:inkMkLst>
            <pc:docMk/>
            <pc:sldMk cId="783110210" sldId="324"/>
            <ac:inkMk id="6" creationId="{0F6F3488-1CA8-A50F-DAD7-FBB84EEDDF4B}"/>
          </ac:inkMkLst>
        </pc:inkChg>
        <pc:inkChg chg="add">
          <ac:chgData name="AREEBA FATIMA" userId="55f269f3-360c-43d4-aab0-0b058aafdcdd" providerId="ADAL" clId="{A88983D8-A90E-454B-889E-EF6C02F279F0}" dt="2024-07-04T13:27:14.838" v="51" actId="9405"/>
          <ac:inkMkLst>
            <pc:docMk/>
            <pc:sldMk cId="783110210" sldId="324"/>
            <ac:inkMk id="9" creationId="{12BFBCD0-2FE0-9438-0CE6-9F03ACB4AEA3}"/>
          </ac:inkMkLst>
        </pc:inkChg>
        <pc:inkChg chg="add">
          <ac:chgData name="AREEBA FATIMA" userId="55f269f3-360c-43d4-aab0-0b058aafdcdd" providerId="ADAL" clId="{A88983D8-A90E-454B-889E-EF6C02F279F0}" dt="2024-07-04T13:27:20.136" v="52" actId="9405"/>
          <ac:inkMkLst>
            <pc:docMk/>
            <pc:sldMk cId="783110210" sldId="324"/>
            <ac:inkMk id="13" creationId="{5F938E36-BCA3-85D3-473A-59CBAFD0CAA5}"/>
          </ac:inkMkLst>
        </pc:inkChg>
        <pc:inkChg chg="add">
          <ac:chgData name="AREEBA FATIMA" userId="55f269f3-360c-43d4-aab0-0b058aafdcdd" providerId="ADAL" clId="{A88983D8-A90E-454B-889E-EF6C02F279F0}" dt="2024-07-04T13:27:52.030" v="53" actId="9405"/>
          <ac:inkMkLst>
            <pc:docMk/>
            <pc:sldMk cId="783110210" sldId="324"/>
            <ac:inkMk id="14" creationId="{0505A81E-2BCD-EC30-9AC7-181D18F238AB}"/>
          </ac:inkMkLst>
        </pc:inkChg>
      </pc:sldChg>
      <pc:sldChg chg="addSp delSp modSp mod">
        <pc:chgData name="AREEBA FATIMA" userId="55f269f3-360c-43d4-aab0-0b058aafdcdd" providerId="ADAL" clId="{A88983D8-A90E-454B-889E-EF6C02F279F0}" dt="2024-07-04T14:02:25.210" v="377"/>
        <pc:sldMkLst>
          <pc:docMk/>
          <pc:sldMk cId="1590054726" sldId="325"/>
        </pc:sldMkLst>
        <pc:spChg chg="mod">
          <ac:chgData name="AREEBA FATIMA" userId="55f269f3-360c-43d4-aab0-0b058aafdcdd" providerId="ADAL" clId="{A88983D8-A90E-454B-889E-EF6C02F279F0}" dt="2024-07-04T13:29:12.109" v="62" actId="207"/>
          <ac:spMkLst>
            <pc:docMk/>
            <pc:sldMk cId="1590054726" sldId="325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29:31.372" v="64" actId="255"/>
          <ac:spMkLst>
            <pc:docMk/>
            <pc:sldMk cId="1590054726" sldId="325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25.210" v="377"/>
          <ac:picMkLst>
            <pc:docMk/>
            <pc:sldMk cId="1590054726" sldId="325"/>
            <ac:picMk id="2" creationId="{A1A0187A-B33D-8FE4-7157-98E7D2119D39}"/>
          </ac:picMkLst>
        </pc:picChg>
        <pc:picChg chg="del">
          <ac:chgData name="AREEBA FATIMA" userId="55f269f3-360c-43d4-aab0-0b058aafdcdd" providerId="ADAL" clId="{A88983D8-A90E-454B-889E-EF6C02F279F0}" dt="2024-07-04T13:28:11.167" v="54" actId="21"/>
          <ac:picMkLst>
            <pc:docMk/>
            <pc:sldMk cId="1590054726" sldId="325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28:14.777" v="55" actId="21"/>
          <ac:picMkLst>
            <pc:docMk/>
            <pc:sldMk cId="1590054726" sldId="325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29.113" v="378"/>
        <pc:sldMkLst>
          <pc:docMk/>
          <pc:sldMk cId="139983607" sldId="326"/>
        </pc:sldMkLst>
        <pc:spChg chg="mod">
          <ac:chgData name="AREEBA FATIMA" userId="55f269f3-360c-43d4-aab0-0b058aafdcdd" providerId="ADAL" clId="{A88983D8-A90E-454B-889E-EF6C02F279F0}" dt="2024-07-04T13:30:05.142" v="69" actId="207"/>
          <ac:spMkLst>
            <pc:docMk/>
            <pc:sldMk cId="139983607" sldId="326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1:27.362" v="73" actId="255"/>
          <ac:spMkLst>
            <pc:docMk/>
            <pc:sldMk cId="139983607" sldId="326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29.113" v="378"/>
          <ac:picMkLst>
            <pc:docMk/>
            <pc:sldMk cId="139983607" sldId="326"/>
            <ac:picMk id="3" creationId="{D95251B3-761C-C144-BF46-CC06D75B3EAA}"/>
          </ac:picMkLst>
        </pc:picChg>
        <pc:picChg chg="del">
          <ac:chgData name="AREEBA FATIMA" userId="55f269f3-360c-43d4-aab0-0b058aafdcdd" providerId="ADAL" clId="{A88983D8-A90E-454B-889E-EF6C02F279F0}" dt="2024-07-04T13:30:12.036" v="70" actId="21"/>
          <ac:picMkLst>
            <pc:docMk/>
            <pc:sldMk cId="139983607" sldId="326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0:16.125" v="71" actId="21"/>
          <ac:picMkLst>
            <pc:docMk/>
            <pc:sldMk cId="139983607" sldId="326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33.502" v="379"/>
        <pc:sldMkLst>
          <pc:docMk/>
          <pc:sldMk cId="529747285" sldId="327"/>
        </pc:sldMkLst>
        <pc:spChg chg="mod">
          <ac:chgData name="AREEBA FATIMA" userId="55f269f3-360c-43d4-aab0-0b058aafdcdd" providerId="ADAL" clId="{A88983D8-A90E-454B-889E-EF6C02F279F0}" dt="2024-07-04T13:32:08.124" v="78" actId="207"/>
          <ac:spMkLst>
            <pc:docMk/>
            <pc:sldMk cId="529747285" sldId="327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2:23.676" v="80" actId="255"/>
          <ac:spMkLst>
            <pc:docMk/>
            <pc:sldMk cId="529747285" sldId="327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33.502" v="379"/>
          <ac:picMkLst>
            <pc:docMk/>
            <pc:sldMk cId="529747285" sldId="327"/>
            <ac:picMk id="2" creationId="{0EC80ABC-EE94-3D6E-3583-016841456E99}"/>
          </ac:picMkLst>
        </pc:picChg>
        <pc:picChg chg="mod">
          <ac:chgData name="AREEBA FATIMA" userId="55f269f3-360c-43d4-aab0-0b058aafdcdd" providerId="ADAL" clId="{A88983D8-A90E-454B-889E-EF6C02F279F0}" dt="2024-07-04T13:32:40.095" v="83" actId="1076"/>
          <ac:picMkLst>
            <pc:docMk/>
            <pc:sldMk cId="529747285" sldId="327"/>
            <ac:picMk id="6" creationId="{00000000-0000-0000-0000-000000000000}"/>
          </ac:picMkLst>
        </pc:picChg>
        <pc:picChg chg="del">
          <ac:chgData name="AREEBA FATIMA" userId="55f269f3-360c-43d4-aab0-0b058aafdcdd" providerId="ADAL" clId="{A88983D8-A90E-454B-889E-EF6C02F279F0}" dt="2024-07-04T13:32:28.192" v="81" actId="21"/>
          <ac:picMkLst>
            <pc:docMk/>
            <pc:sldMk cId="529747285" sldId="327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2:32.318" v="82" actId="21"/>
          <ac:picMkLst>
            <pc:docMk/>
            <pc:sldMk cId="529747285" sldId="327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36.652" v="380"/>
        <pc:sldMkLst>
          <pc:docMk/>
          <pc:sldMk cId="270341187" sldId="328"/>
        </pc:sldMkLst>
        <pc:spChg chg="mod">
          <ac:chgData name="AREEBA FATIMA" userId="55f269f3-360c-43d4-aab0-0b058aafdcdd" providerId="ADAL" clId="{A88983D8-A90E-454B-889E-EF6C02F279F0}" dt="2024-07-04T13:33:25.833" v="92" actId="207"/>
          <ac:spMkLst>
            <pc:docMk/>
            <pc:sldMk cId="270341187" sldId="328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3:41.285" v="94" actId="255"/>
          <ac:spMkLst>
            <pc:docMk/>
            <pc:sldMk cId="270341187" sldId="328"/>
            <ac:spMk id="5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36.652" v="380"/>
          <ac:picMkLst>
            <pc:docMk/>
            <pc:sldMk cId="270341187" sldId="328"/>
            <ac:picMk id="3" creationId="{C2688D2A-4939-9D6A-C8EF-86C832C0C902}"/>
          </ac:picMkLst>
        </pc:picChg>
        <pc:picChg chg="del">
          <ac:chgData name="AREEBA FATIMA" userId="55f269f3-360c-43d4-aab0-0b058aafdcdd" providerId="ADAL" clId="{A88983D8-A90E-454B-889E-EF6C02F279F0}" dt="2024-07-04T13:32:49.947" v="84" actId="21"/>
          <ac:picMkLst>
            <pc:docMk/>
            <pc:sldMk cId="270341187" sldId="328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2:54.261" v="85" actId="21"/>
          <ac:picMkLst>
            <pc:docMk/>
            <pc:sldMk cId="270341187" sldId="328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39.924" v="381"/>
        <pc:sldMkLst>
          <pc:docMk/>
          <pc:sldMk cId="1466525073" sldId="329"/>
        </pc:sldMkLst>
        <pc:spChg chg="mod">
          <ac:chgData name="AREEBA FATIMA" userId="55f269f3-360c-43d4-aab0-0b058aafdcdd" providerId="ADAL" clId="{A88983D8-A90E-454B-889E-EF6C02F279F0}" dt="2024-07-04T13:34:18.493" v="101" actId="207"/>
          <ac:spMkLst>
            <pc:docMk/>
            <pc:sldMk cId="1466525073" sldId="329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4:56.113" v="104" actId="255"/>
          <ac:spMkLst>
            <pc:docMk/>
            <pc:sldMk cId="1466525073" sldId="329"/>
            <ac:spMk id="12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39.924" v="381"/>
          <ac:picMkLst>
            <pc:docMk/>
            <pc:sldMk cId="1466525073" sldId="329"/>
            <ac:picMk id="2" creationId="{A9F50A4B-B919-03C7-AD62-4A951D13BFF1}"/>
          </ac:picMkLst>
        </pc:picChg>
        <pc:picChg chg="del">
          <ac:chgData name="AREEBA FATIMA" userId="55f269f3-360c-43d4-aab0-0b058aafdcdd" providerId="ADAL" clId="{A88983D8-A90E-454B-889E-EF6C02F279F0}" dt="2024-07-04T13:33:59.745" v="95" actId="21"/>
          <ac:picMkLst>
            <pc:docMk/>
            <pc:sldMk cId="1466525073" sldId="329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4:03.460" v="96" actId="21"/>
          <ac:picMkLst>
            <pc:docMk/>
            <pc:sldMk cId="1466525073" sldId="329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43.658" v="382"/>
        <pc:sldMkLst>
          <pc:docMk/>
          <pc:sldMk cId="113261918" sldId="330"/>
        </pc:sldMkLst>
        <pc:spChg chg="mod">
          <ac:chgData name="AREEBA FATIMA" userId="55f269f3-360c-43d4-aab0-0b058aafdcdd" providerId="ADAL" clId="{A88983D8-A90E-454B-889E-EF6C02F279F0}" dt="2024-07-04T13:36:07.191" v="115" actId="207"/>
          <ac:spMkLst>
            <pc:docMk/>
            <pc:sldMk cId="113261918" sldId="330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6:23.246" v="117" actId="255"/>
          <ac:spMkLst>
            <pc:docMk/>
            <pc:sldMk cId="113261918" sldId="330"/>
            <ac:spMk id="12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2:43.658" v="382"/>
          <ac:picMkLst>
            <pc:docMk/>
            <pc:sldMk cId="113261918" sldId="330"/>
            <ac:picMk id="2" creationId="{EECF81A5-BF69-6671-9797-3EBC673FF6DC}"/>
          </ac:picMkLst>
        </pc:picChg>
        <pc:picChg chg="del">
          <ac:chgData name="AREEBA FATIMA" userId="55f269f3-360c-43d4-aab0-0b058aafdcdd" providerId="ADAL" clId="{A88983D8-A90E-454B-889E-EF6C02F279F0}" dt="2024-07-04T13:35:34.970" v="105" actId="21"/>
          <ac:picMkLst>
            <pc:docMk/>
            <pc:sldMk cId="113261918" sldId="330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5:39.318" v="106" actId="21"/>
          <ac:picMkLst>
            <pc:docMk/>
            <pc:sldMk cId="113261918" sldId="330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2:56.208" v="383"/>
        <pc:sldMkLst>
          <pc:docMk/>
          <pc:sldMk cId="212742212" sldId="331"/>
        </pc:sldMkLst>
        <pc:spChg chg="mod">
          <ac:chgData name="AREEBA FATIMA" userId="55f269f3-360c-43d4-aab0-0b058aafdcdd" providerId="ADAL" clId="{A88983D8-A90E-454B-889E-EF6C02F279F0}" dt="2024-07-04T13:37:09.525" v="124" actId="1076"/>
          <ac:spMkLst>
            <pc:docMk/>
            <pc:sldMk cId="212742212" sldId="331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39:21.568" v="140" actId="255"/>
          <ac:spMkLst>
            <pc:docMk/>
            <pc:sldMk cId="212742212" sldId="331"/>
            <ac:spMk id="12" creationId="{3B274781-5F04-4090-8E14-25864B91218F}"/>
          </ac:spMkLst>
        </pc:spChg>
        <pc:picChg chg="del">
          <ac:chgData name="AREEBA FATIMA" userId="55f269f3-360c-43d4-aab0-0b058aafdcdd" providerId="ADAL" clId="{A88983D8-A90E-454B-889E-EF6C02F279F0}" dt="2024-07-04T13:36:36.071" v="118" actId="21"/>
          <ac:picMkLst>
            <pc:docMk/>
            <pc:sldMk cId="212742212" sldId="331"/>
            <ac:picMk id="3" creationId="{70707DE0-9ABC-3F08-28ED-DFB4875B4899}"/>
          </ac:picMkLst>
        </pc:picChg>
        <pc:picChg chg="del">
          <ac:chgData name="AREEBA FATIMA" userId="55f269f3-360c-43d4-aab0-0b058aafdcdd" providerId="ADAL" clId="{A88983D8-A90E-454B-889E-EF6C02F279F0}" dt="2024-07-04T13:38:56.658" v="136" actId="21"/>
          <ac:picMkLst>
            <pc:docMk/>
            <pc:sldMk cId="212742212" sldId="331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39:00.698" v="137" actId="21"/>
          <ac:picMkLst>
            <pc:docMk/>
            <pc:sldMk cId="212742212" sldId="331"/>
            <ac:picMk id="11" creationId="{761498E0-4229-4EF0-80F8-44775D0D23CE}"/>
          </ac:picMkLst>
        </pc:picChg>
        <pc:picChg chg="add mod">
          <ac:chgData name="AREEBA FATIMA" userId="55f269f3-360c-43d4-aab0-0b058aafdcdd" providerId="ADAL" clId="{A88983D8-A90E-454B-889E-EF6C02F279F0}" dt="2024-07-04T14:02:56.208" v="383"/>
          <ac:picMkLst>
            <pc:docMk/>
            <pc:sldMk cId="212742212" sldId="331"/>
            <ac:picMk id="15" creationId="{8A6A4BB8-EE79-26DB-8D91-AFC0EB0454FE}"/>
          </ac:picMkLst>
        </pc:picChg>
        <pc:inkChg chg="add">
          <ac:chgData name="AREEBA FATIMA" userId="55f269f3-360c-43d4-aab0-0b058aafdcdd" providerId="ADAL" clId="{A88983D8-A90E-454B-889E-EF6C02F279F0}" dt="2024-07-04T13:38:08.491" v="125" actId="9405"/>
          <ac:inkMkLst>
            <pc:docMk/>
            <pc:sldMk cId="212742212" sldId="331"/>
            <ac:inkMk id="2" creationId="{A718C1EF-90B0-2056-DAB4-B0708789942D}"/>
          </ac:inkMkLst>
        </pc:inkChg>
        <pc:inkChg chg="add del">
          <ac:chgData name="AREEBA FATIMA" userId="55f269f3-360c-43d4-aab0-0b058aafdcdd" providerId="ADAL" clId="{A88983D8-A90E-454B-889E-EF6C02F279F0}" dt="2024-07-04T13:38:22.987" v="127" actId="9405"/>
          <ac:inkMkLst>
            <pc:docMk/>
            <pc:sldMk cId="212742212" sldId="331"/>
            <ac:inkMk id="6" creationId="{60AE16AA-FA35-50E1-6041-43F304D50CA9}"/>
          </ac:inkMkLst>
        </pc:inkChg>
        <pc:inkChg chg="add del">
          <ac:chgData name="AREEBA FATIMA" userId="55f269f3-360c-43d4-aab0-0b058aafdcdd" providerId="ADAL" clId="{A88983D8-A90E-454B-889E-EF6C02F279F0}" dt="2024-07-04T13:38:29.067" v="131" actId="9405"/>
          <ac:inkMkLst>
            <pc:docMk/>
            <pc:sldMk cId="212742212" sldId="331"/>
            <ac:inkMk id="7" creationId="{985F6EEA-2B08-FE69-0AA8-1DCB700B7ADE}"/>
          </ac:inkMkLst>
        </pc:inkChg>
        <pc:inkChg chg="add del">
          <ac:chgData name="AREEBA FATIMA" userId="55f269f3-360c-43d4-aab0-0b058aafdcdd" providerId="ADAL" clId="{A88983D8-A90E-454B-889E-EF6C02F279F0}" dt="2024-07-04T13:38:32.924" v="133" actId="9405"/>
          <ac:inkMkLst>
            <pc:docMk/>
            <pc:sldMk cId="212742212" sldId="331"/>
            <ac:inkMk id="9" creationId="{66D7A430-539B-AC7E-87FE-651A05E7339E}"/>
          </ac:inkMkLst>
        </pc:inkChg>
        <pc:inkChg chg="add">
          <ac:chgData name="AREEBA FATIMA" userId="55f269f3-360c-43d4-aab0-0b058aafdcdd" providerId="ADAL" clId="{A88983D8-A90E-454B-889E-EF6C02F279F0}" dt="2024-07-04T13:38:36.989" v="134" actId="9405"/>
          <ac:inkMkLst>
            <pc:docMk/>
            <pc:sldMk cId="212742212" sldId="331"/>
            <ac:inkMk id="13" creationId="{C2A04919-1C9B-9F05-20B6-2ABB958F505A}"/>
          </ac:inkMkLst>
        </pc:inkChg>
        <pc:inkChg chg="add">
          <ac:chgData name="AREEBA FATIMA" userId="55f269f3-360c-43d4-aab0-0b058aafdcdd" providerId="ADAL" clId="{A88983D8-A90E-454B-889E-EF6C02F279F0}" dt="2024-07-04T13:38:48.297" v="135" actId="9405"/>
          <ac:inkMkLst>
            <pc:docMk/>
            <pc:sldMk cId="212742212" sldId="331"/>
            <ac:inkMk id="14" creationId="{5E5A6362-6B2E-99E2-0596-E55641A9B9EC}"/>
          </ac:inkMkLst>
        </pc:inkChg>
      </pc:sldChg>
      <pc:sldChg chg="addSp delSp modSp mod">
        <pc:chgData name="AREEBA FATIMA" userId="55f269f3-360c-43d4-aab0-0b058aafdcdd" providerId="ADAL" clId="{A88983D8-A90E-454B-889E-EF6C02F279F0}" dt="2024-07-04T14:03:02.478" v="384"/>
        <pc:sldMkLst>
          <pc:docMk/>
          <pc:sldMk cId="399291880" sldId="332"/>
        </pc:sldMkLst>
        <pc:spChg chg="mod">
          <ac:chgData name="AREEBA FATIMA" userId="55f269f3-360c-43d4-aab0-0b058aafdcdd" providerId="ADAL" clId="{A88983D8-A90E-454B-889E-EF6C02F279F0}" dt="2024-07-04T13:41:06.420" v="149" actId="207"/>
          <ac:spMkLst>
            <pc:docMk/>
            <pc:sldMk cId="399291880" sldId="332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1:27.993" v="152" actId="255"/>
          <ac:spMkLst>
            <pc:docMk/>
            <pc:sldMk cId="399291880" sldId="332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02.478" v="384"/>
          <ac:picMkLst>
            <pc:docMk/>
            <pc:sldMk cId="399291880" sldId="332"/>
            <ac:picMk id="2" creationId="{FC198A6A-70B7-58E6-BC75-1D866F4D1C9C}"/>
          </ac:picMkLst>
        </pc:picChg>
        <pc:picChg chg="del">
          <ac:chgData name="AREEBA FATIMA" userId="55f269f3-360c-43d4-aab0-0b058aafdcdd" providerId="ADAL" clId="{A88983D8-A90E-454B-889E-EF6C02F279F0}" dt="2024-07-04T13:40:40.393" v="141" actId="21"/>
          <ac:picMkLst>
            <pc:docMk/>
            <pc:sldMk cId="399291880" sldId="332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0:44.595" v="142" actId="21"/>
          <ac:picMkLst>
            <pc:docMk/>
            <pc:sldMk cId="399291880" sldId="332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09.229" v="385"/>
        <pc:sldMkLst>
          <pc:docMk/>
          <pc:sldMk cId="1329431766" sldId="333"/>
        </pc:sldMkLst>
        <pc:spChg chg="mod">
          <ac:chgData name="AREEBA FATIMA" userId="55f269f3-360c-43d4-aab0-0b058aafdcdd" providerId="ADAL" clId="{A88983D8-A90E-454B-889E-EF6C02F279F0}" dt="2024-07-04T13:42:13.170" v="159" actId="207"/>
          <ac:spMkLst>
            <pc:docMk/>
            <pc:sldMk cId="1329431766" sldId="333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2:45.504" v="162" actId="1076"/>
          <ac:spMkLst>
            <pc:docMk/>
            <pc:sldMk cId="1329431766" sldId="333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09.229" v="385"/>
          <ac:picMkLst>
            <pc:docMk/>
            <pc:sldMk cId="1329431766" sldId="333"/>
            <ac:picMk id="3" creationId="{3BEDCDB0-3847-BDDA-5AF2-B1E96598523D}"/>
          </ac:picMkLst>
        </pc:picChg>
        <pc:picChg chg="del">
          <ac:chgData name="AREEBA FATIMA" userId="55f269f3-360c-43d4-aab0-0b058aafdcdd" providerId="ADAL" clId="{A88983D8-A90E-454B-889E-EF6C02F279F0}" dt="2024-07-04T13:41:51.134" v="153" actId="21"/>
          <ac:picMkLst>
            <pc:docMk/>
            <pc:sldMk cId="1329431766" sldId="333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1:54.935" v="154" actId="21"/>
          <ac:picMkLst>
            <pc:docMk/>
            <pc:sldMk cId="1329431766" sldId="333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13.056" v="386"/>
        <pc:sldMkLst>
          <pc:docMk/>
          <pc:sldMk cId="1678839911" sldId="334"/>
        </pc:sldMkLst>
        <pc:spChg chg="mod">
          <ac:chgData name="AREEBA FATIMA" userId="55f269f3-360c-43d4-aab0-0b058aafdcdd" providerId="ADAL" clId="{A88983D8-A90E-454B-889E-EF6C02F279F0}" dt="2024-07-04T13:44:26.912" v="171" actId="207"/>
          <ac:spMkLst>
            <pc:docMk/>
            <pc:sldMk cId="1678839911" sldId="334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4:41.188" v="173" actId="255"/>
          <ac:spMkLst>
            <pc:docMk/>
            <pc:sldMk cId="1678839911" sldId="334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13.056" v="386"/>
          <ac:picMkLst>
            <pc:docMk/>
            <pc:sldMk cId="1678839911" sldId="334"/>
            <ac:picMk id="2" creationId="{57C94AEC-E6C4-5376-3700-9BAA63DA6E04}"/>
          </ac:picMkLst>
        </pc:picChg>
        <pc:picChg chg="del">
          <ac:chgData name="AREEBA FATIMA" userId="55f269f3-360c-43d4-aab0-0b058aafdcdd" providerId="ADAL" clId="{A88983D8-A90E-454B-889E-EF6C02F279F0}" dt="2024-07-04T13:43:30.164" v="163" actId="21"/>
          <ac:picMkLst>
            <pc:docMk/>
            <pc:sldMk cId="1678839911" sldId="334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3:34.279" v="164" actId="21"/>
          <ac:picMkLst>
            <pc:docMk/>
            <pc:sldMk cId="1678839911" sldId="334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16.758" v="387"/>
        <pc:sldMkLst>
          <pc:docMk/>
          <pc:sldMk cId="2068752026" sldId="335"/>
        </pc:sldMkLst>
        <pc:spChg chg="mod">
          <ac:chgData name="AREEBA FATIMA" userId="55f269f3-360c-43d4-aab0-0b058aafdcdd" providerId="ADAL" clId="{A88983D8-A90E-454B-889E-EF6C02F279F0}" dt="2024-07-04T13:45:34.595" v="180" actId="207"/>
          <ac:spMkLst>
            <pc:docMk/>
            <pc:sldMk cId="2068752026" sldId="335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6:47.894" v="183" actId="255"/>
          <ac:spMkLst>
            <pc:docMk/>
            <pc:sldMk cId="2068752026" sldId="335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16.758" v="387"/>
          <ac:picMkLst>
            <pc:docMk/>
            <pc:sldMk cId="2068752026" sldId="335"/>
            <ac:picMk id="3" creationId="{F0A31816-639C-9F62-E668-F894BB6A905E}"/>
          </ac:picMkLst>
        </pc:picChg>
        <pc:picChg chg="del">
          <ac:chgData name="AREEBA FATIMA" userId="55f269f3-360c-43d4-aab0-0b058aafdcdd" providerId="ADAL" clId="{A88983D8-A90E-454B-889E-EF6C02F279F0}" dt="2024-07-04T13:45:12.585" v="174" actId="21"/>
          <ac:picMkLst>
            <pc:docMk/>
            <pc:sldMk cId="2068752026" sldId="335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5:16.165" v="175" actId="21"/>
          <ac:picMkLst>
            <pc:docMk/>
            <pc:sldMk cId="2068752026" sldId="335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35.295" v="388"/>
        <pc:sldMkLst>
          <pc:docMk/>
          <pc:sldMk cId="361383024" sldId="336"/>
        </pc:sldMkLst>
        <pc:spChg chg="mod">
          <ac:chgData name="AREEBA FATIMA" userId="55f269f3-360c-43d4-aab0-0b058aafdcdd" providerId="ADAL" clId="{A88983D8-A90E-454B-889E-EF6C02F279F0}" dt="2024-07-04T13:47:34.041" v="193" actId="207"/>
          <ac:spMkLst>
            <pc:docMk/>
            <pc:sldMk cId="361383024" sldId="336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7:56.782" v="197" actId="255"/>
          <ac:spMkLst>
            <pc:docMk/>
            <pc:sldMk cId="361383024" sldId="336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35.295" v="388"/>
          <ac:picMkLst>
            <pc:docMk/>
            <pc:sldMk cId="361383024" sldId="336"/>
            <ac:picMk id="2" creationId="{1029B742-A8DF-35B5-6684-27128C59D081}"/>
          </ac:picMkLst>
        </pc:picChg>
        <pc:picChg chg="del">
          <ac:chgData name="AREEBA FATIMA" userId="55f269f3-360c-43d4-aab0-0b058aafdcdd" providerId="ADAL" clId="{A88983D8-A90E-454B-889E-EF6C02F279F0}" dt="2024-07-04T13:47:00.814" v="184" actId="21"/>
          <ac:picMkLst>
            <pc:docMk/>
            <pc:sldMk cId="361383024" sldId="336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7:05.118" v="185" actId="21"/>
          <ac:picMkLst>
            <pc:docMk/>
            <pc:sldMk cId="361383024" sldId="336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45.009" v="389"/>
        <pc:sldMkLst>
          <pc:docMk/>
          <pc:sldMk cId="1943255131" sldId="337"/>
        </pc:sldMkLst>
        <pc:spChg chg="mod">
          <ac:chgData name="AREEBA FATIMA" userId="55f269f3-360c-43d4-aab0-0b058aafdcdd" providerId="ADAL" clId="{A88983D8-A90E-454B-889E-EF6C02F279F0}" dt="2024-07-04T13:49:03.106" v="205" actId="207"/>
          <ac:spMkLst>
            <pc:docMk/>
            <pc:sldMk cId="1943255131" sldId="337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49:17.037" v="207" actId="255"/>
          <ac:spMkLst>
            <pc:docMk/>
            <pc:sldMk cId="1943255131" sldId="337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45.009" v="389"/>
          <ac:picMkLst>
            <pc:docMk/>
            <pc:sldMk cId="1943255131" sldId="337"/>
            <ac:picMk id="3" creationId="{494B88FE-977B-502E-8581-73E659D294A4}"/>
          </ac:picMkLst>
        </pc:picChg>
        <pc:picChg chg="del">
          <ac:chgData name="AREEBA FATIMA" userId="55f269f3-360c-43d4-aab0-0b058aafdcdd" providerId="ADAL" clId="{A88983D8-A90E-454B-889E-EF6C02F279F0}" dt="2024-07-04T13:48:28.652" v="198" actId="21"/>
          <ac:picMkLst>
            <pc:docMk/>
            <pc:sldMk cId="1943255131" sldId="337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8:41.867" v="199" actId="21"/>
          <ac:picMkLst>
            <pc:docMk/>
            <pc:sldMk cId="1943255131" sldId="337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50.338" v="390"/>
        <pc:sldMkLst>
          <pc:docMk/>
          <pc:sldMk cId="1876639430" sldId="338"/>
        </pc:sldMkLst>
        <pc:spChg chg="mod">
          <ac:chgData name="AREEBA FATIMA" userId="55f269f3-360c-43d4-aab0-0b058aafdcdd" providerId="ADAL" clId="{A88983D8-A90E-454B-889E-EF6C02F279F0}" dt="2024-07-04T13:50:17.896" v="217" actId="207"/>
          <ac:spMkLst>
            <pc:docMk/>
            <pc:sldMk cId="1876639430" sldId="338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50:35.969" v="219" actId="255"/>
          <ac:spMkLst>
            <pc:docMk/>
            <pc:sldMk cId="1876639430" sldId="338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50.338" v="390"/>
          <ac:picMkLst>
            <pc:docMk/>
            <pc:sldMk cId="1876639430" sldId="338"/>
            <ac:picMk id="2" creationId="{4442F6FF-A84F-2F64-7D0C-E376BEA4FFD0}"/>
          </ac:picMkLst>
        </pc:picChg>
        <pc:picChg chg="mod">
          <ac:chgData name="AREEBA FATIMA" userId="55f269f3-360c-43d4-aab0-0b058aafdcdd" providerId="ADAL" clId="{A88983D8-A90E-454B-889E-EF6C02F279F0}" dt="2024-07-04T13:50:10.517" v="215" actId="1076"/>
          <ac:picMkLst>
            <pc:docMk/>
            <pc:sldMk cId="1876639430" sldId="338"/>
            <ac:picMk id="3" creationId="{AAA27F27-10A5-01DF-D790-E0A9F86FD21F}"/>
          </ac:picMkLst>
        </pc:picChg>
        <pc:picChg chg="del">
          <ac:chgData name="AREEBA FATIMA" userId="55f269f3-360c-43d4-aab0-0b058aafdcdd" providerId="ADAL" clId="{A88983D8-A90E-454B-889E-EF6C02F279F0}" dt="2024-07-04T13:49:38.175" v="208" actId="21"/>
          <ac:picMkLst>
            <pc:docMk/>
            <pc:sldMk cId="1876639430" sldId="338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49:42.139" v="209" actId="21"/>
          <ac:picMkLst>
            <pc:docMk/>
            <pc:sldMk cId="1876639430" sldId="338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52.977" v="391"/>
        <pc:sldMkLst>
          <pc:docMk/>
          <pc:sldMk cId="389154391" sldId="339"/>
        </pc:sldMkLst>
        <pc:spChg chg="mod">
          <ac:chgData name="AREEBA FATIMA" userId="55f269f3-360c-43d4-aab0-0b058aafdcdd" providerId="ADAL" clId="{A88983D8-A90E-454B-889E-EF6C02F279F0}" dt="2024-07-04T13:51:00.573" v="225" actId="207"/>
          <ac:spMkLst>
            <pc:docMk/>
            <pc:sldMk cId="389154391" sldId="339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51:27.349" v="228" actId="255"/>
          <ac:spMkLst>
            <pc:docMk/>
            <pc:sldMk cId="389154391" sldId="339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52.977" v="391"/>
          <ac:picMkLst>
            <pc:docMk/>
            <pc:sldMk cId="389154391" sldId="339"/>
            <ac:picMk id="2" creationId="{F7360B86-5BCA-8049-06E0-2EF6C7CCFB03}"/>
          </ac:picMkLst>
        </pc:picChg>
        <pc:picChg chg="del">
          <ac:chgData name="AREEBA FATIMA" userId="55f269f3-360c-43d4-aab0-0b058aafdcdd" providerId="ADAL" clId="{A88983D8-A90E-454B-889E-EF6C02F279F0}" dt="2024-07-04T13:50:42.657" v="220" actId="21"/>
          <ac:picMkLst>
            <pc:docMk/>
            <pc:sldMk cId="389154391" sldId="339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51:09.765" v="226" actId="21"/>
          <ac:picMkLst>
            <pc:docMk/>
            <pc:sldMk cId="389154391" sldId="339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56.590" v="392"/>
        <pc:sldMkLst>
          <pc:docMk/>
          <pc:sldMk cId="1766790353" sldId="340"/>
        </pc:sldMkLst>
        <pc:spChg chg="mod">
          <ac:chgData name="AREEBA FATIMA" userId="55f269f3-360c-43d4-aab0-0b058aafdcdd" providerId="ADAL" clId="{A88983D8-A90E-454B-889E-EF6C02F279F0}" dt="2024-07-04T13:51:59.927" v="237" actId="207"/>
          <ac:spMkLst>
            <pc:docMk/>
            <pc:sldMk cId="1766790353" sldId="340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52:13.027" v="239" actId="255"/>
          <ac:spMkLst>
            <pc:docMk/>
            <pc:sldMk cId="1766790353" sldId="340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56.590" v="392"/>
          <ac:picMkLst>
            <pc:docMk/>
            <pc:sldMk cId="1766790353" sldId="340"/>
            <ac:picMk id="2" creationId="{6D62C943-C7D4-1493-2B43-80F4B741929C}"/>
          </ac:picMkLst>
        </pc:picChg>
        <pc:picChg chg="del">
          <ac:chgData name="AREEBA FATIMA" userId="55f269f3-360c-43d4-aab0-0b058aafdcdd" providerId="ADAL" clId="{A88983D8-A90E-454B-889E-EF6C02F279F0}" dt="2024-07-04T13:51:34.590" v="229" actId="21"/>
          <ac:picMkLst>
            <pc:docMk/>
            <pc:sldMk cId="1766790353" sldId="340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51:38.603" v="230" actId="21"/>
          <ac:picMkLst>
            <pc:docMk/>
            <pc:sldMk cId="1766790353" sldId="340"/>
            <ac:picMk id="11" creationId="{761498E0-4229-4EF0-80F8-44775D0D23CE}"/>
          </ac:picMkLst>
        </pc:picChg>
      </pc:sldChg>
      <pc:sldChg chg="addSp delSp modSp mod">
        <pc:chgData name="AREEBA FATIMA" userId="55f269f3-360c-43d4-aab0-0b058aafdcdd" providerId="ADAL" clId="{A88983D8-A90E-454B-889E-EF6C02F279F0}" dt="2024-07-04T14:03:59.866" v="393"/>
        <pc:sldMkLst>
          <pc:docMk/>
          <pc:sldMk cId="275918354" sldId="341"/>
        </pc:sldMkLst>
        <pc:spChg chg="mod">
          <ac:chgData name="AREEBA FATIMA" userId="55f269f3-360c-43d4-aab0-0b058aafdcdd" providerId="ADAL" clId="{A88983D8-A90E-454B-889E-EF6C02F279F0}" dt="2024-07-04T13:53:52.570" v="245" actId="207"/>
          <ac:spMkLst>
            <pc:docMk/>
            <pc:sldMk cId="275918354" sldId="341"/>
            <ac:spMk id="4" creationId="{35A894B1-C5ED-4A1B-B84C-8BB4B30138BA}"/>
          </ac:spMkLst>
        </pc:spChg>
        <pc:spChg chg="mod">
          <ac:chgData name="AREEBA FATIMA" userId="55f269f3-360c-43d4-aab0-0b058aafdcdd" providerId="ADAL" clId="{A88983D8-A90E-454B-889E-EF6C02F279F0}" dt="2024-07-04T13:54:10.715" v="247" actId="255"/>
          <ac:spMkLst>
            <pc:docMk/>
            <pc:sldMk cId="275918354" sldId="341"/>
            <ac:spMk id="9" creationId="{3B274781-5F04-4090-8E14-25864B91218F}"/>
          </ac:spMkLst>
        </pc:spChg>
        <pc:picChg chg="add mod">
          <ac:chgData name="AREEBA FATIMA" userId="55f269f3-360c-43d4-aab0-0b058aafdcdd" providerId="ADAL" clId="{A88983D8-A90E-454B-889E-EF6C02F279F0}" dt="2024-07-04T14:03:59.866" v="393"/>
          <ac:picMkLst>
            <pc:docMk/>
            <pc:sldMk cId="275918354" sldId="341"/>
            <ac:picMk id="2" creationId="{923DBB99-1CDB-72B1-59CA-9EB0FDCF9C79}"/>
          </ac:picMkLst>
        </pc:picChg>
        <pc:picChg chg="del">
          <ac:chgData name="AREEBA FATIMA" userId="55f269f3-360c-43d4-aab0-0b058aafdcdd" providerId="ADAL" clId="{A88983D8-A90E-454B-889E-EF6C02F279F0}" dt="2024-07-04T13:54:15.076" v="248" actId="21"/>
          <ac:picMkLst>
            <pc:docMk/>
            <pc:sldMk cId="275918354" sldId="341"/>
            <ac:picMk id="10" creationId="{8E2ADDC2-DB47-42E8-9B5B-53F7EC94205E}"/>
          </ac:picMkLst>
        </pc:picChg>
        <pc:picChg chg="del">
          <ac:chgData name="AREEBA FATIMA" userId="55f269f3-360c-43d4-aab0-0b058aafdcdd" providerId="ADAL" clId="{A88983D8-A90E-454B-889E-EF6C02F279F0}" dt="2024-07-04T13:54:25.422" v="249" actId="21"/>
          <ac:picMkLst>
            <pc:docMk/>
            <pc:sldMk cId="275918354" sldId="341"/>
            <ac:picMk id="11" creationId="{761498E0-4229-4EF0-80F8-44775D0D23CE}"/>
          </ac:picMkLst>
        </pc:picChg>
      </pc:sldChg>
      <pc:sldChg chg="addSp delSp modSp new mod setBg">
        <pc:chgData name="AREEBA FATIMA" userId="55f269f3-360c-43d4-aab0-0b058aafdcdd" providerId="ADAL" clId="{A88983D8-A90E-454B-889E-EF6C02F279F0}" dt="2024-07-04T14:04:05.957" v="395"/>
        <pc:sldMkLst>
          <pc:docMk/>
          <pc:sldMk cId="417830758" sldId="342"/>
        </pc:sldMkLst>
        <pc:spChg chg="mod">
          <ac:chgData name="AREEBA FATIMA" userId="55f269f3-360c-43d4-aab0-0b058aafdcdd" providerId="ADAL" clId="{A88983D8-A90E-454B-889E-EF6C02F279F0}" dt="2024-07-04T13:57:45.962" v="346" actId="255"/>
          <ac:spMkLst>
            <pc:docMk/>
            <pc:sldMk cId="417830758" sldId="342"/>
            <ac:spMk id="2" creationId="{0769EDB2-FEA5-9DA7-DBC0-1A6C2C3E5DC0}"/>
          </ac:spMkLst>
        </pc:spChg>
        <pc:spChg chg="del mod">
          <ac:chgData name="AREEBA FATIMA" userId="55f269f3-360c-43d4-aab0-0b058aafdcdd" providerId="ADAL" clId="{A88983D8-A90E-454B-889E-EF6C02F279F0}" dt="2024-07-04T13:57:18.791" v="345" actId="26606"/>
          <ac:spMkLst>
            <pc:docMk/>
            <pc:sldMk cId="417830758" sldId="342"/>
            <ac:spMk id="3" creationId="{830327A6-31ED-2FD6-03BC-68FD62929A58}"/>
          </ac:spMkLst>
        </pc:spChg>
        <pc:spChg chg="add">
          <ac:chgData name="AREEBA FATIMA" userId="55f269f3-360c-43d4-aab0-0b058aafdcdd" providerId="ADAL" clId="{A88983D8-A90E-454B-889E-EF6C02F279F0}" dt="2024-07-04T13:57:18.791" v="345" actId="26606"/>
          <ac:spMkLst>
            <pc:docMk/>
            <pc:sldMk cId="417830758" sldId="342"/>
            <ac:spMk id="9" creationId="{BACC6370-2D7E-4714-9D71-7542949D7D5D}"/>
          </ac:spMkLst>
        </pc:spChg>
        <pc:spChg chg="add">
          <ac:chgData name="AREEBA FATIMA" userId="55f269f3-360c-43d4-aab0-0b058aafdcdd" providerId="ADAL" clId="{A88983D8-A90E-454B-889E-EF6C02F279F0}" dt="2024-07-04T13:57:18.791" v="345" actId="26606"/>
          <ac:spMkLst>
            <pc:docMk/>
            <pc:sldMk cId="417830758" sldId="342"/>
            <ac:spMk id="11" creationId="{F68B3F68-107C-434F-AA38-110D5EA91B85}"/>
          </ac:spMkLst>
        </pc:spChg>
        <pc:spChg chg="add">
          <ac:chgData name="AREEBA FATIMA" userId="55f269f3-360c-43d4-aab0-0b058aafdcdd" providerId="ADAL" clId="{A88983D8-A90E-454B-889E-EF6C02F279F0}" dt="2024-07-04T13:57:18.791" v="345" actId="26606"/>
          <ac:spMkLst>
            <pc:docMk/>
            <pc:sldMk cId="417830758" sldId="342"/>
            <ac:spMk id="13" creationId="{AAD0DBB9-1A4B-4391-81D4-CB19F9AB918A}"/>
          </ac:spMkLst>
        </pc:spChg>
        <pc:spChg chg="add">
          <ac:chgData name="AREEBA FATIMA" userId="55f269f3-360c-43d4-aab0-0b058aafdcdd" providerId="ADAL" clId="{A88983D8-A90E-454B-889E-EF6C02F279F0}" dt="2024-07-04T13:57:18.791" v="345" actId="26606"/>
          <ac:spMkLst>
            <pc:docMk/>
            <pc:sldMk cId="417830758" sldId="342"/>
            <ac:spMk id="15" creationId="{063BBA22-50EA-4C4D-BE05-F1CE4E63AA56}"/>
          </ac:spMkLst>
        </pc:spChg>
        <pc:graphicFrameChg chg="add mod">
          <ac:chgData name="AREEBA FATIMA" userId="55f269f3-360c-43d4-aab0-0b058aafdcdd" providerId="ADAL" clId="{A88983D8-A90E-454B-889E-EF6C02F279F0}" dt="2024-07-04T13:58:22.001" v="350" actId="2711"/>
          <ac:graphicFrameMkLst>
            <pc:docMk/>
            <pc:sldMk cId="417830758" sldId="342"/>
            <ac:graphicFrameMk id="5" creationId="{B670AC40-A7F4-D982-C728-636CACB9B46D}"/>
          </ac:graphicFrameMkLst>
        </pc:graphicFrameChg>
        <pc:picChg chg="add mod">
          <ac:chgData name="AREEBA FATIMA" userId="55f269f3-360c-43d4-aab0-0b058aafdcdd" providerId="ADAL" clId="{A88983D8-A90E-454B-889E-EF6C02F279F0}" dt="2024-07-04T14:04:05.957" v="395"/>
          <ac:picMkLst>
            <pc:docMk/>
            <pc:sldMk cId="417830758" sldId="342"/>
            <ac:picMk id="4" creationId="{10034D81-2941-10FC-89C7-3F913C862B6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hyperlink" Target="mailto:sales@GTI.xyz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hyperlink" Target="mailto:sales@GTI.xyz" TargetMode="External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7939E8-D0CA-40E9-A771-12B0E4337B4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9E913D64-2EC5-4C53-8897-D2456441EEDD}">
      <dgm:prSet/>
      <dgm:spPr/>
      <dgm:t>
        <a:bodyPr/>
        <a:lstStyle/>
        <a:p>
          <a:pPr>
            <a:defRPr cap="all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Any queries?</a:t>
          </a:r>
        </a:p>
      </dgm:t>
    </dgm:pt>
    <dgm:pt modelId="{C3004E12-BFA0-48D3-BC04-33D30BD1F385}" type="parTrans" cxnId="{D0E5B97B-1F72-4882-ABE7-0DF644528992}">
      <dgm:prSet/>
      <dgm:spPr/>
      <dgm:t>
        <a:bodyPr/>
        <a:lstStyle/>
        <a:p>
          <a:endParaRPr lang="en-US"/>
        </a:p>
      </dgm:t>
    </dgm:pt>
    <dgm:pt modelId="{1C8C03CB-4F15-4C62-91E3-723856A9F4FD}" type="sibTrans" cxnId="{D0E5B97B-1F72-4882-ABE7-0DF644528992}">
      <dgm:prSet/>
      <dgm:spPr/>
      <dgm:t>
        <a:bodyPr/>
        <a:lstStyle/>
        <a:p>
          <a:endParaRPr lang="en-US"/>
        </a:p>
      </dgm:t>
    </dgm:pt>
    <dgm:pt modelId="{1C87DBBA-0C8A-4EC8-9172-0C925ACFC014}">
      <dgm:prSet/>
      <dgm:spPr/>
      <dgm:t>
        <a:bodyPr/>
        <a:lstStyle/>
        <a:p>
          <a:pPr>
            <a:defRPr cap="all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Contact us:</a:t>
          </a:r>
        </a:p>
      </dgm:t>
    </dgm:pt>
    <dgm:pt modelId="{539BBCC9-7B25-4393-BA2E-F62521FBB7BB}" type="parTrans" cxnId="{C1199E5E-ED5B-4704-906D-386F5F4535E8}">
      <dgm:prSet/>
      <dgm:spPr/>
      <dgm:t>
        <a:bodyPr/>
        <a:lstStyle/>
        <a:p>
          <a:endParaRPr lang="en-US"/>
        </a:p>
      </dgm:t>
    </dgm:pt>
    <dgm:pt modelId="{68346066-76AE-4D86-B92C-5CA06D0C79F4}" type="sibTrans" cxnId="{C1199E5E-ED5B-4704-906D-386F5F4535E8}">
      <dgm:prSet/>
      <dgm:spPr/>
      <dgm:t>
        <a:bodyPr/>
        <a:lstStyle/>
        <a:p>
          <a:endParaRPr lang="en-US"/>
        </a:p>
      </dgm:t>
    </dgm:pt>
    <dgm:pt modelId="{2D53CD0D-7407-4785-BB15-D977B098258B}">
      <dgm:prSet/>
      <dgm:spPr/>
      <dgm:t>
        <a:bodyPr/>
        <a:lstStyle/>
        <a:p>
          <a:pPr>
            <a:defRPr cap="all"/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sales@GTI.xyz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5A74A3-1030-4256-A640-C0FEC3282198}" type="parTrans" cxnId="{AF945218-B9C0-43BD-AF69-D69874954F2A}">
      <dgm:prSet/>
      <dgm:spPr/>
      <dgm:t>
        <a:bodyPr/>
        <a:lstStyle/>
        <a:p>
          <a:endParaRPr lang="en-US"/>
        </a:p>
      </dgm:t>
    </dgm:pt>
    <dgm:pt modelId="{7F80262A-98CB-4B3E-B948-F24D28EB2471}" type="sibTrans" cxnId="{AF945218-B9C0-43BD-AF69-D69874954F2A}">
      <dgm:prSet/>
      <dgm:spPr/>
      <dgm:t>
        <a:bodyPr/>
        <a:lstStyle/>
        <a:p>
          <a:endParaRPr lang="en-US"/>
        </a:p>
      </dgm:t>
    </dgm:pt>
    <dgm:pt modelId="{CBAC1A74-1C1B-49E6-A03A-43F54A6C3C17}">
      <dgm:prSet/>
      <dgm:spPr/>
      <dgm:t>
        <a:bodyPr/>
        <a:lstStyle/>
        <a:p>
          <a:pPr>
            <a:defRPr cap="all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+92-xxxxxxxx</a:t>
          </a:r>
        </a:p>
      </dgm:t>
    </dgm:pt>
    <dgm:pt modelId="{BCFD138B-ABCA-4FF7-9715-557FC877D028}" type="parTrans" cxnId="{3866EAA8-94CD-46B1-97EA-451248123638}">
      <dgm:prSet/>
      <dgm:spPr/>
      <dgm:t>
        <a:bodyPr/>
        <a:lstStyle/>
        <a:p>
          <a:endParaRPr lang="en-US"/>
        </a:p>
      </dgm:t>
    </dgm:pt>
    <dgm:pt modelId="{52183B07-E423-48D6-BA06-6DE743909F4E}" type="sibTrans" cxnId="{3866EAA8-94CD-46B1-97EA-451248123638}">
      <dgm:prSet/>
      <dgm:spPr/>
      <dgm:t>
        <a:bodyPr/>
        <a:lstStyle/>
        <a:p>
          <a:endParaRPr lang="en-US"/>
        </a:p>
      </dgm:t>
    </dgm:pt>
    <dgm:pt modelId="{DA5179B0-33C2-4B7E-80BF-811AFF000609}" type="pres">
      <dgm:prSet presAssocID="{F27939E8-D0CA-40E9-A771-12B0E4337B43}" presName="root" presStyleCnt="0">
        <dgm:presLayoutVars>
          <dgm:dir/>
          <dgm:resizeHandles val="exact"/>
        </dgm:presLayoutVars>
      </dgm:prSet>
      <dgm:spPr/>
    </dgm:pt>
    <dgm:pt modelId="{AE50BDA2-A66A-4241-8E7A-8D2ECC6D866C}" type="pres">
      <dgm:prSet presAssocID="{9E913D64-2EC5-4C53-8897-D2456441EEDD}" presName="compNode" presStyleCnt="0"/>
      <dgm:spPr/>
    </dgm:pt>
    <dgm:pt modelId="{A2594EE6-4531-49C3-A14E-DEB7D5B17626}" type="pres">
      <dgm:prSet presAssocID="{9E913D64-2EC5-4C53-8897-D2456441EEDD}" presName="iconBgRect" presStyleLbl="bgShp" presStyleIdx="0" presStyleCnt="4"/>
      <dgm:spPr/>
    </dgm:pt>
    <dgm:pt modelId="{A41F20EE-5F36-4A0C-A90A-92D5AACE39C6}" type="pres">
      <dgm:prSet presAssocID="{9E913D64-2EC5-4C53-8897-D2456441EEDD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62D046B-FED2-44D5-AC3E-E7E45892C57B}" type="pres">
      <dgm:prSet presAssocID="{9E913D64-2EC5-4C53-8897-D2456441EEDD}" presName="spaceRect" presStyleCnt="0"/>
      <dgm:spPr/>
    </dgm:pt>
    <dgm:pt modelId="{1D64EBA9-EBB2-4E66-B7AB-451DB5BFD24B}" type="pres">
      <dgm:prSet presAssocID="{9E913D64-2EC5-4C53-8897-D2456441EEDD}" presName="textRect" presStyleLbl="revTx" presStyleIdx="0" presStyleCnt="4">
        <dgm:presLayoutVars>
          <dgm:chMax val="1"/>
          <dgm:chPref val="1"/>
        </dgm:presLayoutVars>
      </dgm:prSet>
      <dgm:spPr/>
    </dgm:pt>
    <dgm:pt modelId="{60D6BB66-4775-42EA-8C99-745BB7EBBC73}" type="pres">
      <dgm:prSet presAssocID="{1C8C03CB-4F15-4C62-91E3-723856A9F4FD}" presName="sibTrans" presStyleCnt="0"/>
      <dgm:spPr/>
    </dgm:pt>
    <dgm:pt modelId="{32C68539-6021-4737-9487-06AE10B80D35}" type="pres">
      <dgm:prSet presAssocID="{1C87DBBA-0C8A-4EC8-9172-0C925ACFC014}" presName="compNode" presStyleCnt="0"/>
      <dgm:spPr/>
    </dgm:pt>
    <dgm:pt modelId="{306527A3-68EE-41B1-BFFE-F5295E22CD28}" type="pres">
      <dgm:prSet presAssocID="{1C87DBBA-0C8A-4EC8-9172-0C925ACFC014}" presName="iconBgRect" presStyleLbl="bgShp" presStyleIdx="1" presStyleCnt="4"/>
      <dgm:spPr/>
    </dgm:pt>
    <dgm:pt modelId="{8AD5ADD8-C71B-455D-8FDF-E8E983E0B43F}" type="pres">
      <dgm:prSet presAssocID="{1C87DBBA-0C8A-4EC8-9172-0C925ACFC014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4823F46B-9C71-4751-868F-334730198E99}" type="pres">
      <dgm:prSet presAssocID="{1C87DBBA-0C8A-4EC8-9172-0C925ACFC014}" presName="spaceRect" presStyleCnt="0"/>
      <dgm:spPr/>
    </dgm:pt>
    <dgm:pt modelId="{2AD0D937-921E-422C-BB64-4FFFE7770033}" type="pres">
      <dgm:prSet presAssocID="{1C87DBBA-0C8A-4EC8-9172-0C925ACFC014}" presName="textRect" presStyleLbl="revTx" presStyleIdx="1" presStyleCnt="4">
        <dgm:presLayoutVars>
          <dgm:chMax val="1"/>
          <dgm:chPref val="1"/>
        </dgm:presLayoutVars>
      </dgm:prSet>
      <dgm:spPr/>
    </dgm:pt>
    <dgm:pt modelId="{72B98266-F5FC-461D-9650-2A32F08B70F8}" type="pres">
      <dgm:prSet presAssocID="{68346066-76AE-4D86-B92C-5CA06D0C79F4}" presName="sibTrans" presStyleCnt="0"/>
      <dgm:spPr/>
    </dgm:pt>
    <dgm:pt modelId="{CF554425-5084-401E-BE63-107EFC65B449}" type="pres">
      <dgm:prSet presAssocID="{2D53CD0D-7407-4785-BB15-D977B098258B}" presName="compNode" presStyleCnt="0"/>
      <dgm:spPr/>
    </dgm:pt>
    <dgm:pt modelId="{4209A10B-3EF9-47B1-8BE1-D93E603E1176}" type="pres">
      <dgm:prSet presAssocID="{2D53CD0D-7407-4785-BB15-D977B098258B}" presName="iconBgRect" presStyleLbl="bgShp" presStyleIdx="2" presStyleCnt="4"/>
      <dgm:spPr/>
    </dgm:pt>
    <dgm:pt modelId="{3C65E9C7-7ADB-4C82-BEB5-F314F12E71D7}" type="pres">
      <dgm:prSet presAssocID="{2D53CD0D-7407-4785-BB15-D977B098258B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5836EE0-CD18-47B1-A175-C4EA131753B2}" type="pres">
      <dgm:prSet presAssocID="{2D53CD0D-7407-4785-BB15-D977B098258B}" presName="spaceRect" presStyleCnt="0"/>
      <dgm:spPr/>
    </dgm:pt>
    <dgm:pt modelId="{96D0702F-B416-41BE-8EEC-9C6DF3F8DB30}" type="pres">
      <dgm:prSet presAssocID="{2D53CD0D-7407-4785-BB15-D977B098258B}" presName="textRect" presStyleLbl="revTx" presStyleIdx="2" presStyleCnt="4">
        <dgm:presLayoutVars>
          <dgm:chMax val="1"/>
          <dgm:chPref val="1"/>
        </dgm:presLayoutVars>
      </dgm:prSet>
      <dgm:spPr/>
    </dgm:pt>
    <dgm:pt modelId="{1F9309D9-5DAA-4239-9540-FAC7EF18CB23}" type="pres">
      <dgm:prSet presAssocID="{7F80262A-98CB-4B3E-B948-F24D28EB2471}" presName="sibTrans" presStyleCnt="0"/>
      <dgm:spPr/>
    </dgm:pt>
    <dgm:pt modelId="{37E55C8B-A58D-44AB-AC95-D40D4BAF9C01}" type="pres">
      <dgm:prSet presAssocID="{CBAC1A74-1C1B-49E6-A03A-43F54A6C3C17}" presName="compNode" presStyleCnt="0"/>
      <dgm:spPr/>
    </dgm:pt>
    <dgm:pt modelId="{4172AF1C-9F36-4B68-ABF2-674E5E0A0545}" type="pres">
      <dgm:prSet presAssocID="{CBAC1A74-1C1B-49E6-A03A-43F54A6C3C17}" presName="iconBgRect" presStyleLbl="bgShp" presStyleIdx="3" presStyleCnt="4"/>
      <dgm:spPr/>
    </dgm:pt>
    <dgm:pt modelId="{E1D6CFBF-EB46-4F31-8315-3817B1FFFF31}" type="pres">
      <dgm:prSet presAssocID="{CBAC1A74-1C1B-49E6-A03A-43F54A6C3C17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9C935509-7152-4B0C-A282-EB65B90B780D}" type="pres">
      <dgm:prSet presAssocID="{CBAC1A74-1C1B-49E6-A03A-43F54A6C3C17}" presName="spaceRect" presStyleCnt="0"/>
      <dgm:spPr/>
    </dgm:pt>
    <dgm:pt modelId="{EF1B3811-9AE5-4DCB-8305-87B5C0DC29FF}" type="pres">
      <dgm:prSet presAssocID="{CBAC1A74-1C1B-49E6-A03A-43F54A6C3C1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0295B13-71D5-4B44-8295-700D811F8CC8}" type="presOf" srcId="{CBAC1A74-1C1B-49E6-A03A-43F54A6C3C17}" destId="{EF1B3811-9AE5-4DCB-8305-87B5C0DC29FF}" srcOrd="0" destOrd="0" presId="urn:microsoft.com/office/officeart/2018/5/layout/IconCircleLabelList"/>
    <dgm:cxn modelId="{AF945218-B9C0-43BD-AF69-D69874954F2A}" srcId="{F27939E8-D0CA-40E9-A771-12B0E4337B43}" destId="{2D53CD0D-7407-4785-BB15-D977B098258B}" srcOrd="2" destOrd="0" parTransId="{E45A74A3-1030-4256-A640-C0FEC3282198}" sibTransId="{7F80262A-98CB-4B3E-B948-F24D28EB2471}"/>
    <dgm:cxn modelId="{A6794622-431C-4A9D-A35A-5CD06DA66DF0}" type="presOf" srcId="{F27939E8-D0CA-40E9-A771-12B0E4337B43}" destId="{DA5179B0-33C2-4B7E-80BF-811AFF000609}" srcOrd="0" destOrd="0" presId="urn:microsoft.com/office/officeart/2018/5/layout/IconCircleLabelList"/>
    <dgm:cxn modelId="{8954762F-FDD8-4167-BC3B-267B36DB1C3A}" type="presOf" srcId="{9E913D64-2EC5-4C53-8897-D2456441EEDD}" destId="{1D64EBA9-EBB2-4E66-B7AB-451DB5BFD24B}" srcOrd="0" destOrd="0" presId="urn:microsoft.com/office/officeart/2018/5/layout/IconCircleLabelList"/>
    <dgm:cxn modelId="{C1199E5E-ED5B-4704-906D-386F5F4535E8}" srcId="{F27939E8-D0CA-40E9-A771-12B0E4337B43}" destId="{1C87DBBA-0C8A-4EC8-9172-0C925ACFC014}" srcOrd="1" destOrd="0" parTransId="{539BBCC9-7B25-4393-BA2E-F62521FBB7BB}" sibTransId="{68346066-76AE-4D86-B92C-5CA06D0C79F4}"/>
    <dgm:cxn modelId="{D0E5B97B-1F72-4882-ABE7-0DF644528992}" srcId="{F27939E8-D0CA-40E9-A771-12B0E4337B43}" destId="{9E913D64-2EC5-4C53-8897-D2456441EEDD}" srcOrd="0" destOrd="0" parTransId="{C3004E12-BFA0-48D3-BC04-33D30BD1F385}" sibTransId="{1C8C03CB-4F15-4C62-91E3-723856A9F4FD}"/>
    <dgm:cxn modelId="{23125D88-9267-4808-A18D-1EBB6DD84674}" type="presOf" srcId="{2D53CD0D-7407-4785-BB15-D977B098258B}" destId="{96D0702F-B416-41BE-8EEC-9C6DF3F8DB30}" srcOrd="0" destOrd="0" presId="urn:microsoft.com/office/officeart/2018/5/layout/IconCircleLabelList"/>
    <dgm:cxn modelId="{3866EAA8-94CD-46B1-97EA-451248123638}" srcId="{F27939E8-D0CA-40E9-A771-12B0E4337B43}" destId="{CBAC1A74-1C1B-49E6-A03A-43F54A6C3C17}" srcOrd="3" destOrd="0" parTransId="{BCFD138B-ABCA-4FF7-9715-557FC877D028}" sibTransId="{52183B07-E423-48D6-BA06-6DE743909F4E}"/>
    <dgm:cxn modelId="{96453BE1-F031-48D7-9EB7-597C756B3107}" type="presOf" srcId="{1C87DBBA-0C8A-4EC8-9172-0C925ACFC014}" destId="{2AD0D937-921E-422C-BB64-4FFFE7770033}" srcOrd="0" destOrd="0" presId="urn:microsoft.com/office/officeart/2018/5/layout/IconCircleLabelList"/>
    <dgm:cxn modelId="{E0B773DF-E124-4E43-91DB-AEDDFA654848}" type="presParOf" srcId="{DA5179B0-33C2-4B7E-80BF-811AFF000609}" destId="{AE50BDA2-A66A-4241-8E7A-8D2ECC6D866C}" srcOrd="0" destOrd="0" presId="urn:microsoft.com/office/officeart/2018/5/layout/IconCircleLabelList"/>
    <dgm:cxn modelId="{33B07418-D6AF-44D8-964B-04F9D83C72AE}" type="presParOf" srcId="{AE50BDA2-A66A-4241-8E7A-8D2ECC6D866C}" destId="{A2594EE6-4531-49C3-A14E-DEB7D5B17626}" srcOrd="0" destOrd="0" presId="urn:microsoft.com/office/officeart/2018/5/layout/IconCircleLabelList"/>
    <dgm:cxn modelId="{F74734BE-07F2-4A71-9BFD-72BF0FDD9225}" type="presParOf" srcId="{AE50BDA2-A66A-4241-8E7A-8D2ECC6D866C}" destId="{A41F20EE-5F36-4A0C-A90A-92D5AACE39C6}" srcOrd="1" destOrd="0" presId="urn:microsoft.com/office/officeart/2018/5/layout/IconCircleLabelList"/>
    <dgm:cxn modelId="{9C21802B-FD0F-4BC5-AF4E-E5C1FF48F952}" type="presParOf" srcId="{AE50BDA2-A66A-4241-8E7A-8D2ECC6D866C}" destId="{F62D046B-FED2-44D5-AC3E-E7E45892C57B}" srcOrd="2" destOrd="0" presId="urn:microsoft.com/office/officeart/2018/5/layout/IconCircleLabelList"/>
    <dgm:cxn modelId="{EDA998FF-9661-4A43-A491-4A3B730F6463}" type="presParOf" srcId="{AE50BDA2-A66A-4241-8E7A-8D2ECC6D866C}" destId="{1D64EBA9-EBB2-4E66-B7AB-451DB5BFD24B}" srcOrd="3" destOrd="0" presId="urn:microsoft.com/office/officeart/2018/5/layout/IconCircleLabelList"/>
    <dgm:cxn modelId="{F9C1BA3E-A69C-4832-A34B-1D58C5034428}" type="presParOf" srcId="{DA5179B0-33C2-4B7E-80BF-811AFF000609}" destId="{60D6BB66-4775-42EA-8C99-745BB7EBBC73}" srcOrd="1" destOrd="0" presId="urn:microsoft.com/office/officeart/2018/5/layout/IconCircleLabelList"/>
    <dgm:cxn modelId="{9C51886C-CD30-4C7E-8E15-6BD4433F63B7}" type="presParOf" srcId="{DA5179B0-33C2-4B7E-80BF-811AFF000609}" destId="{32C68539-6021-4737-9487-06AE10B80D35}" srcOrd="2" destOrd="0" presId="urn:microsoft.com/office/officeart/2018/5/layout/IconCircleLabelList"/>
    <dgm:cxn modelId="{0C0D2604-5D92-4CAA-B986-04E749B792F4}" type="presParOf" srcId="{32C68539-6021-4737-9487-06AE10B80D35}" destId="{306527A3-68EE-41B1-BFFE-F5295E22CD28}" srcOrd="0" destOrd="0" presId="urn:microsoft.com/office/officeart/2018/5/layout/IconCircleLabelList"/>
    <dgm:cxn modelId="{C7705027-16E7-4DDD-B28C-0D0674562858}" type="presParOf" srcId="{32C68539-6021-4737-9487-06AE10B80D35}" destId="{8AD5ADD8-C71B-455D-8FDF-E8E983E0B43F}" srcOrd="1" destOrd="0" presId="urn:microsoft.com/office/officeart/2018/5/layout/IconCircleLabelList"/>
    <dgm:cxn modelId="{59E92178-FB3D-4778-9162-193FC6D9B169}" type="presParOf" srcId="{32C68539-6021-4737-9487-06AE10B80D35}" destId="{4823F46B-9C71-4751-868F-334730198E99}" srcOrd="2" destOrd="0" presId="urn:microsoft.com/office/officeart/2018/5/layout/IconCircleLabelList"/>
    <dgm:cxn modelId="{B1B3C326-B165-47A4-A980-EC67E4266A33}" type="presParOf" srcId="{32C68539-6021-4737-9487-06AE10B80D35}" destId="{2AD0D937-921E-422C-BB64-4FFFE7770033}" srcOrd="3" destOrd="0" presId="urn:microsoft.com/office/officeart/2018/5/layout/IconCircleLabelList"/>
    <dgm:cxn modelId="{D3BCAF24-E535-42D2-A4F8-A7385B03DAFA}" type="presParOf" srcId="{DA5179B0-33C2-4B7E-80BF-811AFF000609}" destId="{72B98266-F5FC-461D-9650-2A32F08B70F8}" srcOrd="3" destOrd="0" presId="urn:microsoft.com/office/officeart/2018/5/layout/IconCircleLabelList"/>
    <dgm:cxn modelId="{CF23C04A-C947-4ADD-82F3-C3F76B334ACD}" type="presParOf" srcId="{DA5179B0-33C2-4B7E-80BF-811AFF000609}" destId="{CF554425-5084-401E-BE63-107EFC65B449}" srcOrd="4" destOrd="0" presId="urn:microsoft.com/office/officeart/2018/5/layout/IconCircleLabelList"/>
    <dgm:cxn modelId="{C1D01A76-FED4-4AA6-B0A9-D2C7E5DDF925}" type="presParOf" srcId="{CF554425-5084-401E-BE63-107EFC65B449}" destId="{4209A10B-3EF9-47B1-8BE1-D93E603E1176}" srcOrd="0" destOrd="0" presId="urn:microsoft.com/office/officeart/2018/5/layout/IconCircleLabelList"/>
    <dgm:cxn modelId="{9C05F2AB-B8D4-4182-AC77-AA9B1DBC7994}" type="presParOf" srcId="{CF554425-5084-401E-BE63-107EFC65B449}" destId="{3C65E9C7-7ADB-4C82-BEB5-F314F12E71D7}" srcOrd="1" destOrd="0" presId="urn:microsoft.com/office/officeart/2018/5/layout/IconCircleLabelList"/>
    <dgm:cxn modelId="{EAB72F8B-A548-4942-B174-70832E40B715}" type="presParOf" srcId="{CF554425-5084-401E-BE63-107EFC65B449}" destId="{15836EE0-CD18-47B1-A175-C4EA131753B2}" srcOrd="2" destOrd="0" presId="urn:microsoft.com/office/officeart/2018/5/layout/IconCircleLabelList"/>
    <dgm:cxn modelId="{11E2AE79-3CE1-47BF-98A1-C098AB839D18}" type="presParOf" srcId="{CF554425-5084-401E-BE63-107EFC65B449}" destId="{96D0702F-B416-41BE-8EEC-9C6DF3F8DB30}" srcOrd="3" destOrd="0" presId="urn:microsoft.com/office/officeart/2018/5/layout/IconCircleLabelList"/>
    <dgm:cxn modelId="{E61E972F-F40C-4110-88D2-AA9754A8799B}" type="presParOf" srcId="{DA5179B0-33C2-4B7E-80BF-811AFF000609}" destId="{1F9309D9-5DAA-4239-9540-FAC7EF18CB23}" srcOrd="5" destOrd="0" presId="urn:microsoft.com/office/officeart/2018/5/layout/IconCircleLabelList"/>
    <dgm:cxn modelId="{A4670D9A-0781-442B-874F-EEB011409310}" type="presParOf" srcId="{DA5179B0-33C2-4B7E-80BF-811AFF000609}" destId="{37E55C8B-A58D-44AB-AC95-D40D4BAF9C01}" srcOrd="6" destOrd="0" presId="urn:microsoft.com/office/officeart/2018/5/layout/IconCircleLabelList"/>
    <dgm:cxn modelId="{305162EB-819F-41B2-8243-8E0BA623FAF7}" type="presParOf" srcId="{37E55C8B-A58D-44AB-AC95-D40D4BAF9C01}" destId="{4172AF1C-9F36-4B68-ABF2-674E5E0A0545}" srcOrd="0" destOrd="0" presId="urn:microsoft.com/office/officeart/2018/5/layout/IconCircleLabelList"/>
    <dgm:cxn modelId="{91ACA8F8-74C6-4823-8DE3-23E3C9CA0E93}" type="presParOf" srcId="{37E55C8B-A58D-44AB-AC95-D40D4BAF9C01}" destId="{E1D6CFBF-EB46-4F31-8315-3817B1FFFF31}" srcOrd="1" destOrd="0" presId="urn:microsoft.com/office/officeart/2018/5/layout/IconCircleLabelList"/>
    <dgm:cxn modelId="{1DE9EBF3-E9CA-4016-9047-B42A7C0B8C91}" type="presParOf" srcId="{37E55C8B-A58D-44AB-AC95-D40D4BAF9C01}" destId="{9C935509-7152-4B0C-A282-EB65B90B780D}" srcOrd="2" destOrd="0" presId="urn:microsoft.com/office/officeart/2018/5/layout/IconCircleLabelList"/>
    <dgm:cxn modelId="{A48EF936-D2EF-418E-9192-30213A1C0592}" type="presParOf" srcId="{37E55C8B-A58D-44AB-AC95-D40D4BAF9C01}" destId="{EF1B3811-9AE5-4DCB-8305-87B5C0DC29F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94EE6-4531-49C3-A14E-DEB7D5B17626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F20EE-5F36-4A0C-A90A-92D5AACE39C6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4EBA9-EBB2-4E66-B7AB-451DB5BFD24B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Any queries?</a:t>
          </a:r>
        </a:p>
      </dsp:txBody>
      <dsp:txXfrm>
        <a:off x="100682" y="2684598"/>
        <a:ext cx="2370489" cy="720000"/>
      </dsp:txXfrm>
    </dsp:sp>
    <dsp:sp modelId="{306527A3-68EE-41B1-BFFE-F5295E22CD28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5ADD8-C71B-455D-8FDF-E8E983E0B43F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0D937-921E-422C-BB64-4FFFE7770033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Contact us:</a:t>
          </a:r>
        </a:p>
      </dsp:txBody>
      <dsp:txXfrm>
        <a:off x="2886007" y="2684598"/>
        <a:ext cx="2370489" cy="720000"/>
      </dsp:txXfrm>
    </dsp:sp>
    <dsp:sp modelId="{4209A10B-3EF9-47B1-8BE1-D93E603E1176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5E9C7-7ADB-4C82-BEB5-F314F12E71D7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0702F-B416-41BE-8EEC-9C6DF3F8DB30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7"/>
            </a:rPr>
            <a:t>sales@GTI.xyz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1332" y="2684598"/>
        <a:ext cx="2370489" cy="720000"/>
      </dsp:txXfrm>
    </dsp:sp>
    <dsp:sp modelId="{4172AF1C-9F36-4B68-ABF2-674E5E0A0545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6CFBF-EB46-4F31-8315-3817B1FFFF31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B3811-9AE5-4DCB-8305-87B5C0DC29FF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+92-xxxxxxxx</a:t>
          </a:r>
        </a:p>
      </dsp:txBody>
      <dsp:txXfrm>
        <a:off x="8456657" y="2684598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27:02.81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0,'1594'0,"-1561"0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27:14.83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0,'1860'0,"-1827"0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27:20.13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0,'1821'0,"-1789"0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27:52.02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83 382,'20'0,"-1"-1,1-1,-1-1,0 0,0-2,0 0,32-14,-18 8,-1 1,55-8,-60 14,0-1,0-2,0-1,46-20,116-79,-177 100,1 2,0 0,0 0,1 1,-1 1,1 0,0 1,15-1,116 5,-71 1,422-1,-471-1,0 2,0 0,-1 2,1 1,-1 1,-1 1,1 1,-1 1,-1 0,0 2,39 28,-60-39,0 0,0-1,1 1,-2-1,1 1,0 0,0 0,0 0,0 0,0 0,-1 0,1 0,0 0,-1 0,1 0,-1 0,1 0,-1 0,1 0,-1 0,0 1,0-1,1 0,-1 2,-1-2,0 0,1 0,-1 0,0-1,0 1,0 0,0 0,0-1,0 1,0 0,0-1,0 1,0-1,0 1,0-1,0 0,-1 1,1-1,-2 0,-13 2,0-1,-26 0,33-2,-610-3,569 2,-78-14,-20-2,-240 16,201 3,174-1,1-1,0 0,0-1,-1 0,1-1,1 0,-1-1,0 0,1-1,0 0,-14-10,-5 2,-18-10,47 23,-1-1,1 0,-1-1,1 1,-1 0,1 0,0-1,-1 1,1 0,0-1,0 1,0-1,0 0,0 1,1-1,-1 0,0 0,1 1,-1-1,1 0,-1-3,2 3,-1 1,1-1,-1 1,1-1,-1 1,1-1,0 1,0-1,0 1,0 0,0 0,0-1,0 1,0 0,1 0,-1 0,0 0,1 1,-1-1,0 0,1 0,-1 1,1-1,-1 1,1-1,-1 1,3 0,48-8,-48 8,161-16,137-5,419 22,-664-4,81-14,43-3,-149 20,166 2,-194-1,1-1,-1 1,0 0,1 0,-1 1,0-1,0 1,0 0,0 0,0 1,0-1,0 1,-1-1,1 1,-1 0,3 4,-1-1,-1 1,0-1,0 1,0 0,-1 0,0 0,-1 1,4 12,-1 10,-1 0,-2 0,-3 54,1-66,-3 439,3-452,0 1,0-1,0 1,-1-1,0 1,0-1,0 0,-1 1,1-1,-1 0,-1 0,1 0,-1 0,-5 8,4-10,0 0,0 0,0 0,-1 0,1 0,-1-1,1 0,-1 0,0 0,0-1,0 0,0 1,0-2,0 1,0-1,-6 1,-204-6,143 1,-102 7,128 4,-82 24,88-20,-56 15,-241 57,269-70,0-3,-1-4,-73-2,127-4,-22 0,1-2,-69-13,94 12,-1 0,0-1,1 0,0-1,0-1,0 1,1-2,0 0,0 0,0 0,1-1,-14-16,1-1,12 14,0 0,1 0,0-1,0 0,2-1,-12-22,-14-33,25 55,1-1,0 1,1-2,0 1,1 0,-4-23,3-30,3 0,7-82,-1 18,-3 121,0 6,-1-1,1 0,0 0,0 1,1-1,0 0,-1 0,1 1,1-1,-1 1,1-1,0 1,0-1,3-4,-5 9,0 0,1 0,-1 0,1 0,-1 0,0 0,1 0,-1-1,1 1,-1 0,0 1,1-1,-1 0,0 0,1 0,-1 0,1 0,-1 0,0 0,1 1,-1-1,0 0,1 0,-1 0,0 1,1-1,-1 0,0 0,0 1,1-1,-1 0,0 1,0-1,1 0,-1 1,0-1,0 0,0 1,0-1,0 1,0-1,0 0,0 1,1-1,-1 1,0-1,-1 1,8 25,-6-22,5 17,10 41,26 63,-36-108,1-1,1 0,0-1,1 0,1 0,1-1,0 0,24 23,-27-30,-1 0,0 1,-1 0,1 0,-1 0,-1 1,0 0,8 18,-2 4,11 47,-3-8,-4-6,-12-51,-1 1,1-1,1-1,0 1,1 0,12 21,7 14,-23-42,1 0,0-1,0 0,1 1,0-1,0 0,0 0,0 0,1-1,0 1,0-1,0 0,0 0,1 0,0 0,-1-1,8 4,166 49,-138-45,1-3,0-1,0-2,1-2,-1-1,1-3,52-6,-5-12,-66 13,1 1,31-3,403 4,-234 7,-165-5,-38 1,1 0,-1 1,1 1,-1 1,32 6,-40 0,-18-1,-25 1,-37-3,0-2,0-4,-123-17,-79-2,-183 21,437 1,-1-1,1 2,0 0,0 1,0 1,0 0,-19 10,17-7,0-1,0-1,0-1,-1 0,-22 2,-214-4,130-6,110 3,0-1,0 0,0-1,0-1,0 0,1-1,-1 0,-18-10,24 11,1-2,-1 1,1-1,0 0,1 0,-1-1,1 0,0 0,1-1,-1 0,1 1,1-2,-1 1,1-1,-3-8,6 15,1-1,-1 0,1 0,-1 1,1-1,0 0,0 0,0 0,0 1,0-1,0 0,1 0,-1 0,1 1,-1-1,1 0,-1 0,1 1,0-1,1-2,1 0,0 1,0-1,1 0,-1 1,1-1,0 1,6-4,3-1,0 1,0 1,0 0,18-5,-2 3,1 2,0 1,56-3,96 11,-72 1,-96-4,0 1,0 1,0 0,-1 0,1 2,0 0,-1 0,0 1,0 1,-1 0,1 1,-1 0,0 1,-1 1,0-1,18 20,-19-20,1-1,-1 0,1 0,0-1,1-1,0 0,0 0,0-2,0 1,0-1,19 1,-8 1,44 14,-40-10,0 0,1-2,0-1,0-2,37 2,147-7,-87-2,-88 3,-5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38:08.48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1,'1631'0,"-1599"0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38:36.98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0,'1556'0,"-1523"0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13:38:48.29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53 678,'496'0,"-461"-3,0-1,0-1,0-2,39-14,7 0,50-19,-97 28,1 0,0 3,1 1,41-4,5 8,139 11,-218-7,1 0,-1 0,0 0,0 0,0 1,0 0,0 0,0 0,0 0,0 0,0 0,0 1,-1-1,1 1,0 0,-1 0,0 0,1 0,-1 0,0 1,0-1,0 1,0-1,0 1,-1 0,0-1,1 1,-1 0,0 0,0 0,0 0,-1 0,1 0,-1 1,1-1,-1 0,0 0,-1 0,1 0,-1 6,-1-2,0 0,0 0,0-1,-1 1,0 0,0-1,0 0,-1 0,0 0,-1 0,1 0,-1-1,0 0,0 0,-1 0,1-1,-8 5,-4-2,1 0,-1-1,0-1,-33 5,-6 3,4-3,-1-3,1-2,-1-2,-92-7,27 2,-337 2,431-2,1 0,0-2,-30-8,26 6,-52-6,73 12,0-1,0 1,1-1,-1 0,0 0,0-1,0 0,1 0,-1 0,1 0,0-1,0 0,-6-5,7 5,1-1,0 0,0 0,0-1,1 1,-1 0,1-1,0 0,1 1,-1-1,1 0,0 0,0 0,0 0,1 0,0-6,1-248,4 95,-5 134,1 18,0 1,-1-1,0 1,-1-1,0 0,-1 1,0 0,-1 0,0-1,-1 2,0-1,-7-11,-13-11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BBB3C-5E1C-6340-BA23-BFE06AE2B6E3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3AF5-1CFB-1148-9144-283B7932C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0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3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6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BF8F8-38CD-5947-8760-947DFE5980E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6.xml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87B549C-A451-493C-933C-003ADF0C2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924208"/>
            <a:ext cx="12153900" cy="2387600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LEVEL 3 </a:t>
            </a:r>
            <a:r>
              <a:rPr lang="mr-IN" sz="40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0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LESSON 6</a:t>
            </a:r>
            <a:br>
              <a:rPr lang="en-US" sz="40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MEASURING FAN AND MOTOR VIBRATIONS</a:t>
            </a:r>
            <a:br>
              <a:rPr lang="en-US" sz="40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13076DD-9459-7F03-A464-1C2C03A91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QUICK DISCONNECTS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885" y="2216006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Mounting sensors with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quick disconnects is convenient for mounting on a permanent target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Frequency response </a:t>
            </a:r>
            <a:r>
              <a:rPr lang="mr-IN" sz="2400" dirty="0">
                <a:latin typeface="Times New Roman" panose="02020603050405020304" pitchFamily="18" charset="0"/>
                <a:ea typeface="Aktiv Grotesk" charset="0"/>
                <a:cs typeface="Aktiv Grotesk" charset="0"/>
              </a:rPr>
              <a:t>–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6,500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Offers excellent repeatability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11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70" y="1784335"/>
            <a:ext cx="3327400" cy="3657600"/>
          </a:xfrm>
          <a:prstGeom prst="rect">
            <a:avLst/>
          </a:prstGeom>
        </p:spPr>
      </p:pic>
      <p:pic>
        <p:nvPicPr>
          <p:cNvPr id="3" name="Picture 2" descr="A picture containing electronics, projector, dark&#10;&#10;Description automatically generated">
            <a:extLst>
              <a:ext uri="{FF2B5EF4-FFF2-40B4-BE49-F238E27FC236}">
                <a16:creationId xmlns:a16="http://schemas.microsoft.com/office/drawing/2014/main" id="{940252BC-2322-F007-8D5B-B0CDA8459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07" y="1550172"/>
            <a:ext cx="4514588" cy="2257294"/>
          </a:xfrm>
          <a:prstGeom prst="rect">
            <a:avLst/>
          </a:prstGeom>
        </p:spPr>
      </p:pic>
      <p:pic>
        <p:nvPicPr>
          <p:cNvPr id="15" name="Picture 14" descr="A white cub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C81950A-AF04-D529-4B50-FBB020969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596" y="3341796"/>
            <a:ext cx="4222514" cy="2111257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0EC80ABC-EE94-3D6E-3583-016841456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FLAT SURFACE MAGNET AND TARGET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626" y="2323582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Mounting sensors with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 flat surface magnet and target is convenient for mounting on a permanent target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Frequency response </a:t>
            </a:r>
            <a:r>
              <a:rPr lang="mr-IN" sz="2400" dirty="0">
                <a:latin typeface="Times New Roman" panose="02020603050405020304" pitchFamily="18" charset="0"/>
                <a:ea typeface="Aktiv Grotesk" charset="0"/>
                <a:cs typeface="Aktiv Grotesk" charset="0"/>
              </a:rPr>
              <a:t>–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10,000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Offers excellent repeatability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12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3" y="1807362"/>
            <a:ext cx="3314700" cy="3657600"/>
          </a:xfrm>
          <a:prstGeom prst="rect">
            <a:avLst/>
          </a:prstGeom>
        </p:spPr>
      </p:pic>
      <p:pic>
        <p:nvPicPr>
          <p:cNvPr id="12" name="Picture 11" descr="A picture containing gear&#10;&#10;Description automatically generated">
            <a:extLst>
              <a:ext uri="{FF2B5EF4-FFF2-40B4-BE49-F238E27FC236}">
                <a16:creationId xmlns:a16="http://schemas.microsoft.com/office/drawing/2014/main" id="{B29E8429-FC62-EA3D-D6E3-4A66F672D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0" t="36087" r="32077" b="35797"/>
          <a:stretch/>
        </p:blipFill>
        <p:spPr>
          <a:xfrm>
            <a:off x="4579131" y="2751623"/>
            <a:ext cx="1703916" cy="135475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2688D2A-4939-9D6A-C8EF-86C832C0C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MOUNTING METHODS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6597"/>
            <a:ext cx="10699376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There are two common mounting methods used with permanent vibration measurements: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Adhesive surface mounting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Stud mounting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Both of these methods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require surface preparation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prior to mounting the sensor.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9F50A4B-B919-03C7-AD62-4A951D13B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ADHESIVE SURFACE MOUNTING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83" y="2596196"/>
            <a:ext cx="3762076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Adhesive surface mounting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requires a clean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dry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flat surface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before cementing the mounting pad to the machine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9D433E0A-C90D-6728-BC42-D07A6517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15265"/>
            <a:ext cx="5023634" cy="204193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ECF81A5-BF69-6671-9797-3EBC673F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239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STUD MOUNTING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858" y="2952076"/>
            <a:ext cx="5199529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Stud mounting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requires a spot face with a drilled and tapped hole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" y="1464802"/>
            <a:ext cx="5507736" cy="41818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18C1EF-90B0-2056-DAB4-B0708789942D}"/>
                  </a:ext>
                </a:extLst>
              </p14:cNvPr>
              <p14:cNvContentPartPr/>
              <p14:nvPr/>
            </p14:nvContentPartPr>
            <p14:xfrm>
              <a:off x="3029636" y="2524578"/>
              <a:ext cx="59904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18C1EF-90B0-2056-DAB4-B070878994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5636" y="2416938"/>
                <a:ext cx="706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A04919-1C9B-9F05-20B6-2ABB958F505A}"/>
                  </a:ext>
                </a:extLst>
              </p14:cNvPr>
              <p14:cNvContentPartPr/>
              <p14:nvPr/>
            </p14:nvContentPartPr>
            <p14:xfrm>
              <a:off x="3042956" y="2729058"/>
              <a:ext cx="57204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A04919-1C9B-9F05-20B6-2ABB958F50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88956" y="2621058"/>
                <a:ext cx="679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E5A6362-6B2E-99E2-0596-E55641A9B9EC}"/>
                  </a:ext>
                </a:extLst>
              </p14:cNvPr>
              <p14:cNvContentPartPr/>
              <p14:nvPr/>
            </p14:nvContentPartPr>
            <p14:xfrm>
              <a:off x="3051236" y="2689818"/>
              <a:ext cx="565920" cy="288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E5A6362-6B2E-99E2-0596-E55641A9B9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7596" y="2581818"/>
                <a:ext cx="673560" cy="5036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8A6A4BB8-EE79-26DB-8D91-AFC0EB0454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SPOT FACING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83" y="2116597"/>
            <a:ext cx="422107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Since both methods require a flat prepared surface for mounting, spot facing is the easiest way to accomplish this.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spot facing tool can provide the flat surface and drill the hole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in one operation.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F8FFD-E11F-0D21-1B89-BD803A5F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705" y="1435687"/>
            <a:ext cx="8166653" cy="4198350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C198A6A-70B7-58E6-BC75-1D866F4D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FREQUENCY RESPONSE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17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30" y="2014997"/>
            <a:ext cx="6987744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If the correct care is taken during permanent mounting, a frequency response of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15,000 Hz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should be achievable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using an adhesive mount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 maximum frequency response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of the accelerometer should be achievable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using a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stud mount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88" y="1982757"/>
            <a:ext cx="3073400" cy="320040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3BEDCDB0-3847-BDDA-5AF2-B1E96598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CABLES AND CONNECTORS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18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155"/>
            <a:ext cx="4406153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Portable data collection requires a flexible cable and a connector with good strain relief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It needs to be easy to use, but also very rugged for repetitive bending and stretching.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 twisted shielded wiring pairs minimize noise.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75" y="1958438"/>
            <a:ext cx="6780962" cy="2943440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7C94AEC-E6C4-5376-3700-9BAA63DA6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9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CABLES AND CONNECTORS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19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797" y="2987007"/>
            <a:ext cx="5729997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 sensor connector on the cable should be soldered, have a good strain relief, and fit comfortably in your hand.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4373"/>
            <a:ext cx="3599330" cy="359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34085" b="28453"/>
          <a:stretch/>
        </p:blipFill>
        <p:spPr>
          <a:xfrm>
            <a:off x="1275920" y="3693707"/>
            <a:ext cx="3690528" cy="1640541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F0A31816-639C-9F62-E668-F894BB6A9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5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6" y="361592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CABLES AND CONNECTORS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20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6" y="1828178"/>
            <a:ext cx="6647865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Permanent data collection utilizes a very rugged cable and connector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that is intended to stay in place for the life of the machine.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Cables should have heavy duty jackets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to protect them from abrasion and the surrounding environment.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Many applications utilize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FEP jackets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and for severe environments,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stainless steel armor jackets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can be used.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/>
          <a:stretch/>
        </p:blipFill>
        <p:spPr>
          <a:xfrm>
            <a:off x="7458824" y="607993"/>
            <a:ext cx="3074475" cy="398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24" y="2046834"/>
            <a:ext cx="3047233" cy="3047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2" b="31054"/>
          <a:stretch/>
        </p:blipFill>
        <p:spPr>
          <a:xfrm>
            <a:off x="8870827" y="3973264"/>
            <a:ext cx="2896389" cy="1202707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029B742-A8DF-35B5-6684-27128C59D0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OBJECTIVES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080"/>
            <a:ext cx="105156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Upon completing the following lesson, you will understand the fundamentals of using vibration monitoring to analyze faults and prevent machine failure of fans and motors in industrial environments.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4D86CF5-3522-8633-014D-ECDFCC1DF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1" b="-4301"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53" y="266065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CABLES AND CONNECTORS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21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82" y="1612746"/>
            <a:ext cx="7660341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Connectors for permanent data collection should also be chosen based on the application and environment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Temperature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Ingress Protection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IP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) against liquids and dust should always be considered.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Chemical contact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should also be reviewed and planned for when choosing a connector or cable.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Choose the cable and connector that fits your application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to avoid a weak link in the vibration measurement and data collection.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4" b="27599"/>
          <a:stretch/>
        </p:blipFill>
        <p:spPr>
          <a:xfrm>
            <a:off x="1002497" y="1687155"/>
            <a:ext cx="2286000" cy="102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26904" b="28391"/>
          <a:stretch/>
        </p:blipFill>
        <p:spPr>
          <a:xfrm>
            <a:off x="1007882" y="2843683"/>
            <a:ext cx="2187764" cy="115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5" b="29412"/>
          <a:stretch/>
        </p:blipFill>
        <p:spPr>
          <a:xfrm>
            <a:off x="1002497" y="4130221"/>
            <a:ext cx="2377807" cy="999947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4B88FE-977B-502E-8581-73E659D294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CABLE TERMINATION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22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31" y="2141991"/>
            <a:ext cx="5119293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 opposite end of the sensor cable needs to be organized and connected to portable or permanent vibration data collection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Wiring should be well laid out and labeled with identification tags.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 descr="A picture containing electronics, microwave&#10;&#10;Description automatically generated">
            <a:extLst>
              <a:ext uri="{FF2B5EF4-FFF2-40B4-BE49-F238E27FC236}">
                <a16:creationId xmlns:a16="http://schemas.microsoft.com/office/drawing/2014/main" id="{AAA27F27-10A5-01DF-D790-E0A9F86FD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71" y="1805168"/>
            <a:ext cx="3999929" cy="399992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4442F6FF-A84F-2F64-7D0C-E376BEA4F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9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CABLE TERMINATION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DATA COLLECTION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976" y="2061309"/>
            <a:ext cx="6406112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Simple portable data collection with an individual sensor and portable mount usually takes care of itself by directly mounting to the data collector.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Using a portable data collector to measure permanently mounted sensors requires organization and termination of the sensor cables. A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switch box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is a convenient method.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picture containing electronics, microwave, opened&#10;&#10;Description automatically generated">
            <a:extLst>
              <a:ext uri="{FF2B5EF4-FFF2-40B4-BE49-F238E27FC236}">
                <a16:creationId xmlns:a16="http://schemas.microsoft.com/office/drawing/2014/main" id="{2BDF913B-DACA-67C3-442A-18EE6EC2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85" y="1764151"/>
            <a:ext cx="3795717" cy="3795717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7360B86-5BCA-8049-06E0-2EF6C7CCF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CABLE TERMINATION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PERMANENT DATA COLLECTION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32" y="2585744"/>
            <a:ext cx="5869609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Permanent monitoring also requires organization and termination of the sensor cables. These can be organized as individual cables or combined in a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cable reduction box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with a large multi-conductor cable.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05224A1-AE18-0840-70B1-E4AD1E0F7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937" y="1687155"/>
            <a:ext cx="3819939" cy="381993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D62C943-C7D4-1493-2B43-80F4B7419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90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71" y="140167"/>
            <a:ext cx="113538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PLAIN BEARINGS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364" y="1465730"/>
            <a:ext cx="6064624" cy="573402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Some fans and motors are equipped with plain bearings. Plain bearings are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often referred to as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”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sleeve bearings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” or “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journal bearings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There are no rolling elements in a plain bearing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and typically the shaft is supported by a film or wedge of foil.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In most cases,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 primary measurement is the movement of the shaft inside the journal or sleeve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This type of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measurement should be made with a displacement sensor 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(eddy current probe). These non-contact sensors provide valuable information on the shaft vibration, and the gap between the shaft and journal or sleeve.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2195"/>
          <a:stretch/>
        </p:blipFill>
        <p:spPr>
          <a:xfrm>
            <a:off x="501471" y="1695306"/>
            <a:ext cx="5038165" cy="4045025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23DBB99-1CDB-72B1-59CA-9EB0FDCF9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847294" cy="1055495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CONCLUSION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470"/>
            <a:ext cx="11089341" cy="448897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Vibration monitoring on fans and motors can be very beneficial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 It doesn’t matter if it is route based portable measurements or permanent monitoring </a:t>
            </a:r>
            <a:r>
              <a:rPr lang="mr-IN" sz="2200" dirty="0">
                <a:latin typeface="Times New Roman" panose="02020603050405020304" pitchFamily="18" charset="0"/>
                <a:ea typeface="Aktiv Grotesk" charset="0"/>
                <a:cs typeface="Aktiv Grotesk" charset="0"/>
              </a:rPr>
              <a:t>–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both methods can achieve success in providing better reliability and improved performance for any predictive maintenance program.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Mechanical and electrical defects can be identified through vibration analysis. Choosing the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correct sensor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mounting method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cable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and connector 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will provide quality data. Organizing the sensor wiring in a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switch box 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or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cable reduction box 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reduces measurement errors.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Operator safety should never be compromised. Permanent sensors and cables keep fingers and hands out of where they shouldn’t be!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Work safe, collect quality data, and enjoy the benefits of portable or permanent vibration measurement </a:t>
            </a:r>
            <a:r>
              <a:rPr lang="en-US" sz="22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of your machines!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7DC4F6C-8A3A-516B-329E-48225261F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8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9EDB2-FEA5-9DA7-DBC0-1A6C2C3E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70AC40-A7F4-D982-C728-636CACB9B4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7826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0034D81-2941-10FC-89C7-3F913C862B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UNDERSTANDING FANS AND MOTORS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 txBox="1">
            <a:spLocks/>
          </p:cNvSpPr>
          <p:nvPr/>
        </p:nvSpPr>
        <p:spPr>
          <a:xfrm>
            <a:off x="7311556" y="1642508"/>
            <a:ext cx="4402941" cy="463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Quite often we view the fans and motors that we rely on as very common machines.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We forget that they provide critical air flows for industrial processes, and cooling, heating, humidification, and dehumidification for office buildings, convention centers, theaters, recreational facilities, and hotels.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58432" r="13628"/>
          <a:stretch/>
        </p:blipFill>
        <p:spPr>
          <a:xfrm>
            <a:off x="4040453" y="1642508"/>
            <a:ext cx="2770095" cy="2850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9" y="2610413"/>
            <a:ext cx="2965824" cy="292220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AAF3EB4-4B0C-71E9-6F1C-EE61E3FE6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UNDERSTANDING FANS AND MOTORS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COMMON MODE OF FAILURE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55" y="1781660"/>
            <a:ext cx="4379259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Although they come in many shapes and sizes,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fans and motors share a common mode of failure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Bearings</a:t>
            </a: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are often overlooked and overworked, suffering from lack of lubrication, too much heat, or poor applications. When this happens, the bearings wear and deteriorate, generating vibrations.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Measuring the vibration and analyzing the faults will prevent catastrophic failures, as shown in the photos: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65" y="3087103"/>
            <a:ext cx="3400052" cy="2472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46" y="1563575"/>
            <a:ext cx="3043287" cy="2793271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7D9C6B5-1D4E-DA43-A2A8-079BCE79D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UNDERSTANDING FANS AND MOTORS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PREVENTING FAILURE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760282"/>
            <a:ext cx="113538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 good routine vibration program using a portable data collector, or permanent online vibration monitoring, will become the foundation of any predictive maintenance initiative.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Measuring, trending, alarming, and analyzing fan and motor vibration will provide earlier warning of developing problems 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and allow replacement parts to be ordered.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Bearings can be replaced during scheduled down times prior to non-repairable damage occurring.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13D5E42-6C68-0228-C5D7-8D9A3432E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61"/>
            <a:ext cx="10515600" cy="1325563"/>
          </a:xfr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SENSOR PLACEMENT FOR FANS AND MOTORS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1" y="1721596"/>
            <a:ext cx="5320553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Accelerometers are typically placed at key locations on the motor and fan bearings.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Since the bearings are the load carrying part of the mechanical drive train,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accelerometers should be placed on the input and output bearing housing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 to measure the vibration levels.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In this photo, you can see permanent accelerometers placed on motor and fan bearings: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7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469411"/>
            <a:ext cx="5600700" cy="419100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52890E4-0D8C-E67E-43DA-68E707FED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SENSOR PLACEMENT FOR FANS AND MOTORS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1" y="1721596"/>
            <a:ext cx="10499109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Vibration sensors should be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placed in radial (horizontal and vertical) and axial locations on the motor and fan bearings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 This will provide the best detection of all vibration components, including: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Bearing vibration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Unbalance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Misalignment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Electrical faults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Blade pass (aerodynamic disturbances)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Belt frequencies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8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7" name="Picture 6" descr="A picture containing text, light, projector, gear&#10;&#10;Description automatically generated">
            <a:extLst>
              <a:ext uri="{FF2B5EF4-FFF2-40B4-BE49-F238E27FC236}">
                <a16:creationId xmlns:a16="http://schemas.microsoft.com/office/drawing/2014/main" id="{2F11C6C2-9068-6B41-06CB-03C0628C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615" y="3124592"/>
            <a:ext cx="3832801" cy="1916401"/>
          </a:xfrm>
          <a:prstGeom prst="rect">
            <a:avLst/>
          </a:prstGeom>
        </p:spPr>
      </p:pic>
      <p:pic>
        <p:nvPicPr>
          <p:cNvPr id="12" name="Picture 11" descr="A picture containing toiletry, lighter, bottle&#10;&#10;Description automatically generated">
            <a:extLst>
              <a:ext uri="{FF2B5EF4-FFF2-40B4-BE49-F238E27FC236}">
                <a16:creationId xmlns:a16="http://schemas.microsoft.com/office/drawing/2014/main" id="{A96EEACB-AD58-7E70-4613-1AC38321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60" y="2711181"/>
            <a:ext cx="5486449" cy="27432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AB1B5-2DFC-C606-C695-BE51504192BE}"/>
                  </a:ext>
                </a:extLst>
              </p14:cNvPr>
              <p14:cNvContentPartPr/>
              <p14:nvPr/>
            </p14:nvContentPartPr>
            <p14:xfrm>
              <a:off x="8051636" y="3998418"/>
              <a:ext cx="58608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AB1B5-2DFC-C606-C695-BE51504192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7636" y="3890418"/>
                <a:ext cx="693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2BFBCD0-2FE0-9438-0CE6-9F03ACB4AEA3}"/>
                  </a:ext>
                </a:extLst>
              </p14:cNvPr>
              <p14:cNvContentPartPr/>
              <p14:nvPr/>
            </p14:nvContentPartPr>
            <p14:xfrm>
              <a:off x="9703316" y="3780258"/>
              <a:ext cx="68184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2BFBCD0-2FE0-9438-0CE6-9F03ACB4AE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9316" y="3672258"/>
                <a:ext cx="789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F938E36-BCA3-85D3-473A-59CBAFD0CAA5}"/>
                  </a:ext>
                </a:extLst>
              </p14:cNvPr>
              <p14:cNvContentPartPr/>
              <p14:nvPr/>
            </p14:nvContentPartPr>
            <p14:xfrm>
              <a:off x="9716636" y="3971058"/>
              <a:ext cx="66780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F938E36-BCA3-85D3-473A-59CBAFD0CA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62996" y="3863058"/>
                <a:ext cx="775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505A81E-2BCD-EC30-9AC7-181D18F238AB}"/>
                  </a:ext>
                </a:extLst>
              </p14:cNvPr>
              <p14:cNvContentPartPr/>
              <p14:nvPr/>
            </p14:nvContentPartPr>
            <p14:xfrm>
              <a:off x="8049116" y="3820218"/>
              <a:ext cx="770040" cy="45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505A81E-2BCD-EC30-9AC7-181D18F238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95116" y="3712578"/>
                <a:ext cx="877680" cy="6678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2D6C2A86-83C4-660D-79D4-19D2D3BF77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MOUNTING METHODS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46" y="2042428"/>
            <a:ext cx="10499109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There are three common mounting methods used with portable vibration measurements: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Curved surface magnet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Quick disconnect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Flat surface magnet and target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9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1A0187A-B33D-8FE4-7157-98E7D211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PORTABLE MOUNTING METHODS </a:t>
            </a:r>
            <a:r>
              <a:rPr lang="mr-IN" sz="4200" b="1" dirty="0">
                <a:latin typeface="Times New Roman" panose="02020603050405020304" pitchFamily="18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 </a:t>
            </a:r>
            <a:b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ea typeface="Abril Display Regular " charset="0"/>
                <a:cs typeface="Times New Roman" panose="02020603050405020304" pitchFamily="18" charset="0"/>
              </a:rPr>
              <a:t>CURVED SURFACE MAGNET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779" y="2116597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Mounting sensors with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a curved surface magnet is convenient for, and fits well on, rounded surfaces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Frequency response </a:t>
            </a:r>
            <a:r>
              <a:rPr lang="mr-IN" sz="2400" dirty="0">
                <a:latin typeface="Times New Roman" panose="02020603050405020304" pitchFamily="18" charset="0"/>
                <a:ea typeface="Aktiv Grotesk" charset="0"/>
                <a:cs typeface="Aktiv Grotesk" charset="0"/>
              </a:rPr>
              <a:t>–</a:t>
            </a: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2,000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dirty="0">
              <a:latin typeface="Times New Roman" panose="02020603050405020304" pitchFamily="18" charset="0"/>
              <a:ea typeface="Aktiv Grotesk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ktiv Grotesk" charset="0"/>
                <a:cs typeface="Times New Roman" panose="02020603050405020304" pitchFamily="18" charset="0"/>
              </a:rPr>
              <a:t>  Offers repeatability based on user mounting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10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4575"/>
            <a:ext cx="3302000" cy="369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615DC-E9BE-3175-1F86-D99E56ED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2017188"/>
            <a:ext cx="2850322" cy="2850322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D95251B3-761C-C144-BF46-CC06D75B3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126113" y="6007608"/>
            <a:ext cx="3065887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3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1606</Words>
  <Application>Microsoft Office PowerPoint</Application>
  <PresentationFormat>Widescreen</PresentationFormat>
  <Paragraphs>168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Abril Display Regular </vt:lpstr>
      <vt:lpstr>Abril Text</vt:lpstr>
      <vt:lpstr>Aktiv Grotesk</vt:lpstr>
      <vt:lpstr>Arial</vt:lpstr>
      <vt:lpstr>Calibri</vt:lpstr>
      <vt:lpstr>Calibri Light</vt:lpstr>
      <vt:lpstr>Times New Roman</vt:lpstr>
      <vt:lpstr>Wingdings</vt:lpstr>
      <vt:lpstr>Office Theme</vt:lpstr>
      <vt:lpstr>LEVEL 3 – LESSON 6 MEASURING FAN AND MOTOR VIBRATIONS </vt:lpstr>
      <vt:lpstr>OBJECTIVES</vt:lpstr>
      <vt:lpstr>UNDERSTANDING FANS AND MOTORS</vt:lpstr>
      <vt:lpstr>UNDERSTANDING FANS AND MOTORS – COMMON MODE OF FAILURE</vt:lpstr>
      <vt:lpstr>UNDERSTANDING FANS AND MOTORS – PREVENTING FAILURE</vt:lpstr>
      <vt:lpstr>SENSOR PLACEMENT FOR FANS AND MOTORS</vt:lpstr>
      <vt:lpstr>SENSOR PLACEMENT FOR FANS AND MOTORS</vt:lpstr>
      <vt:lpstr>PORTABLE MOUNTING METHODS</vt:lpstr>
      <vt:lpstr>PORTABLE MOUNTING METHODS –  CURVED SURFACE MAGNET</vt:lpstr>
      <vt:lpstr>PORTABLE MOUNTING METHODS –  QUICK DISCONNECTS</vt:lpstr>
      <vt:lpstr>PORTABLE MOUNTING METHODS –  FLAT SURFACE MAGNET AND TARGET</vt:lpstr>
      <vt:lpstr>PERMANENT MOUNTING METHODS</vt:lpstr>
      <vt:lpstr>PERMANENT MOUNTING METHODS – ADHESIVE SURFACE MOUNTING</vt:lpstr>
      <vt:lpstr>PERMANENT MOUNTING METHODS – STUD MOUNTING</vt:lpstr>
      <vt:lpstr>PERMANENT MOUNTING METHODS – SPOT FACING</vt:lpstr>
      <vt:lpstr>PERMANENT MOUNTING METHODS – FREQUENCY RESPONSE</vt:lpstr>
      <vt:lpstr>PORTABLE CABLES AND CONNECTORS</vt:lpstr>
      <vt:lpstr>PORTABLE CABLES AND CONNECTORS</vt:lpstr>
      <vt:lpstr>PERMANENT CABLES AND CONNECTORS</vt:lpstr>
      <vt:lpstr>PERMANENT CABLES AND CONNECTORS</vt:lpstr>
      <vt:lpstr>CABLE TERMINATION</vt:lpstr>
      <vt:lpstr>CABLE TERMINATION – PORTABLE DATA COLLECTION</vt:lpstr>
      <vt:lpstr>CABLE TERMINATION – PERMANENT DATA COLLECTION</vt:lpstr>
      <vt:lpstr>PLAIN BEARINGS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npuzzella@bristolharbour.com</dc:creator>
  <cp:lastModifiedBy>AREEBA FATIMA</cp:lastModifiedBy>
  <cp:revision>223</cp:revision>
  <cp:lastPrinted>2020-07-20T15:10:16Z</cp:lastPrinted>
  <dcterms:created xsi:type="dcterms:W3CDTF">2020-07-17T17:06:45Z</dcterms:created>
  <dcterms:modified xsi:type="dcterms:W3CDTF">2024-07-04T14:04:47Z</dcterms:modified>
</cp:coreProperties>
</file>