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1.xml" ContentType="application/inkml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8FFFE5-7C27-4294-94D7-1B1F8AE8E812}" v="50" dt="2024-07-05T13:12:23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EEBA FATIMA" userId="55f269f3-360c-43d4-aab0-0b058aafdcdd" providerId="ADAL" clId="{C18FFFE5-7C27-4294-94D7-1B1F8AE8E812}"/>
    <pc:docChg chg="undo custSel addSld modSld">
      <pc:chgData name="AREEBA FATIMA" userId="55f269f3-360c-43d4-aab0-0b058aafdcdd" providerId="ADAL" clId="{C18FFFE5-7C27-4294-94D7-1B1F8AE8E812}" dt="2024-07-05T13:12:23.698" v="801"/>
      <pc:docMkLst>
        <pc:docMk/>
      </pc:docMkLst>
      <pc:sldChg chg="addSp modSp mod setBg addAnim">
        <pc:chgData name="AREEBA FATIMA" userId="55f269f3-360c-43d4-aab0-0b058aafdcdd" providerId="ADAL" clId="{C18FFFE5-7C27-4294-94D7-1B1F8AE8E812}" dt="2024-07-05T13:10:38.684" v="777" actId="1076"/>
        <pc:sldMkLst>
          <pc:docMk/>
          <pc:sldMk cId="2401372773" sldId="256"/>
        </pc:sldMkLst>
        <pc:spChg chg="mod">
          <ac:chgData name="AREEBA FATIMA" userId="55f269f3-360c-43d4-aab0-0b058aafdcdd" providerId="ADAL" clId="{C18FFFE5-7C27-4294-94D7-1B1F8AE8E812}" dt="2024-07-05T13:09:36.333" v="767" actId="122"/>
          <ac:spMkLst>
            <pc:docMk/>
            <pc:sldMk cId="2401372773" sldId="256"/>
            <ac:spMk id="2" creationId="{010C9998-3271-D233-7335-6BE45F60C8A8}"/>
          </ac:spMkLst>
        </pc:spChg>
        <pc:spChg chg="mod">
          <ac:chgData name="AREEBA FATIMA" userId="55f269f3-360c-43d4-aab0-0b058aafdcdd" providerId="ADAL" clId="{C18FFFE5-7C27-4294-94D7-1B1F8AE8E812}" dt="2024-07-05T13:09:47.292" v="769" actId="255"/>
          <ac:spMkLst>
            <pc:docMk/>
            <pc:sldMk cId="2401372773" sldId="256"/>
            <ac:spMk id="3" creationId="{260DE956-5FD3-26CB-2F94-9A21C2CC8234}"/>
          </ac:spMkLst>
        </pc:spChg>
        <pc:spChg chg="add">
          <ac:chgData name="AREEBA FATIMA" userId="55f269f3-360c-43d4-aab0-0b058aafdcdd" providerId="ADAL" clId="{C18FFFE5-7C27-4294-94D7-1B1F8AE8E812}" dt="2024-07-05T13:09:24.436" v="764" actId="26606"/>
          <ac:spMkLst>
            <pc:docMk/>
            <pc:sldMk cId="2401372773" sldId="256"/>
            <ac:spMk id="8" creationId="{0E30439A-8A5B-46EC-8283-9B6B031D40D0}"/>
          </ac:spMkLst>
        </pc:spChg>
        <pc:spChg chg="add">
          <ac:chgData name="AREEBA FATIMA" userId="55f269f3-360c-43d4-aab0-0b058aafdcdd" providerId="ADAL" clId="{C18FFFE5-7C27-4294-94D7-1B1F8AE8E812}" dt="2024-07-05T13:09:24.436" v="764" actId="26606"/>
          <ac:spMkLst>
            <pc:docMk/>
            <pc:sldMk cId="2401372773" sldId="256"/>
            <ac:spMk id="10" creationId="{5CEAD642-85CF-4750-8432-7C80C901F001}"/>
          </ac:spMkLst>
        </pc:spChg>
        <pc:spChg chg="add">
          <ac:chgData name="AREEBA FATIMA" userId="55f269f3-360c-43d4-aab0-0b058aafdcdd" providerId="ADAL" clId="{C18FFFE5-7C27-4294-94D7-1B1F8AE8E812}" dt="2024-07-05T13:09:24.436" v="764" actId="26606"/>
          <ac:spMkLst>
            <pc:docMk/>
            <pc:sldMk cId="2401372773" sldId="256"/>
            <ac:spMk id="12" creationId="{FA33EEAE-15D5-4119-8C1E-89D943F911EF}"/>
          </ac:spMkLst>
        </pc:spChg>
        <pc:spChg chg="add">
          <ac:chgData name="AREEBA FATIMA" userId="55f269f3-360c-43d4-aab0-0b058aafdcdd" providerId="ADAL" clId="{C18FFFE5-7C27-4294-94D7-1B1F8AE8E812}" dt="2024-07-05T13:09:24.436" v="764" actId="26606"/>
          <ac:spMkLst>
            <pc:docMk/>
            <pc:sldMk cId="2401372773" sldId="256"/>
            <ac:spMk id="14" creationId="{730D8B3B-9B80-4025-B934-26DC7D7CD231}"/>
          </ac:spMkLst>
        </pc:spChg>
        <pc:spChg chg="add">
          <ac:chgData name="AREEBA FATIMA" userId="55f269f3-360c-43d4-aab0-0b058aafdcdd" providerId="ADAL" clId="{C18FFFE5-7C27-4294-94D7-1B1F8AE8E812}" dt="2024-07-05T13:09:24.436" v="764" actId="26606"/>
          <ac:spMkLst>
            <pc:docMk/>
            <pc:sldMk cId="2401372773" sldId="256"/>
            <ac:spMk id="16" creationId="{B5A1B09C-1565-46F8-B70F-621C5EB48A09}"/>
          </ac:spMkLst>
        </pc:spChg>
        <pc:spChg chg="add">
          <ac:chgData name="AREEBA FATIMA" userId="55f269f3-360c-43d4-aab0-0b058aafdcdd" providerId="ADAL" clId="{C18FFFE5-7C27-4294-94D7-1B1F8AE8E812}" dt="2024-07-05T13:09:24.436" v="764" actId="26606"/>
          <ac:spMkLst>
            <pc:docMk/>
            <pc:sldMk cId="2401372773" sldId="256"/>
            <ac:spMk id="18" creationId="{8C516CC8-80AC-446C-A56E-9F54B7210402}"/>
          </ac:spMkLst>
        </pc:spChg>
        <pc:spChg chg="add">
          <ac:chgData name="AREEBA FATIMA" userId="55f269f3-360c-43d4-aab0-0b058aafdcdd" providerId="ADAL" clId="{C18FFFE5-7C27-4294-94D7-1B1F8AE8E812}" dt="2024-07-05T13:09:24.436" v="764" actId="26606"/>
          <ac:spMkLst>
            <pc:docMk/>
            <pc:sldMk cId="2401372773" sldId="256"/>
            <ac:spMk id="20" creationId="{53947E58-F088-49F1-A3D1-DEA690192E84}"/>
          </ac:spMkLst>
        </pc:spChg>
        <pc:picChg chg="add mod modCrop">
          <ac:chgData name="AREEBA FATIMA" userId="55f269f3-360c-43d4-aab0-0b058aafdcdd" providerId="ADAL" clId="{C18FFFE5-7C27-4294-94D7-1B1F8AE8E812}" dt="2024-07-05T13:10:38.684" v="777" actId="1076"/>
          <ac:picMkLst>
            <pc:docMk/>
            <pc:sldMk cId="2401372773" sldId="256"/>
            <ac:picMk id="5" creationId="{ECDE742D-BA84-1DFD-34A3-15803CB9627D}"/>
          </ac:picMkLst>
        </pc:picChg>
      </pc:sldChg>
      <pc:sldChg chg="addSp modSp new mod setBg">
        <pc:chgData name="AREEBA FATIMA" userId="55f269f3-360c-43d4-aab0-0b058aafdcdd" providerId="ADAL" clId="{C18FFFE5-7C27-4294-94D7-1B1F8AE8E812}" dt="2024-07-05T13:10:45.494" v="778"/>
        <pc:sldMkLst>
          <pc:docMk/>
          <pc:sldMk cId="2854770682" sldId="257"/>
        </pc:sldMkLst>
        <pc:spChg chg="mod">
          <ac:chgData name="AREEBA FATIMA" userId="55f269f3-360c-43d4-aab0-0b058aafdcdd" providerId="ADAL" clId="{C18FFFE5-7C27-4294-94D7-1B1F8AE8E812}" dt="2024-07-05T11:28:44.464" v="28" actId="207"/>
          <ac:spMkLst>
            <pc:docMk/>
            <pc:sldMk cId="2854770682" sldId="257"/>
            <ac:spMk id="2" creationId="{5EA45C25-A5C1-AF45-E37E-D8469D6107B5}"/>
          </ac:spMkLst>
        </pc:spChg>
        <pc:spChg chg="mod">
          <ac:chgData name="AREEBA FATIMA" userId="55f269f3-360c-43d4-aab0-0b058aafdcdd" providerId="ADAL" clId="{C18FFFE5-7C27-4294-94D7-1B1F8AE8E812}" dt="2024-07-05T11:28:40.750" v="27" actId="255"/>
          <ac:spMkLst>
            <pc:docMk/>
            <pc:sldMk cId="2854770682" sldId="257"/>
            <ac:spMk id="3" creationId="{6223B915-6399-4766-A7C4-22B790E26489}"/>
          </ac:spMkLst>
        </pc:spChg>
        <pc:spChg chg="add">
          <ac:chgData name="AREEBA FATIMA" userId="55f269f3-360c-43d4-aab0-0b058aafdcdd" providerId="ADAL" clId="{C18FFFE5-7C27-4294-94D7-1B1F8AE8E812}" dt="2024-07-05T11:28:31.408" v="26" actId="26606"/>
          <ac:spMkLst>
            <pc:docMk/>
            <pc:sldMk cId="2854770682" sldId="257"/>
            <ac:spMk id="8" creationId="{84697CDA-BDB7-4883-B48B-1D4EDB2F0E93}"/>
          </ac:spMkLst>
        </pc:spChg>
        <pc:spChg chg="add">
          <ac:chgData name="AREEBA FATIMA" userId="55f269f3-360c-43d4-aab0-0b058aafdcdd" providerId="ADAL" clId="{C18FFFE5-7C27-4294-94D7-1B1F8AE8E812}" dt="2024-07-05T11:28:31.408" v="26" actId="26606"/>
          <ac:spMkLst>
            <pc:docMk/>
            <pc:sldMk cId="2854770682" sldId="257"/>
            <ac:spMk id="10" creationId="{6295B176-FA0E-4B6A-A190-5E2E82BEA57A}"/>
          </ac:spMkLst>
        </pc:spChg>
        <pc:spChg chg="add">
          <ac:chgData name="AREEBA FATIMA" userId="55f269f3-360c-43d4-aab0-0b058aafdcdd" providerId="ADAL" clId="{C18FFFE5-7C27-4294-94D7-1B1F8AE8E812}" dt="2024-07-05T11:28:31.408" v="26" actId="26606"/>
          <ac:spMkLst>
            <pc:docMk/>
            <pc:sldMk cId="2854770682" sldId="257"/>
            <ac:spMk id="12" creationId="{48F779DE-4744-42D6-9C74-33EC94460CCC}"/>
          </ac:spMkLst>
        </pc:spChg>
        <pc:picChg chg="add mod">
          <ac:chgData name="AREEBA FATIMA" userId="55f269f3-360c-43d4-aab0-0b058aafdcdd" providerId="ADAL" clId="{C18FFFE5-7C27-4294-94D7-1B1F8AE8E812}" dt="2024-07-05T13:10:45.494" v="778"/>
          <ac:picMkLst>
            <pc:docMk/>
            <pc:sldMk cId="2854770682" sldId="257"/>
            <ac:picMk id="4" creationId="{D2EDC24A-697F-816A-BDAA-6913E904D436}"/>
          </ac:picMkLst>
        </pc:picChg>
      </pc:sldChg>
      <pc:sldChg chg="addSp delSp modSp new mod setBg">
        <pc:chgData name="AREEBA FATIMA" userId="55f269f3-360c-43d4-aab0-0b058aafdcdd" providerId="ADAL" clId="{C18FFFE5-7C27-4294-94D7-1B1F8AE8E812}" dt="2024-07-05T13:10:53.597" v="781" actId="27636"/>
        <pc:sldMkLst>
          <pc:docMk/>
          <pc:sldMk cId="1717154953" sldId="258"/>
        </pc:sldMkLst>
        <pc:spChg chg="mod">
          <ac:chgData name="AREEBA FATIMA" userId="55f269f3-360c-43d4-aab0-0b058aafdcdd" providerId="ADAL" clId="{C18FFFE5-7C27-4294-94D7-1B1F8AE8E812}" dt="2024-07-05T11:35:42.104" v="76" actId="122"/>
          <ac:spMkLst>
            <pc:docMk/>
            <pc:sldMk cId="1717154953" sldId="258"/>
            <ac:spMk id="2" creationId="{608A6C0E-9B19-EE1C-0F2A-5E0045C2FE5A}"/>
          </ac:spMkLst>
        </pc:spChg>
        <pc:spChg chg="mod">
          <ac:chgData name="AREEBA FATIMA" userId="55f269f3-360c-43d4-aab0-0b058aafdcdd" providerId="ADAL" clId="{C18FFFE5-7C27-4294-94D7-1B1F8AE8E812}" dt="2024-07-05T13:10:53.597" v="781" actId="27636"/>
          <ac:spMkLst>
            <pc:docMk/>
            <pc:sldMk cId="1717154953" sldId="258"/>
            <ac:spMk id="3" creationId="{B8881F5C-A2D3-1F5A-45DB-FD21E8C540FE}"/>
          </ac:spMkLst>
        </pc:spChg>
        <pc:spChg chg="add">
          <ac:chgData name="AREEBA FATIMA" userId="55f269f3-360c-43d4-aab0-0b058aafdcdd" providerId="ADAL" clId="{C18FFFE5-7C27-4294-94D7-1B1F8AE8E812}" dt="2024-07-05T11:34:49.746" v="69" actId="26606"/>
          <ac:spMkLst>
            <pc:docMk/>
            <pc:sldMk cId="1717154953" sldId="258"/>
            <ac:spMk id="5" creationId="{1B15ED52-F352-441B-82BF-E0EA34836D08}"/>
          </ac:spMkLst>
        </pc:spChg>
        <pc:spChg chg="add">
          <ac:chgData name="AREEBA FATIMA" userId="55f269f3-360c-43d4-aab0-0b058aafdcdd" providerId="ADAL" clId="{C18FFFE5-7C27-4294-94D7-1B1F8AE8E812}" dt="2024-07-05T11:34:49.746" v="69" actId="26606"/>
          <ac:spMkLst>
            <pc:docMk/>
            <pc:sldMk cId="1717154953" sldId="258"/>
            <ac:spMk id="6" creationId="{3B2E3793-BFE6-45A2-9B7B-E18844431C99}"/>
          </ac:spMkLst>
        </pc:spChg>
        <pc:spChg chg="add">
          <ac:chgData name="AREEBA FATIMA" userId="55f269f3-360c-43d4-aab0-0b058aafdcdd" providerId="ADAL" clId="{C18FFFE5-7C27-4294-94D7-1B1F8AE8E812}" dt="2024-07-05T11:34:49.746" v="69" actId="26606"/>
          <ac:spMkLst>
            <pc:docMk/>
            <pc:sldMk cId="1717154953" sldId="258"/>
            <ac:spMk id="7" creationId="{BC4C4868-CB8F-4AF9-9CDB-8108F2C19B67}"/>
          </ac:spMkLst>
        </pc:spChg>
        <pc:spChg chg="add del">
          <ac:chgData name="AREEBA FATIMA" userId="55f269f3-360c-43d4-aab0-0b058aafdcdd" providerId="ADAL" clId="{C18FFFE5-7C27-4294-94D7-1B1F8AE8E812}" dt="2024-07-05T11:34:44.872" v="68" actId="26606"/>
          <ac:spMkLst>
            <pc:docMk/>
            <pc:sldMk cId="1717154953" sldId="258"/>
            <ac:spMk id="8" creationId="{84697CDA-BDB7-4883-B48B-1D4EDB2F0E93}"/>
          </ac:spMkLst>
        </pc:spChg>
        <pc:spChg chg="add del">
          <ac:chgData name="AREEBA FATIMA" userId="55f269f3-360c-43d4-aab0-0b058aafdcdd" providerId="ADAL" clId="{C18FFFE5-7C27-4294-94D7-1B1F8AE8E812}" dt="2024-07-05T11:34:44.872" v="68" actId="26606"/>
          <ac:spMkLst>
            <pc:docMk/>
            <pc:sldMk cId="1717154953" sldId="258"/>
            <ac:spMk id="10" creationId="{6295B176-FA0E-4B6A-A190-5E2E82BEA57A}"/>
          </ac:spMkLst>
        </pc:spChg>
        <pc:spChg chg="add del">
          <ac:chgData name="AREEBA FATIMA" userId="55f269f3-360c-43d4-aab0-0b058aafdcdd" providerId="ADAL" clId="{C18FFFE5-7C27-4294-94D7-1B1F8AE8E812}" dt="2024-07-05T11:34:44.872" v="68" actId="26606"/>
          <ac:spMkLst>
            <pc:docMk/>
            <pc:sldMk cId="1717154953" sldId="258"/>
            <ac:spMk id="12" creationId="{48F779DE-4744-42D6-9C74-33EC94460CCC}"/>
          </ac:spMkLst>
        </pc:spChg>
        <pc:spChg chg="add">
          <ac:chgData name="AREEBA FATIMA" userId="55f269f3-360c-43d4-aab0-0b058aafdcdd" providerId="ADAL" clId="{C18FFFE5-7C27-4294-94D7-1B1F8AE8E812}" dt="2024-07-05T11:34:49.746" v="69" actId="26606"/>
          <ac:spMkLst>
            <pc:docMk/>
            <pc:sldMk cId="1717154953" sldId="258"/>
            <ac:spMk id="14" creationId="{375E0459-6403-40CD-989D-56A4407CA12E}"/>
          </ac:spMkLst>
        </pc:spChg>
        <pc:spChg chg="add">
          <ac:chgData name="AREEBA FATIMA" userId="55f269f3-360c-43d4-aab0-0b058aafdcdd" providerId="ADAL" clId="{C18FFFE5-7C27-4294-94D7-1B1F8AE8E812}" dt="2024-07-05T11:34:49.746" v="69" actId="26606"/>
          <ac:spMkLst>
            <pc:docMk/>
            <pc:sldMk cId="1717154953" sldId="258"/>
            <ac:spMk id="16" creationId="{53E5B1A8-3AC9-4BD1-9BBC-78CA94F2D1BA}"/>
          </ac:spMkLst>
        </pc:spChg>
        <pc:picChg chg="add mod">
          <ac:chgData name="AREEBA FATIMA" userId="55f269f3-360c-43d4-aab0-0b058aafdcdd" providerId="ADAL" clId="{C18FFFE5-7C27-4294-94D7-1B1F8AE8E812}" dt="2024-07-05T13:10:48.516" v="779"/>
          <ac:picMkLst>
            <pc:docMk/>
            <pc:sldMk cId="1717154953" sldId="258"/>
            <ac:picMk id="4" creationId="{E9C10000-91B6-5D99-9FE4-DDCE488261A3}"/>
          </ac:picMkLst>
        </pc:picChg>
      </pc:sldChg>
      <pc:sldChg chg="addSp modSp new mod setBg">
        <pc:chgData name="AREEBA FATIMA" userId="55f269f3-360c-43d4-aab0-0b058aafdcdd" providerId="ADAL" clId="{C18FFFE5-7C27-4294-94D7-1B1F8AE8E812}" dt="2024-07-05T13:11:03.819" v="783" actId="1076"/>
        <pc:sldMkLst>
          <pc:docMk/>
          <pc:sldMk cId="2879547939" sldId="259"/>
        </pc:sldMkLst>
        <pc:spChg chg="mod">
          <ac:chgData name="AREEBA FATIMA" userId="55f269f3-360c-43d4-aab0-0b058aafdcdd" providerId="ADAL" clId="{C18FFFE5-7C27-4294-94D7-1B1F8AE8E812}" dt="2024-07-05T11:41:13.803" v="132" actId="14100"/>
          <ac:spMkLst>
            <pc:docMk/>
            <pc:sldMk cId="2879547939" sldId="259"/>
            <ac:spMk id="2" creationId="{2114CD0C-52D6-7F3E-FBA1-B40CBAD52EFF}"/>
          </ac:spMkLst>
        </pc:spChg>
        <pc:spChg chg="mod">
          <ac:chgData name="AREEBA FATIMA" userId="55f269f3-360c-43d4-aab0-0b058aafdcdd" providerId="ADAL" clId="{C18FFFE5-7C27-4294-94D7-1B1F8AE8E812}" dt="2024-07-05T11:41:30.322" v="135" actId="207"/>
          <ac:spMkLst>
            <pc:docMk/>
            <pc:sldMk cId="2879547939" sldId="259"/>
            <ac:spMk id="3" creationId="{5BCDED9A-9D96-FF59-3F23-203266F1AD01}"/>
          </ac:spMkLst>
        </pc:spChg>
        <pc:spChg chg="add">
          <ac:chgData name="AREEBA FATIMA" userId="55f269f3-360c-43d4-aab0-0b058aafdcdd" providerId="ADAL" clId="{C18FFFE5-7C27-4294-94D7-1B1F8AE8E812}" dt="2024-07-05T11:40:44.344" v="123" actId="26606"/>
          <ac:spMkLst>
            <pc:docMk/>
            <pc:sldMk cId="2879547939" sldId="259"/>
            <ac:spMk id="10" creationId="{12609869-9E80-471B-A487-A53288E0E791}"/>
          </ac:spMkLst>
        </pc:spChg>
        <pc:spChg chg="add">
          <ac:chgData name="AREEBA FATIMA" userId="55f269f3-360c-43d4-aab0-0b058aafdcdd" providerId="ADAL" clId="{C18FFFE5-7C27-4294-94D7-1B1F8AE8E812}" dt="2024-07-05T11:40:44.344" v="123" actId="26606"/>
          <ac:spMkLst>
            <pc:docMk/>
            <pc:sldMk cId="2879547939" sldId="259"/>
            <ac:spMk id="12" creationId="{7004738A-9D34-43E8-97D2-CA0EED4F8BE0}"/>
          </ac:spMkLst>
        </pc:spChg>
        <pc:spChg chg="add">
          <ac:chgData name="AREEBA FATIMA" userId="55f269f3-360c-43d4-aab0-0b058aafdcdd" providerId="ADAL" clId="{C18FFFE5-7C27-4294-94D7-1B1F8AE8E812}" dt="2024-07-05T11:40:44.344" v="123" actId="26606"/>
          <ac:spMkLst>
            <pc:docMk/>
            <pc:sldMk cId="2879547939" sldId="259"/>
            <ac:spMk id="14" creationId="{B8B8D07F-F13E-443E-BA68-2D26672D76B9}"/>
          </ac:spMkLst>
        </pc:spChg>
        <pc:spChg chg="add">
          <ac:chgData name="AREEBA FATIMA" userId="55f269f3-360c-43d4-aab0-0b058aafdcdd" providerId="ADAL" clId="{C18FFFE5-7C27-4294-94D7-1B1F8AE8E812}" dt="2024-07-05T11:40:44.344" v="123" actId="26606"/>
          <ac:spMkLst>
            <pc:docMk/>
            <pc:sldMk cId="2879547939" sldId="259"/>
            <ac:spMk id="16" creationId="{2813A4FA-24A5-41ED-A534-3807D1B2F344}"/>
          </ac:spMkLst>
        </pc:spChg>
        <pc:spChg chg="add">
          <ac:chgData name="AREEBA FATIMA" userId="55f269f3-360c-43d4-aab0-0b058aafdcdd" providerId="ADAL" clId="{C18FFFE5-7C27-4294-94D7-1B1F8AE8E812}" dt="2024-07-05T11:40:44.344" v="123" actId="26606"/>
          <ac:spMkLst>
            <pc:docMk/>
            <pc:sldMk cId="2879547939" sldId="259"/>
            <ac:spMk id="18" creationId="{C3944F27-CA70-4E84-A51A-E6BF89558979}"/>
          </ac:spMkLst>
        </pc:spChg>
        <pc:picChg chg="add mod">
          <ac:chgData name="AREEBA FATIMA" userId="55f269f3-360c-43d4-aab0-0b058aafdcdd" providerId="ADAL" clId="{C18FFFE5-7C27-4294-94D7-1B1F8AE8E812}" dt="2024-07-05T13:10:59.035" v="782"/>
          <ac:picMkLst>
            <pc:docMk/>
            <pc:sldMk cId="2879547939" sldId="259"/>
            <ac:picMk id="4" creationId="{39EA4696-53B2-A520-1425-81F996CED5CA}"/>
          </ac:picMkLst>
        </pc:picChg>
        <pc:picChg chg="add mod">
          <ac:chgData name="AREEBA FATIMA" userId="55f269f3-360c-43d4-aab0-0b058aafdcdd" providerId="ADAL" clId="{C18FFFE5-7C27-4294-94D7-1B1F8AE8E812}" dt="2024-07-05T13:11:03.819" v="783" actId="1076"/>
          <ac:picMkLst>
            <pc:docMk/>
            <pc:sldMk cId="2879547939" sldId="259"/>
            <ac:picMk id="5" creationId="{76D436E7-F27B-47E1-3D89-4A9EEBA4AEBE}"/>
          </ac:picMkLst>
        </pc:picChg>
      </pc:sldChg>
      <pc:sldChg chg="addSp modSp new mod setBg">
        <pc:chgData name="AREEBA FATIMA" userId="55f269f3-360c-43d4-aab0-0b058aafdcdd" providerId="ADAL" clId="{C18FFFE5-7C27-4294-94D7-1B1F8AE8E812}" dt="2024-07-05T13:11:08.553" v="784"/>
        <pc:sldMkLst>
          <pc:docMk/>
          <pc:sldMk cId="2773050250" sldId="260"/>
        </pc:sldMkLst>
        <pc:spChg chg="mod">
          <ac:chgData name="AREEBA FATIMA" userId="55f269f3-360c-43d4-aab0-0b058aafdcdd" providerId="ADAL" clId="{C18FFFE5-7C27-4294-94D7-1B1F8AE8E812}" dt="2024-07-05T11:45:58.040" v="164" actId="207"/>
          <ac:spMkLst>
            <pc:docMk/>
            <pc:sldMk cId="2773050250" sldId="260"/>
            <ac:spMk id="2" creationId="{82068836-A1D5-5209-BA3E-178A6B200260}"/>
          </ac:spMkLst>
        </pc:spChg>
        <pc:spChg chg="mod">
          <ac:chgData name="AREEBA FATIMA" userId="55f269f3-360c-43d4-aab0-0b058aafdcdd" providerId="ADAL" clId="{C18FFFE5-7C27-4294-94D7-1B1F8AE8E812}" dt="2024-07-05T11:46:50.446" v="173" actId="20577"/>
          <ac:spMkLst>
            <pc:docMk/>
            <pc:sldMk cId="2773050250" sldId="260"/>
            <ac:spMk id="3" creationId="{A9E1BD00-9CCC-3BCD-209E-E3EE9DD7077A}"/>
          </ac:spMkLst>
        </pc:spChg>
        <pc:spChg chg="add">
          <ac:chgData name="AREEBA FATIMA" userId="55f269f3-360c-43d4-aab0-0b058aafdcdd" providerId="ADAL" clId="{C18FFFE5-7C27-4294-94D7-1B1F8AE8E812}" dt="2024-07-05T11:45:41.285" v="158" actId="26606"/>
          <ac:spMkLst>
            <pc:docMk/>
            <pc:sldMk cId="2773050250" sldId="260"/>
            <ac:spMk id="10" creationId="{12609869-9E80-471B-A487-A53288E0E791}"/>
          </ac:spMkLst>
        </pc:spChg>
        <pc:spChg chg="add">
          <ac:chgData name="AREEBA FATIMA" userId="55f269f3-360c-43d4-aab0-0b058aafdcdd" providerId="ADAL" clId="{C18FFFE5-7C27-4294-94D7-1B1F8AE8E812}" dt="2024-07-05T11:45:41.285" v="158" actId="26606"/>
          <ac:spMkLst>
            <pc:docMk/>
            <pc:sldMk cId="2773050250" sldId="260"/>
            <ac:spMk id="12" creationId="{7004738A-9D34-43E8-97D2-CA0EED4F8BE0}"/>
          </ac:spMkLst>
        </pc:spChg>
        <pc:spChg chg="add">
          <ac:chgData name="AREEBA FATIMA" userId="55f269f3-360c-43d4-aab0-0b058aafdcdd" providerId="ADAL" clId="{C18FFFE5-7C27-4294-94D7-1B1F8AE8E812}" dt="2024-07-05T11:45:41.285" v="158" actId="26606"/>
          <ac:spMkLst>
            <pc:docMk/>
            <pc:sldMk cId="2773050250" sldId="260"/>
            <ac:spMk id="14" creationId="{B8B8D07F-F13E-443E-BA68-2D26672D76B9}"/>
          </ac:spMkLst>
        </pc:spChg>
        <pc:spChg chg="add">
          <ac:chgData name="AREEBA FATIMA" userId="55f269f3-360c-43d4-aab0-0b058aafdcdd" providerId="ADAL" clId="{C18FFFE5-7C27-4294-94D7-1B1F8AE8E812}" dt="2024-07-05T11:45:41.285" v="158" actId="26606"/>
          <ac:spMkLst>
            <pc:docMk/>
            <pc:sldMk cId="2773050250" sldId="260"/>
            <ac:spMk id="16" creationId="{2813A4FA-24A5-41ED-A534-3807D1B2F344}"/>
          </ac:spMkLst>
        </pc:spChg>
        <pc:spChg chg="add">
          <ac:chgData name="AREEBA FATIMA" userId="55f269f3-360c-43d4-aab0-0b058aafdcdd" providerId="ADAL" clId="{C18FFFE5-7C27-4294-94D7-1B1F8AE8E812}" dt="2024-07-05T11:45:41.285" v="158" actId="26606"/>
          <ac:spMkLst>
            <pc:docMk/>
            <pc:sldMk cId="2773050250" sldId="260"/>
            <ac:spMk id="18" creationId="{C3944F27-CA70-4E84-A51A-E6BF89558979}"/>
          </ac:spMkLst>
        </pc:spChg>
        <pc:picChg chg="add mod">
          <ac:chgData name="AREEBA FATIMA" userId="55f269f3-360c-43d4-aab0-0b058aafdcdd" providerId="ADAL" clId="{C18FFFE5-7C27-4294-94D7-1B1F8AE8E812}" dt="2024-07-05T13:11:08.553" v="784"/>
          <ac:picMkLst>
            <pc:docMk/>
            <pc:sldMk cId="2773050250" sldId="260"/>
            <ac:picMk id="4" creationId="{D5663ECB-BAB5-292C-635B-4C2FC791DF51}"/>
          </ac:picMkLst>
        </pc:picChg>
        <pc:picChg chg="add mod">
          <ac:chgData name="AREEBA FATIMA" userId="55f269f3-360c-43d4-aab0-0b058aafdcdd" providerId="ADAL" clId="{C18FFFE5-7C27-4294-94D7-1B1F8AE8E812}" dt="2024-07-05T11:47:01.608" v="174"/>
          <ac:picMkLst>
            <pc:docMk/>
            <pc:sldMk cId="2773050250" sldId="260"/>
            <ac:picMk id="5" creationId="{1379E0B0-1BF2-72BD-D3E2-49E94F197FD1}"/>
          </ac:picMkLst>
        </pc:picChg>
      </pc:sldChg>
      <pc:sldChg chg="addSp delSp modSp new mod">
        <pc:chgData name="AREEBA FATIMA" userId="55f269f3-360c-43d4-aab0-0b058aafdcdd" providerId="ADAL" clId="{C18FFFE5-7C27-4294-94D7-1B1F8AE8E812}" dt="2024-07-05T13:11:10.838" v="785"/>
        <pc:sldMkLst>
          <pc:docMk/>
          <pc:sldMk cId="3736425298" sldId="261"/>
        </pc:sldMkLst>
        <pc:spChg chg="mod">
          <ac:chgData name="AREEBA FATIMA" userId="55f269f3-360c-43d4-aab0-0b058aafdcdd" providerId="ADAL" clId="{C18FFFE5-7C27-4294-94D7-1B1F8AE8E812}" dt="2024-07-05T11:47:49.066" v="181" actId="207"/>
          <ac:spMkLst>
            <pc:docMk/>
            <pc:sldMk cId="3736425298" sldId="261"/>
            <ac:spMk id="2" creationId="{75DDC8D1-4635-2301-F649-4A25D5988BBE}"/>
          </ac:spMkLst>
        </pc:spChg>
        <pc:spChg chg="del mod">
          <ac:chgData name="AREEBA FATIMA" userId="55f269f3-360c-43d4-aab0-0b058aafdcdd" providerId="ADAL" clId="{C18FFFE5-7C27-4294-94D7-1B1F8AE8E812}" dt="2024-07-05T11:53:19.018" v="197" actId="26606"/>
          <ac:spMkLst>
            <pc:docMk/>
            <pc:sldMk cId="3736425298" sldId="261"/>
            <ac:spMk id="3" creationId="{51C71139-D5A9-94A4-72FA-6F3712A7EE40}"/>
          </ac:spMkLst>
        </pc:spChg>
        <pc:graphicFrameChg chg="add mod">
          <ac:chgData name="AREEBA FATIMA" userId="55f269f3-360c-43d4-aab0-0b058aafdcdd" providerId="ADAL" clId="{C18FFFE5-7C27-4294-94D7-1B1F8AE8E812}" dt="2024-07-05T11:54:01.943" v="201" actId="2711"/>
          <ac:graphicFrameMkLst>
            <pc:docMk/>
            <pc:sldMk cId="3736425298" sldId="261"/>
            <ac:graphicFrameMk id="5" creationId="{0CEF6D3B-7E0D-5A8D-6E28-75DCDC6876A5}"/>
          </ac:graphicFrameMkLst>
        </pc:graphicFrameChg>
        <pc:picChg chg="add mod">
          <ac:chgData name="AREEBA FATIMA" userId="55f269f3-360c-43d4-aab0-0b058aafdcdd" providerId="ADAL" clId="{C18FFFE5-7C27-4294-94D7-1B1F8AE8E812}" dt="2024-07-05T13:11:10.838" v="785"/>
          <ac:picMkLst>
            <pc:docMk/>
            <pc:sldMk cId="3736425298" sldId="261"/>
            <ac:picMk id="3" creationId="{D0576615-958B-1659-334A-D08CC8145E8F}"/>
          </ac:picMkLst>
        </pc:picChg>
      </pc:sldChg>
      <pc:sldChg chg="addSp modSp new mod setBg">
        <pc:chgData name="AREEBA FATIMA" userId="55f269f3-360c-43d4-aab0-0b058aafdcdd" providerId="ADAL" clId="{C18FFFE5-7C27-4294-94D7-1B1F8AE8E812}" dt="2024-07-05T13:11:13.536" v="786"/>
        <pc:sldMkLst>
          <pc:docMk/>
          <pc:sldMk cId="3450068699" sldId="262"/>
        </pc:sldMkLst>
        <pc:spChg chg="mod">
          <ac:chgData name="AREEBA FATIMA" userId="55f269f3-360c-43d4-aab0-0b058aafdcdd" providerId="ADAL" clId="{C18FFFE5-7C27-4294-94D7-1B1F8AE8E812}" dt="2024-07-05T11:59:56.052" v="242" actId="1076"/>
          <ac:spMkLst>
            <pc:docMk/>
            <pc:sldMk cId="3450068699" sldId="262"/>
            <ac:spMk id="2" creationId="{E7D48121-8B42-D9A0-F396-8336D035C9B1}"/>
          </ac:spMkLst>
        </pc:spChg>
        <pc:spChg chg="mod">
          <ac:chgData name="AREEBA FATIMA" userId="55f269f3-360c-43d4-aab0-0b058aafdcdd" providerId="ADAL" clId="{C18FFFE5-7C27-4294-94D7-1B1F8AE8E812}" dt="2024-07-05T11:59:44.996" v="241" actId="207"/>
          <ac:spMkLst>
            <pc:docMk/>
            <pc:sldMk cId="3450068699" sldId="262"/>
            <ac:spMk id="3" creationId="{65FB0B23-CD7E-053C-6249-76B1DE9EB489}"/>
          </ac:spMkLst>
        </pc:spChg>
        <pc:spChg chg="add">
          <ac:chgData name="AREEBA FATIMA" userId="55f269f3-360c-43d4-aab0-0b058aafdcdd" providerId="ADAL" clId="{C18FFFE5-7C27-4294-94D7-1B1F8AE8E812}" dt="2024-07-05T11:58:50.609" v="228" actId="26606"/>
          <ac:spMkLst>
            <pc:docMk/>
            <pc:sldMk cId="3450068699" sldId="262"/>
            <ac:spMk id="10" creationId="{12609869-9E80-471B-A487-A53288E0E791}"/>
          </ac:spMkLst>
        </pc:spChg>
        <pc:spChg chg="add">
          <ac:chgData name="AREEBA FATIMA" userId="55f269f3-360c-43d4-aab0-0b058aafdcdd" providerId="ADAL" clId="{C18FFFE5-7C27-4294-94D7-1B1F8AE8E812}" dt="2024-07-05T11:58:50.609" v="228" actId="26606"/>
          <ac:spMkLst>
            <pc:docMk/>
            <pc:sldMk cId="3450068699" sldId="262"/>
            <ac:spMk id="12" creationId="{7004738A-9D34-43E8-97D2-CA0EED4F8BE0}"/>
          </ac:spMkLst>
        </pc:spChg>
        <pc:spChg chg="add">
          <ac:chgData name="AREEBA FATIMA" userId="55f269f3-360c-43d4-aab0-0b058aafdcdd" providerId="ADAL" clId="{C18FFFE5-7C27-4294-94D7-1B1F8AE8E812}" dt="2024-07-05T11:58:50.609" v="228" actId="26606"/>
          <ac:spMkLst>
            <pc:docMk/>
            <pc:sldMk cId="3450068699" sldId="262"/>
            <ac:spMk id="14" creationId="{B8B8D07F-F13E-443E-BA68-2D26672D76B9}"/>
          </ac:spMkLst>
        </pc:spChg>
        <pc:spChg chg="add">
          <ac:chgData name="AREEBA FATIMA" userId="55f269f3-360c-43d4-aab0-0b058aafdcdd" providerId="ADAL" clId="{C18FFFE5-7C27-4294-94D7-1B1F8AE8E812}" dt="2024-07-05T11:58:50.609" v="228" actId="26606"/>
          <ac:spMkLst>
            <pc:docMk/>
            <pc:sldMk cId="3450068699" sldId="262"/>
            <ac:spMk id="16" creationId="{2813A4FA-24A5-41ED-A534-3807D1B2F344}"/>
          </ac:spMkLst>
        </pc:spChg>
        <pc:spChg chg="add">
          <ac:chgData name="AREEBA FATIMA" userId="55f269f3-360c-43d4-aab0-0b058aafdcdd" providerId="ADAL" clId="{C18FFFE5-7C27-4294-94D7-1B1F8AE8E812}" dt="2024-07-05T11:58:50.609" v="228" actId="26606"/>
          <ac:spMkLst>
            <pc:docMk/>
            <pc:sldMk cId="3450068699" sldId="262"/>
            <ac:spMk id="18" creationId="{C3944F27-CA70-4E84-A51A-E6BF89558979}"/>
          </ac:spMkLst>
        </pc:spChg>
        <pc:picChg chg="add mod">
          <ac:chgData name="AREEBA FATIMA" userId="55f269f3-360c-43d4-aab0-0b058aafdcdd" providerId="ADAL" clId="{C18FFFE5-7C27-4294-94D7-1B1F8AE8E812}" dt="2024-07-05T13:11:13.536" v="786"/>
          <ac:picMkLst>
            <pc:docMk/>
            <pc:sldMk cId="3450068699" sldId="262"/>
            <ac:picMk id="4" creationId="{8066E8F2-53D2-7E11-B209-68CAB731A531}"/>
          </ac:picMkLst>
        </pc:picChg>
        <pc:picChg chg="add mod">
          <ac:chgData name="AREEBA FATIMA" userId="55f269f3-360c-43d4-aab0-0b058aafdcdd" providerId="ADAL" clId="{C18FFFE5-7C27-4294-94D7-1B1F8AE8E812}" dt="2024-07-05T11:58:58.801" v="230" actId="27614"/>
          <ac:picMkLst>
            <pc:docMk/>
            <pc:sldMk cId="3450068699" sldId="262"/>
            <ac:picMk id="5" creationId="{9B3040ED-25BF-7F89-C5D4-AA00FEBB097E}"/>
          </ac:picMkLst>
        </pc:picChg>
      </pc:sldChg>
      <pc:sldChg chg="addSp modSp new mod">
        <pc:chgData name="AREEBA FATIMA" userId="55f269f3-360c-43d4-aab0-0b058aafdcdd" providerId="ADAL" clId="{C18FFFE5-7C27-4294-94D7-1B1F8AE8E812}" dt="2024-07-05T13:11:21.963" v="787"/>
        <pc:sldMkLst>
          <pc:docMk/>
          <pc:sldMk cId="2404733456" sldId="263"/>
        </pc:sldMkLst>
        <pc:spChg chg="mod">
          <ac:chgData name="AREEBA FATIMA" userId="55f269f3-360c-43d4-aab0-0b058aafdcdd" providerId="ADAL" clId="{C18FFFE5-7C27-4294-94D7-1B1F8AE8E812}" dt="2024-07-05T12:01:14.155" v="249" actId="207"/>
          <ac:spMkLst>
            <pc:docMk/>
            <pc:sldMk cId="2404733456" sldId="263"/>
            <ac:spMk id="2" creationId="{EFAC605F-C2E5-5A33-0F2F-D8158F17974C}"/>
          </ac:spMkLst>
        </pc:spChg>
        <pc:spChg chg="mod">
          <ac:chgData name="AREEBA FATIMA" userId="55f269f3-360c-43d4-aab0-0b058aafdcdd" providerId="ADAL" clId="{C18FFFE5-7C27-4294-94D7-1B1F8AE8E812}" dt="2024-07-05T12:02:02.278" v="256" actId="207"/>
          <ac:spMkLst>
            <pc:docMk/>
            <pc:sldMk cId="2404733456" sldId="263"/>
            <ac:spMk id="3" creationId="{4C9E930A-58F3-0787-5C8E-3D50A34AA09B}"/>
          </ac:spMkLst>
        </pc:spChg>
        <pc:picChg chg="add mod">
          <ac:chgData name="AREEBA FATIMA" userId="55f269f3-360c-43d4-aab0-0b058aafdcdd" providerId="ADAL" clId="{C18FFFE5-7C27-4294-94D7-1B1F8AE8E812}" dt="2024-07-05T13:11:21.963" v="787"/>
          <ac:picMkLst>
            <pc:docMk/>
            <pc:sldMk cId="2404733456" sldId="263"/>
            <ac:picMk id="4" creationId="{99C7045B-1F8C-520A-6954-5089F46829C6}"/>
          </ac:picMkLst>
        </pc:picChg>
        <pc:picChg chg="add mod">
          <ac:chgData name="AREEBA FATIMA" userId="55f269f3-360c-43d4-aab0-0b058aafdcdd" providerId="ADAL" clId="{C18FFFE5-7C27-4294-94D7-1B1F8AE8E812}" dt="2024-07-05T12:02:37.452" v="260" actId="14100"/>
          <ac:picMkLst>
            <pc:docMk/>
            <pc:sldMk cId="2404733456" sldId="263"/>
            <ac:picMk id="5" creationId="{CBE63245-5BA8-6451-9738-83CC34C4ECB5}"/>
          </ac:picMkLst>
        </pc:picChg>
      </pc:sldChg>
      <pc:sldChg chg="addSp delSp modSp new mod">
        <pc:chgData name="AREEBA FATIMA" userId="55f269f3-360c-43d4-aab0-0b058aafdcdd" providerId="ADAL" clId="{C18FFFE5-7C27-4294-94D7-1B1F8AE8E812}" dt="2024-07-05T12:15:52.909" v="353" actId="255"/>
        <pc:sldMkLst>
          <pc:docMk/>
          <pc:sldMk cId="3825718322" sldId="264"/>
        </pc:sldMkLst>
        <pc:spChg chg="mod">
          <ac:chgData name="AREEBA FATIMA" userId="55f269f3-360c-43d4-aab0-0b058aafdcdd" providerId="ADAL" clId="{C18FFFE5-7C27-4294-94D7-1B1F8AE8E812}" dt="2024-07-05T12:09:11.456" v="267" actId="207"/>
          <ac:spMkLst>
            <pc:docMk/>
            <pc:sldMk cId="3825718322" sldId="264"/>
            <ac:spMk id="2" creationId="{BB2F1766-95E0-ADA6-677D-1641ECEBCC2E}"/>
          </ac:spMkLst>
        </pc:spChg>
        <pc:spChg chg="del mod">
          <ac:chgData name="AREEBA FATIMA" userId="55f269f3-360c-43d4-aab0-0b058aafdcdd" providerId="ADAL" clId="{C18FFFE5-7C27-4294-94D7-1B1F8AE8E812}" dt="2024-07-05T12:14:49.991" v="347" actId="26606"/>
          <ac:spMkLst>
            <pc:docMk/>
            <pc:sldMk cId="3825718322" sldId="264"/>
            <ac:spMk id="3" creationId="{23B911DD-476A-4572-C659-DAE19A185670}"/>
          </ac:spMkLst>
        </pc:spChg>
        <pc:graphicFrameChg chg="add mod">
          <ac:chgData name="AREEBA FATIMA" userId="55f269f3-360c-43d4-aab0-0b058aafdcdd" providerId="ADAL" clId="{C18FFFE5-7C27-4294-94D7-1B1F8AE8E812}" dt="2024-07-05T12:15:52.909" v="353" actId="255"/>
          <ac:graphicFrameMkLst>
            <pc:docMk/>
            <pc:sldMk cId="3825718322" sldId="264"/>
            <ac:graphicFrameMk id="5" creationId="{05D388DA-16A4-1759-ED2E-A76CF37DC79F}"/>
          </ac:graphicFrameMkLst>
        </pc:graphicFrameChg>
      </pc:sldChg>
      <pc:sldChg chg="addSp modSp new mod">
        <pc:chgData name="AREEBA FATIMA" userId="55f269f3-360c-43d4-aab0-0b058aafdcdd" providerId="ADAL" clId="{C18FFFE5-7C27-4294-94D7-1B1F8AE8E812}" dt="2024-07-05T13:11:35.493" v="788"/>
        <pc:sldMkLst>
          <pc:docMk/>
          <pc:sldMk cId="2124653629" sldId="265"/>
        </pc:sldMkLst>
        <pc:spChg chg="mod">
          <ac:chgData name="AREEBA FATIMA" userId="55f269f3-360c-43d4-aab0-0b058aafdcdd" providerId="ADAL" clId="{C18FFFE5-7C27-4294-94D7-1B1F8AE8E812}" dt="2024-07-05T12:17:46.464" v="360" actId="207"/>
          <ac:spMkLst>
            <pc:docMk/>
            <pc:sldMk cId="2124653629" sldId="265"/>
            <ac:spMk id="2" creationId="{5BECED79-171E-5D65-CF72-24793868546E}"/>
          </ac:spMkLst>
        </pc:spChg>
        <pc:spChg chg="mod">
          <ac:chgData name="AREEBA FATIMA" userId="55f269f3-360c-43d4-aab0-0b058aafdcdd" providerId="ADAL" clId="{C18FFFE5-7C27-4294-94D7-1B1F8AE8E812}" dt="2024-07-05T12:20:42.829" v="373" actId="14100"/>
          <ac:spMkLst>
            <pc:docMk/>
            <pc:sldMk cId="2124653629" sldId="265"/>
            <ac:spMk id="3" creationId="{0823BCCB-4858-9FA6-BA24-B26515E77F74}"/>
          </ac:spMkLst>
        </pc:spChg>
        <pc:picChg chg="add mod">
          <ac:chgData name="AREEBA FATIMA" userId="55f269f3-360c-43d4-aab0-0b058aafdcdd" providerId="ADAL" clId="{C18FFFE5-7C27-4294-94D7-1B1F8AE8E812}" dt="2024-07-05T13:11:35.493" v="788"/>
          <ac:picMkLst>
            <pc:docMk/>
            <pc:sldMk cId="2124653629" sldId="265"/>
            <ac:picMk id="4" creationId="{5AC59EAD-CC33-F75F-3168-7DF8FFEA92B4}"/>
          </ac:picMkLst>
        </pc:picChg>
        <pc:picChg chg="add mod">
          <ac:chgData name="AREEBA FATIMA" userId="55f269f3-360c-43d4-aab0-0b058aafdcdd" providerId="ADAL" clId="{C18FFFE5-7C27-4294-94D7-1B1F8AE8E812}" dt="2024-07-05T12:20:57.147" v="377" actId="1076"/>
          <ac:picMkLst>
            <pc:docMk/>
            <pc:sldMk cId="2124653629" sldId="265"/>
            <ac:picMk id="5" creationId="{50BFA5D8-418D-1E37-1593-E057E200547A}"/>
          </ac:picMkLst>
        </pc:picChg>
      </pc:sldChg>
      <pc:sldChg chg="addSp modSp new mod">
        <pc:chgData name="AREEBA FATIMA" userId="55f269f3-360c-43d4-aab0-0b058aafdcdd" providerId="ADAL" clId="{C18FFFE5-7C27-4294-94D7-1B1F8AE8E812}" dt="2024-07-05T13:11:38.530" v="789"/>
        <pc:sldMkLst>
          <pc:docMk/>
          <pc:sldMk cId="196466005" sldId="266"/>
        </pc:sldMkLst>
        <pc:spChg chg="mod">
          <ac:chgData name="AREEBA FATIMA" userId="55f269f3-360c-43d4-aab0-0b058aafdcdd" providerId="ADAL" clId="{C18FFFE5-7C27-4294-94D7-1B1F8AE8E812}" dt="2024-07-05T12:27:14.453" v="408" actId="1076"/>
          <ac:spMkLst>
            <pc:docMk/>
            <pc:sldMk cId="196466005" sldId="266"/>
            <ac:spMk id="2" creationId="{5742C86C-C0AD-1EDF-308C-9C1335CA6242}"/>
          </ac:spMkLst>
        </pc:spChg>
        <pc:spChg chg="mod">
          <ac:chgData name="AREEBA FATIMA" userId="55f269f3-360c-43d4-aab0-0b058aafdcdd" providerId="ADAL" clId="{C18FFFE5-7C27-4294-94D7-1B1F8AE8E812}" dt="2024-07-05T12:27:25.527" v="414" actId="27636"/>
          <ac:spMkLst>
            <pc:docMk/>
            <pc:sldMk cId="196466005" sldId="266"/>
            <ac:spMk id="3" creationId="{CE04634C-B48F-6A2A-8368-155351EB03D9}"/>
          </ac:spMkLst>
        </pc:spChg>
        <pc:picChg chg="add mod">
          <ac:chgData name="AREEBA FATIMA" userId="55f269f3-360c-43d4-aab0-0b058aafdcdd" providerId="ADAL" clId="{C18FFFE5-7C27-4294-94D7-1B1F8AE8E812}" dt="2024-07-05T13:11:38.530" v="789"/>
          <ac:picMkLst>
            <pc:docMk/>
            <pc:sldMk cId="196466005" sldId="266"/>
            <ac:picMk id="4" creationId="{C9699E47-3C46-F6EC-8A02-D268D341C9FF}"/>
          </ac:picMkLst>
        </pc:picChg>
        <pc:picChg chg="add mod">
          <ac:chgData name="AREEBA FATIMA" userId="55f269f3-360c-43d4-aab0-0b058aafdcdd" providerId="ADAL" clId="{C18FFFE5-7C27-4294-94D7-1B1F8AE8E812}" dt="2024-07-05T12:28:52.847" v="424"/>
          <ac:picMkLst>
            <pc:docMk/>
            <pc:sldMk cId="196466005" sldId="266"/>
            <ac:picMk id="5" creationId="{5DEDAA99-55E1-8762-957C-B6BF8A156B49}"/>
          </ac:picMkLst>
        </pc:picChg>
      </pc:sldChg>
      <pc:sldChg chg="addSp delSp modSp new mod">
        <pc:chgData name="AREEBA FATIMA" userId="55f269f3-360c-43d4-aab0-0b058aafdcdd" providerId="ADAL" clId="{C18FFFE5-7C27-4294-94D7-1B1F8AE8E812}" dt="2024-07-05T13:11:41.771" v="790"/>
        <pc:sldMkLst>
          <pc:docMk/>
          <pc:sldMk cId="1637698658" sldId="267"/>
        </pc:sldMkLst>
        <pc:spChg chg="mod">
          <ac:chgData name="AREEBA FATIMA" userId="55f269f3-360c-43d4-aab0-0b058aafdcdd" providerId="ADAL" clId="{C18FFFE5-7C27-4294-94D7-1B1F8AE8E812}" dt="2024-07-05T12:29:20.900" v="429" actId="207"/>
          <ac:spMkLst>
            <pc:docMk/>
            <pc:sldMk cId="1637698658" sldId="267"/>
            <ac:spMk id="2" creationId="{6C0BBFD5-09F7-4AF0-292E-65971727A339}"/>
          </ac:spMkLst>
        </pc:spChg>
        <pc:spChg chg="del mod">
          <ac:chgData name="AREEBA FATIMA" userId="55f269f3-360c-43d4-aab0-0b058aafdcdd" providerId="ADAL" clId="{C18FFFE5-7C27-4294-94D7-1B1F8AE8E812}" dt="2024-07-05T12:30:54.020" v="442" actId="26606"/>
          <ac:spMkLst>
            <pc:docMk/>
            <pc:sldMk cId="1637698658" sldId="267"/>
            <ac:spMk id="3" creationId="{13A6CD26-EE97-457B-7EBA-4E3E24DF40C0}"/>
          </ac:spMkLst>
        </pc:spChg>
        <pc:graphicFrameChg chg="add mod modGraphic">
          <ac:chgData name="AREEBA FATIMA" userId="55f269f3-360c-43d4-aab0-0b058aafdcdd" providerId="ADAL" clId="{C18FFFE5-7C27-4294-94D7-1B1F8AE8E812}" dt="2024-07-05T12:32:03.968" v="452" actId="207"/>
          <ac:graphicFrameMkLst>
            <pc:docMk/>
            <pc:sldMk cId="1637698658" sldId="267"/>
            <ac:graphicFrameMk id="5" creationId="{92CB6BF6-88EE-E4B1-50F2-41DA8849DE69}"/>
          </ac:graphicFrameMkLst>
        </pc:graphicFrameChg>
        <pc:picChg chg="add mod">
          <ac:chgData name="AREEBA FATIMA" userId="55f269f3-360c-43d4-aab0-0b058aafdcdd" providerId="ADAL" clId="{C18FFFE5-7C27-4294-94D7-1B1F8AE8E812}" dt="2024-07-05T13:11:41.771" v="790"/>
          <ac:picMkLst>
            <pc:docMk/>
            <pc:sldMk cId="1637698658" sldId="267"/>
            <ac:picMk id="3" creationId="{6297FEED-946F-17BB-1689-17291E653715}"/>
          </ac:picMkLst>
        </pc:picChg>
      </pc:sldChg>
      <pc:sldChg chg="addSp delSp modSp new mod">
        <pc:chgData name="AREEBA FATIMA" userId="55f269f3-360c-43d4-aab0-0b058aafdcdd" providerId="ADAL" clId="{C18FFFE5-7C27-4294-94D7-1B1F8AE8E812}" dt="2024-07-05T12:37:41.474" v="477" actId="207"/>
        <pc:sldMkLst>
          <pc:docMk/>
          <pc:sldMk cId="4285485068" sldId="268"/>
        </pc:sldMkLst>
        <pc:spChg chg="mod">
          <ac:chgData name="AREEBA FATIMA" userId="55f269f3-360c-43d4-aab0-0b058aafdcdd" providerId="ADAL" clId="{C18FFFE5-7C27-4294-94D7-1B1F8AE8E812}" dt="2024-07-05T12:35:17.672" v="459" actId="207"/>
          <ac:spMkLst>
            <pc:docMk/>
            <pc:sldMk cId="4285485068" sldId="268"/>
            <ac:spMk id="2" creationId="{36CDE55F-ADA4-4C41-2ABF-13B82524D270}"/>
          </ac:spMkLst>
        </pc:spChg>
        <pc:spChg chg="del mod">
          <ac:chgData name="AREEBA FATIMA" userId="55f269f3-360c-43d4-aab0-0b058aafdcdd" providerId="ADAL" clId="{C18FFFE5-7C27-4294-94D7-1B1F8AE8E812}" dt="2024-07-05T12:37:04.599" v="473" actId="26606"/>
          <ac:spMkLst>
            <pc:docMk/>
            <pc:sldMk cId="4285485068" sldId="268"/>
            <ac:spMk id="3" creationId="{41F69584-20B8-CF35-E4A0-6CD7AAD7E9B9}"/>
          </ac:spMkLst>
        </pc:spChg>
        <pc:graphicFrameChg chg="add mod modGraphic">
          <ac:chgData name="AREEBA FATIMA" userId="55f269f3-360c-43d4-aab0-0b058aafdcdd" providerId="ADAL" clId="{C18FFFE5-7C27-4294-94D7-1B1F8AE8E812}" dt="2024-07-05T12:37:41.474" v="477" actId="207"/>
          <ac:graphicFrameMkLst>
            <pc:docMk/>
            <pc:sldMk cId="4285485068" sldId="268"/>
            <ac:graphicFrameMk id="5" creationId="{A8EA9387-1090-F2AF-13A3-0FE54FDE9368}"/>
          </ac:graphicFrameMkLst>
        </pc:graphicFrameChg>
      </pc:sldChg>
      <pc:sldChg chg="addSp modSp new mod">
        <pc:chgData name="AREEBA FATIMA" userId="55f269f3-360c-43d4-aab0-0b058aafdcdd" providerId="ADAL" clId="{C18FFFE5-7C27-4294-94D7-1B1F8AE8E812}" dt="2024-07-05T13:11:46.239" v="791"/>
        <pc:sldMkLst>
          <pc:docMk/>
          <pc:sldMk cId="2186483761" sldId="269"/>
        </pc:sldMkLst>
        <pc:spChg chg="mod">
          <ac:chgData name="AREEBA FATIMA" userId="55f269f3-360c-43d4-aab0-0b058aafdcdd" providerId="ADAL" clId="{C18FFFE5-7C27-4294-94D7-1B1F8AE8E812}" dt="2024-07-05T12:38:18.163" v="482" actId="207"/>
          <ac:spMkLst>
            <pc:docMk/>
            <pc:sldMk cId="2186483761" sldId="269"/>
            <ac:spMk id="2" creationId="{070B2D87-6031-2C8D-51E5-1A36F4BB1598}"/>
          </ac:spMkLst>
        </pc:spChg>
        <pc:spChg chg="mod">
          <ac:chgData name="AREEBA FATIMA" userId="55f269f3-360c-43d4-aab0-0b058aafdcdd" providerId="ADAL" clId="{C18FFFE5-7C27-4294-94D7-1B1F8AE8E812}" dt="2024-07-05T12:40:22.785" v="498" actId="1076"/>
          <ac:spMkLst>
            <pc:docMk/>
            <pc:sldMk cId="2186483761" sldId="269"/>
            <ac:spMk id="3" creationId="{CC4419D4-9738-0784-C2B9-E79ECB556589}"/>
          </ac:spMkLst>
        </pc:spChg>
        <pc:picChg chg="add mod">
          <ac:chgData name="AREEBA FATIMA" userId="55f269f3-360c-43d4-aab0-0b058aafdcdd" providerId="ADAL" clId="{C18FFFE5-7C27-4294-94D7-1B1F8AE8E812}" dt="2024-07-05T13:11:46.239" v="791"/>
          <ac:picMkLst>
            <pc:docMk/>
            <pc:sldMk cId="2186483761" sldId="269"/>
            <ac:picMk id="4" creationId="{7CB2CDD6-95E7-686F-6438-C87579F86FD6}"/>
          </ac:picMkLst>
        </pc:picChg>
        <pc:picChg chg="add mod">
          <ac:chgData name="AREEBA FATIMA" userId="55f269f3-360c-43d4-aab0-0b058aafdcdd" providerId="ADAL" clId="{C18FFFE5-7C27-4294-94D7-1B1F8AE8E812}" dt="2024-07-05T12:40:39.510" v="500"/>
          <ac:picMkLst>
            <pc:docMk/>
            <pc:sldMk cId="2186483761" sldId="269"/>
            <ac:picMk id="5" creationId="{5ACE3F43-9BD1-DB86-C5DA-1B7ECF3015A6}"/>
          </ac:picMkLst>
        </pc:picChg>
      </pc:sldChg>
      <pc:sldChg chg="addSp modSp new mod">
        <pc:chgData name="AREEBA FATIMA" userId="55f269f3-360c-43d4-aab0-0b058aafdcdd" providerId="ADAL" clId="{C18FFFE5-7C27-4294-94D7-1B1F8AE8E812}" dt="2024-07-05T13:11:53.840" v="792"/>
        <pc:sldMkLst>
          <pc:docMk/>
          <pc:sldMk cId="1615976787" sldId="270"/>
        </pc:sldMkLst>
        <pc:spChg chg="mod">
          <ac:chgData name="AREEBA FATIMA" userId="55f269f3-360c-43d4-aab0-0b058aafdcdd" providerId="ADAL" clId="{C18FFFE5-7C27-4294-94D7-1B1F8AE8E812}" dt="2024-07-05T12:41:20.731" v="507" actId="207"/>
          <ac:spMkLst>
            <pc:docMk/>
            <pc:sldMk cId="1615976787" sldId="270"/>
            <ac:spMk id="2" creationId="{7BA14C55-C9D8-A03B-D2C1-E274726C1A17}"/>
          </ac:spMkLst>
        </pc:spChg>
        <pc:spChg chg="mod">
          <ac:chgData name="AREEBA FATIMA" userId="55f269f3-360c-43d4-aab0-0b058aafdcdd" providerId="ADAL" clId="{C18FFFE5-7C27-4294-94D7-1B1F8AE8E812}" dt="2024-07-05T12:42:33.190" v="516" actId="207"/>
          <ac:spMkLst>
            <pc:docMk/>
            <pc:sldMk cId="1615976787" sldId="270"/>
            <ac:spMk id="3" creationId="{1277ACFC-535E-B2C8-CBF6-076742A3B67F}"/>
          </ac:spMkLst>
        </pc:spChg>
        <pc:picChg chg="add mod">
          <ac:chgData name="AREEBA FATIMA" userId="55f269f3-360c-43d4-aab0-0b058aafdcdd" providerId="ADAL" clId="{C18FFFE5-7C27-4294-94D7-1B1F8AE8E812}" dt="2024-07-05T13:11:53.840" v="792"/>
          <ac:picMkLst>
            <pc:docMk/>
            <pc:sldMk cId="1615976787" sldId="270"/>
            <ac:picMk id="4" creationId="{F24FBD62-DA4B-EA61-D013-D406C8B4DEB0}"/>
          </ac:picMkLst>
        </pc:picChg>
      </pc:sldChg>
      <pc:sldChg chg="addSp modSp new mod">
        <pc:chgData name="AREEBA FATIMA" userId="55f269f3-360c-43d4-aab0-0b058aafdcdd" providerId="ADAL" clId="{C18FFFE5-7C27-4294-94D7-1B1F8AE8E812}" dt="2024-07-05T13:11:58.480" v="793"/>
        <pc:sldMkLst>
          <pc:docMk/>
          <pc:sldMk cId="173408780" sldId="271"/>
        </pc:sldMkLst>
        <pc:spChg chg="mod">
          <ac:chgData name="AREEBA FATIMA" userId="55f269f3-360c-43d4-aab0-0b058aafdcdd" providerId="ADAL" clId="{C18FFFE5-7C27-4294-94D7-1B1F8AE8E812}" dt="2024-07-05T12:42:47.077" v="521" actId="207"/>
          <ac:spMkLst>
            <pc:docMk/>
            <pc:sldMk cId="173408780" sldId="271"/>
            <ac:spMk id="2" creationId="{B2C45B54-5085-811A-2250-B7C5B1C21322}"/>
          </ac:spMkLst>
        </pc:spChg>
        <pc:spChg chg="mod">
          <ac:chgData name="AREEBA FATIMA" userId="55f269f3-360c-43d4-aab0-0b058aafdcdd" providerId="ADAL" clId="{C18FFFE5-7C27-4294-94D7-1B1F8AE8E812}" dt="2024-07-05T12:46:02.001" v="550" actId="113"/>
          <ac:spMkLst>
            <pc:docMk/>
            <pc:sldMk cId="173408780" sldId="271"/>
            <ac:spMk id="3" creationId="{EC7C7F44-A466-6AF1-11FF-FABC34F20B2B}"/>
          </ac:spMkLst>
        </pc:spChg>
        <pc:picChg chg="add mod">
          <ac:chgData name="AREEBA FATIMA" userId="55f269f3-360c-43d4-aab0-0b058aafdcdd" providerId="ADAL" clId="{C18FFFE5-7C27-4294-94D7-1B1F8AE8E812}" dt="2024-07-05T13:11:58.480" v="793"/>
          <ac:picMkLst>
            <pc:docMk/>
            <pc:sldMk cId="173408780" sldId="271"/>
            <ac:picMk id="4" creationId="{5FDAE249-B08E-0C7A-942D-E28AB6D3A98E}"/>
          </ac:picMkLst>
        </pc:picChg>
      </pc:sldChg>
      <pc:sldChg chg="addSp modSp new mod">
        <pc:chgData name="AREEBA FATIMA" userId="55f269f3-360c-43d4-aab0-0b058aafdcdd" providerId="ADAL" clId="{C18FFFE5-7C27-4294-94D7-1B1F8AE8E812}" dt="2024-07-05T13:12:01.240" v="794"/>
        <pc:sldMkLst>
          <pc:docMk/>
          <pc:sldMk cId="3424063467" sldId="272"/>
        </pc:sldMkLst>
        <pc:spChg chg="mod">
          <ac:chgData name="AREEBA FATIMA" userId="55f269f3-360c-43d4-aab0-0b058aafdcdd" providerId="ADAL" clId="{C18FFFE5-7C27-4294-94D7-1B1F8AE8E812}" dt="2024-07-05T12:46:21.673" v="555" actId="207"/>
          <ac:spMkLst>
            <pc:docMk/>
            <pc:sldMk cId="3424063467" sldId="272"/>
            <ac:spMk id="2" creationId="{DDBA28B0-4537-E48B-3751-48842D601092}"/>
          </ac:spMkLst>
        </pc:spChg>
        <pc:spChg chg="mod">
          <ac:chgData name="AREEBA FATIMA" userId="55f269f3-360c-43d4-aab0-0b058aafdcdd" providerId="ADAL" clId="{C18FFFE5-7C27-4294-94D7-1B1F8AE8E812}" dt="2024-07-05T12:47:08.548" v="563" actId="207"/>
          <ac:spMkLst>
            <pc:docMk/>
            <pc:sldMk cId="3424063467" sldId="272"/>
            <ac:spMk id="3" creationId="{45CD47FD-5AEC-8290-3662-147A7CA36B88}"/>
          </ac:spMkLst>
        </pc:spChg>
        <pc:picChg chg="add mod">
          <ac:chgData name="AREEBA FATIMA" userId="55f269f3-360c-43d4-aab0-0b058aafdcdd" providerId="ADAL" clId="{C18FFFE5-7C27-4294-94D7-1B1F8AE8E812}" dt="2024-07-05T13:12:01.240" v="794"/>
          <ac:picMkLst>
            <pc:docMk/>
            <pc:sldMk cId="3424063467" sldId="272"/>
            <ac:picMk id="4" creationId="{CE9C9947-C4E7-3DDD-E990-9ECE273A525E}"/>
          </ac:picMkLst>
        </pc:picChg>
      </pc:sldChg>
      <pc:sldChg chg="addSp modSp new mod">
        <pc:chgData name="AREEBA FATIMA" userId="55f269f3-360c-43d4-aab0-0b058aafdcdd" providerId="ADAL" clId="{C18FFFE5-7C27-4294-94D7-1B1F8AE8E812}" dt="2024-07-05T13:12:03.507" v="795"/>
        <pc:sldMkLst>
          <pc:docMk/>
          <pc:sldMk cId="484574884" sldId="273"/>
        </pc:sldMkLst>
        <pc:spChg chg="mod">
          <ac:chgData name="AREEBA FATIMA" userId="55f269f3-360c-43d4-aab0-0b058aafdcdd" providerId="ADAL" clId="{C18FFFE5-7C27-4294-94D7-1B1F8AE8E812}" dt="2024-07-05T12:49:14.694" v="570" actId="207"/>
          <ac:spMkLst>
            <pc:docMk/>
            <pc:sldMk cId="484574884" sldId="273"/>
            <ac:spMk id="2" creationId="{E3B1CBFE-3B7F-A945-BBF3-5340258FF19D}"/>
          </ac:spMkLst>
        </pc:spChg>
        <pc:spChg chg="mod">
          <ac:chgData name="AREEBA FATIMA" userId="55f269f3-360c-43d4-aab0-0b058aafdcdd" providerId="ADAL" clId="{C18FFFE5-7C27-4294-94D7-1B1F8AE8E812}" dt="2024-07-05T12:49:59.449" v="577" actId="207"/>
          <ac:spMkLst>
            <pc:docMk/>
            <pc:sldMk cId="484574884" sldId="273"/>
            <ac:spMk id="3" creationId="{04B56393-C141-074B-6FC5-14356D20D043}"/>
          </ac:spMkLst>
        </pc:spChg>
        <pc:picChg chg="add mod">
          <ac:chgData name="AREEBA FATIMA" userId="55f269f3-360c-43d4-aab0-0b058aafdcdd" providerId="ADAL" clId="{C18FFFE5-7C27-4294-94D7-1B1F8AE8E812}" dt="2024-07-05T13:12:03.507" v="795"/>
          <ac:picMkLst>
            <pc:docMk/>
            <pc:sldMk cId="484574884" sldId="273"/>
            <ac:picMk id="4" creationId="{05F317CF-8BF9-7352-A593-AD05214F44D2}"/>
          </ac:picMkLst>
        </pc:picChg>
      </pc:sldChg>
      <pc:sldChg chg="addSp modSp new mod setBg">
        <pc:chgData name="AREEBA FATIMA" userId="55f269f3-360c-43d4-aab0-0b058aafdcdd" providerId="ADAL" clId="{C18FFFE5-7C27-4294-94D7-1B1F8AE8E812}" dt="2024-07-05T13:12:05.890" v="796"/>
        <pc:sldMkLst>
          <pc:docMk/>
          <pc:sldMk cId="517695876" sldId="274"/>
        </pc:sldMkLst>
        <pc:spChg chg="mod">
          <ac:chgData name="AREEBA FATIMA" userId="55f269f3-360c-43d4-aab0-0b058aafdcdd" providerId="ADAL" clId="{C18FFFE5-7C27-4294-94D7-1B1F8AE8E812}" dt="2024-07-05T12:52:15.933" v="604" actId="1076"/>
          <ac:spMkLst>
            <pc:docMk/>
            <pc:sldMk cId="517695876" sldId="274"/>
            <ac:spMk id="2" creationId="{3CED14BA-D875-2673-7393-2CD885C15701}"/>
          </ac:spMkLst>
        </pc:spChg>
        <pc:spChg chg="mod">
          <ac:chgData name="AREEBA FATIMA" userId="55f269f3-360c-43d4-aab0-0b058aafdcdd" providerId="ADAL" clId="{C18FFFE5-7C27-4294-94D7-1B1F8AE8E812}" dt="2024-07-05T12:52:32.724" v="608" actId="207"/>
          <ac:spMkLst>
            <pc:docMk/>
            <pc:sldMk cId="517695876" sldId="274"/>
            <ac:spMk id="3" creationId="{F9110A9D-F74A-E7F1-76E9-278684484FF9}"/>
          </ac:spMkLst>
        </pc:spChg>
        <pc:spChg chg="add">
          <ac:chgData name="AREEBA FATIMA" userId="55f269f3-360c-43d4-aab0-0b058aafdcdd" providerId="ADAL" clId="{C18FFFE5-7C27-4294-94D7-1B1F8AE8E812}" dt="2024-07-05T12:51:56.589" v="599" actId="26606"/>
          <ac:spMkLst>
            <pc:docMk/>
            <pc:sldMk cId="517695876" sldId="274"/>
            <ac:spMk id="10" creationId="{12609869-9E80-471B-A487-A53288E0E791}"/>
          </ac:spMkLst>
        </pc:spChg>
        <pc:spChg chg="add">
          <ac:chgData name="AREEBA FATIMA" userId="55f269f3-360c-43d4-aab0-0b058aafdcdd" providerId="ADAL" clId="{C18FFFE5-7C27-4294-94D7-1B1F8AE8E812}" dt="2024-07-05T12:51:56.589" v="599" actId="26606"/>
          <ac:spMkLst>
            <pc:docMk/>
            <pc:sldMk cId="517695876" sldId="274"/>
            <ac:spMk id="12" creationId="{7004738A-9D34-43E8-97D2-CA0EED4F8BE0}"/>
          </ac:spMkLst>
        </pc:spChg>
        <pc:spChg chg="add">
          <ac:chgData name="AREEBA FATIMA" userId="55f269f3-360c-43d4-aab0-0b058aafdcdd" providerId="ADAL" clId="{C18FFFE5-7C27-4294-94D7-1B1F8AE8E812}" dt="2024-07-05T12:51:56.589" v="599" actId="26606"/>
          <ac:spMkLst>
            <pc:docMk/>
            <pc:sldMk cId="517695876" sldId="274"/>
            <ac:spMk id="14" creationId="{B8B8D07F-F13E-443E-BA68-2D26672D76B9}"/>
          </ac:spMkLst>
        </pc:spChg>
        <pc:spChg chg="add">
          <ac:chgData name="AREEBA FATIMA" userId="55f269f3-360c-43d4-aab0-0b058aafdcdd" providerId="ADAL" clId="{C18FFFE5-7C27-4294-94D7-1B1F8AE8E812}" dt="2024-07-05T12:51:56.589" v="599" actId="26606"/>
          <ac:spMkLst>
            <pc:docMk/>
            <pc:sldMk cId="517695876" sldId="274"/>
            <ac:spMk id="16" creationId="{2813A4FA-24A5-41ED-A534-3807D1B2F344}"/>
          </ac:spMkLst>
        </pc:spChg>
        <pc:spChg chg="add">
          <ac:chgData name="AREEBA FATIMA" userId="55f269f3-360c-43d4-aab0-0b058aafdcdd" providerId="ADAL" clId="{C18FFFE5-7C27-4294-94D7-1B1F8AE8E812}" dt="2024-07-05T12:51:56.589" v="599" actId="26606"/>
          <ac:spMkLst>
            <pc:docMk/>
            <pc:sldMk cId="517695876" sldId="274"/>
            <ac:spMk id="18" creationId="{C3944F27-CA70-4E84-A51A-E6BF89558979}"/>
          </ac:spMkLst>
        </pc:spChg>
        <pc:picChg chg="add mod">
          <ac:chgData name="AREEBA FATIMA" userId="55f269f3-360c-43d4-aab0-0b058aafdcdd" providerId="ADAL" clId="{C18FFFE5-7C27-4294-94D7-1B1F8AE8E812}" dt="2024-07-05T12:51:56.589" v="599" actId="26606"/>
          <ac:picMkLst>
            <pc:docMk/>
            <pc:sldMk cId="517695876" sldId="274"/>
            <ac:picMk id="5" creationId="{36B26DB6-C347-28D0-BB93-816D70FDD2AE}"/>
          </ac:picMkLst>
        </pc:picChg>
        <pc:picChg chg="add mod">
          <ac:chgData name="AREEBA FATIMA" userId="55f269f3-360c-43d4-aab0-0b058aafdcdd" providerId="ADAL" clId="{C18FFFE5-7C27-4294-94D7-1B1F8AE8E812}" dt="2024-07-05T13:12:05.890" v="796"/>
          <ac:picMkLst>
            <pc:docMk/>
            <pc:sldMk cId="517695876" sldId="274"/>
            <ac:picMk id="6" creationId="{AF3936BB-F958-48B1-951C-F5555A079B82}"/>
          </ac:picMkLst>
        </pc:picChg>
      </pc:sldChg>
      <pc:sldChg chg="addSp modSp new mod setBg">
        <pc:chgData name="AREEBA FATIMA" userId="55f269f3-360c-43d4-aab0-0b058aafdcdd" providerId="ADAL" clId="{C18FFFE5-7C27-4294-94D7-1B1F8AE8E812}" dt="2024-07-05T13:12:14.650" v="798" actId="1076"/>
        <pc:sldMkLst>
          <pc:docMk/>
          <pc:sldMk cId="480852429" sldId="275"/>
        </pc:sldMkLst>
        <pc:spChg chg="mod">
          <ac:chgData name="AREEBA FATIMA" userId="55f269f3-360c-43d4-aab0-0b058aafdcdd" providerId="ADAL" clId="{C18FFFE5-7C27-4294-94D7-1B1F8AE8E812}" dt="2024-07-05T12:53:56.373" v="624" actId="1076"/>
          <ac:spMkLst>
            <pc:docMk/>
            <pc:sldMk cId="480852429" sldId="275"/>
            <ac:spMk id="2" creationId="{2367DCC0-83EF-98BB-08FD-F16CDA9F60A1}"/>
          </ac:spMkLst>
        </pc:spChg>
        <pc:spChg chg="mod">
          <ac:chgData name="AREEBA FATIMA" userId="55f269f3-360c-43d4-aab0-0b058aafdcdd" providerId="ADAL" clId="{C18FFFE5-7C27-4294-94D7-1B1F8AE8E812}" dt="2024-07-05T12:54:15.231" v="627" actId="207"/>
          <ac:spMkLst>
            <pc:docMk/>
            <pc:sldMk cId="480852429" sldId="275"/>
            <ac:spMk id="3" creationId="{3D99DACA-E5F3-9B08-EA62-F80B91E400C4}"/>
          </ac:spMkLst>
        </pc:spChg>
        <pc:spChg chg="add">
          <ac:chgData name="AREEBA FATIMA" userId="55f269f3-360c-43d4-aab0-0b058aafdcdd" providerId="ADAL" clId="{C18FFFE5-7C27-4294-94D7-1B1F8AE8E812}" dt="2024-07-05T12:53:44.399" v="620" actId="26606"/>
          <ac:spMkLst>
            <pc:docMk/>
            <pc:sldMk cId="480852429" sldId="275"/>
            <ac:spMk id="10" creationId="{12609869-9E80-471B-A487-A53288E0E791}"/>
          </ac:spMkLst>
        </pc:spChg>
        <pc:spChg chg="add">
          <ac:chgData name="AREEBA FATIMA" userId="55f269f3-360c-43d4-aab0-0b058aafdcdd" providerId="ADAL" clId="{C18FFFE5-7C27-4294-94D7-1B1F8AE8E812}" dt="2024-07-05T12:53:44.399" v="620" actId="26606"/>
          <ac:spMkLst>
            <pc:docMk/>
            <pc:sldMk cId="480852429" sldId="275"/>
            <ac:spMk id="12" creationId="{7004738A-9D34-43E8-97D2-CA0EED4F8BE0}"/>
          </ac:spMkLst>
        </pc:spChg>
        <pc:spChg chg="add">
          <ac:chgData name="AREEBA FATIMA" userId="55f269f3-360c-43d4-aab0-0b058aafdcdd" providerId="ADAL" clId="{C18FFFE5-7C27-4294-94D7-1B1F8AE8E812}" dt="2024-07-05T12:53:44.399" v="620" actId="26606"/>
          <ac:spMkLst>
            <pc:docMk/>
            <pc:sldMk cId="480852429" sldId="275"/>
            <ac:spMk id="14" creationId="{B8B8D07F-F13E-443E-BA68-2D26672D76B9}"/>
          </ac:spMkLst>
        </pc:spChg>
        <pc:spChg chg="add">
          <ac:chgData name="AREEBA FATIMA" userId="55f269f3-360c-43d4-aab0-0b058aafdcdd" providerId="ADAL" clId="{C18FFFE5-7C27-4294-94D7-1B1F8AE8E812}" dt="2024-07-05T12:53:44.399" v="620" actId="26606"/>
          <ac:spMkLst>
            <pc:docMk/>
            <pc:sldMk cId="480852429" sldId="275"/>
            <ac:spMk id="16" creationId="{2813A4FA-24A5-41ED-A534-3807D1B2F344}"/>
          </ac:spMkLst>
        </pc:spChg>
        <pc:spChg chg="add">
          <ac:chgData name="AREEBA FATIMA" userId="55f269f3-360c-43d4-aab0-0b058aafdcdd" providerId="ADAL" clId="{C18FFFE5-7C27-4294-94D7-1B1F8AE8E812}" dt="2024-07-05T12:53:44.399" v="620" actId="26606"/>
          <ac:spMkLst>
            <pc:docMk/>
            <pc:sldMk cId="480852429" sldId="275"/>
            <ac:spMk id="18" creationId="{C3944F27-CA70-4E84-A51A-E6BF89558979}"/>
          </ac:spMkLst>
        </pc:spChg>
        <pc:picChg chg="add mod">
          <ac:chgData name="AREEBA FATIMA" userId="55f269f3-360c-43d4-aab0-0b058aafdcdd" providerId="ADAL" clId="{C18FFFE5-7C27-4294-94D7-1B1F8AE8E812}" dt="2024-07-05T13:12:14.650" v="798" actId="1076"/>
          <ac:picMkLst>
            <pc:docMk/>
            <pc:sldMk cId="480852429" sldId="275"/>
            <ac:picMk id="5" creationId="{7A9CE7F3-F594-EEF6-9DAA-09FFA386BB18}"/>
          </ac:picMkLst>
        </pc:picChg>
        <pc:picChg chg="add mod">
          <ac:chgData name="AREEBA FATIMA" userId="55f269f3-360c-43d4-aab0-0b058aafdcdd" providerId="ADAL" clId="{C18FFFE5-7C27-4294-94D7-1B1F8AE8E812}" dt="2024-07-05T13:12:08.316" v="797"/>
          <ac:picMkLst>
            <pc:docMk/>
            <pc:sldMk cId="480852429" sldId="275"/>
            <ac:picMk id="6" creationId="{A9EBFFB2-3E6F-F3C0-98AB-BB188CDCC406}"/>
          </ac:picMkLst>
        </pc:picChg>
      </pc:sldChg>
      <pc:sldChg chg="addSp delSp modSp new mod setBg">
        <pc:chgData name="AREEBA FATIMA" userId="55f269f3-360c-43d4-aab0-0b058aafdcdd" providerId="ADAL" clId="{C18FFFE5-7C27-4294-94D7-1B1F8AE8E812}" dt="2024-07-05T13:12:18.221" v="799"/>
        <pc:sldMkLst>
          <pc:docMk/>
          <pc:sldMk cId="1459810431" sldId="276"/>
        </pc:sldMkLst>
        <pc:spChg chg="mod">
          <ac:chgData name="AREEBA FATIMA" userId="55f269f3-360c-43d4-aab0-0b058aafdcdd" providerId="ADAL" clId="{C18FFFE5-7C27-4294-94D7-1B1F8AE8E812}" dt="2024-07-05T12:55:34.305" v="642" actId="1076"/>
          <ac:spMkLst>
            <pc:docMk/>
            <pc:sldMk cId="1459810431" sldId="276"/>
            <ac:spMk id="2" creationId="{E6C15E9A-43BA-D77C-0CE9-8FB0E2659DAB}"/>
          </ac:spMkLst>
        </pc:spChg>
        <pc:spChg chg="mod">
          <ac:chgData name="AREEBA FATIMA" userId="55f269f3-360c-43d4-aab0-0b058aafdcdd" providerId="ADAL" clId="{C18FFFE5-7C27-4294-94D7-1B1F8AE8E812}" dt="2024-07-05T12:55:42.483" v="643" actId="255"/>
          <ac:spMkLst>
            <pc:docMk/>
            <pc:sldMk cId="1459810431" sldId="276"/>
            <ac:spMk id="3" creationId="{A7D9BF3F-3E58-5348-E32D-01E350345257}"/>
          </ac:spMkLst>
        </pc:spChg>
        <pc:spChg chg="add">
          <ac:chgData name="AREEBA FATIMA" userId="55f269f3-360c-43d4-aab0-0b058aafdcdd" providerId="ADAL" clId="{C18FFFE5-7C27-4294-94D7-1B1F8AE8E812}" dt="2024-07-05T12:55:23.687" v="638" actId="26606"/>
          <ac:spMkLst>
            <pc:docMk/>
            <pc:sldMk cId="1459810431" sldId="276"/>
            <ac:spMk id="10" creationId="{12609869-9E80-471B-A487-A53288E0E791}"/>
          </ac:spMkLst>
        </pc:spChg>
        <pc:spChg chg="add">
          <ac:chgData name="AREEBA FATIMA" userId="55f269f3-360c-43d4-aab0-0b058aafdcdd" providerId="ADAL" clId="{C18FFFE5-7C27-4294-94D7-1B1F8AE8E812}" dt="2024-07-05T12:55:23.687" v="638" actId="26606"/>
          <ac:spMkLst>
            <pc:docMk/>
            <pc:sldMk cId="1459810431" sldId="276"/>
            <ac:spMk id="12" creationId="{7004738A-9D34-43E8-97D2-CA0EED4F8BE0}"/>
          </ac:spMkLst>
        </pc:spChg>
        <pc:spChg chg="add">
          <ac:chgData name="AREEBA FATIMA" userId="55f269f3-360c-43d4-aab0-0b058aafdcdd" providerId="ADAL" clId="{C18FFFE5-7C27-4294-94D7-1B1F8AE8E812}" dt="2024-07-05T12:55:23.687" v="638" actId="26606"/>
          <ac:spMkLst>
            <pc:docMk/>
            <pc:sldMk cId="1459810431" sldId="276"/>
            <ac:spMk id="14" creationId="{B8B8D07F-F13E-443E-BA68-2D26672D76B9}"/>
          </ac:spMkLst>
        </pc:spChg>
        <pc:spChg chg="add">
          <ac:chgData name="AREEBA FATIMA" userId="55f269f3-360c-43d4-aab0-0b058aafdcdd" providerId="ADAL" clId="{C18FFFE5-7C27-4294-94D7-1B1F8AE8E812}" dt="2024-07-05T12:55:23.687" v="638" actId="26606"/>
          <ac:spMkLst>
            <pc:docMk/>
            <pc:sldMk cId="1459810431" sldId="276"/>
            <ac:spMk id="16" creationId="{2813A4FA-24A5-41ED-A534-3807D1B2F344}"/>
          </ac:spMkLst>
        </pc:spChg>
        <pc:spChg chg="add">
          <ac:chgData name="AREEBA FATIMA" userId="55f269f3-360c-43d4-aab0-0b058aafdcdd" providerId="ADAL" clId="{C18FFFE5-7C27-4294-94D7-1B1F8AE8E812}" dt="2024-07-05T12:55:23.687" v="638" actId="26606"/>
          <ac:spMkLst>
            <pc:docMk/>
            <pc:sldMk cId="1459810431" sldId="276"/>
            <ac:spMk id="18" creationId="{C3944F27-CA70-4E84-A51A-E6BF89558979}"/>
          </ac:spMkLst>
        </pc:spChg>
        <pc:picChg chg="add mod">
          <ac:chgData name="AREEBA FATIMA" userId="55f269f3-360c-43d4-aab0-0b058aafdcdd" providerId="ADAL" clId="{C18FFFE5-7C27-4294-94D7-1B1F8AE8E812}" dt="2024-07-05T12:55:23.687" v="638" actId="26606"/>
          <ac:picMkLst>
            <pc:docMk/>
            <pc:sldMk cId="1459810431" sldId="276"/>
            <ac:picMk id="5" creationId="{5F7546E3-9EC5-A19F-1BAB-E490CDD5DDD6}"/>
          </ac:picMkLst>
        </pc:picChg>
        <pc:picChg chg="add mod">
          <ac:chgData name="AREEBA FATIMA" userId="55f269f3-360c-43d4-aab0-0b058aafdcdd" providerId="ADAL" clId="{C18FFFE5-7C27-4294-94D7-1B1F8AE8E812}" dt="2024-07-05T13:12:18.221" v="799"/>
          <ac:picMkLst>
            <pc:docMk/>
            <pc:sldMk cId="1459810431" sldId="276"/>
            <ac:picMk id="8" creationId="{0E82F16E-988A-E0D6-D0B0-2900C83F08BD}"/>
          </ac:picMkLst>
        </pc:picChg>
        <pc:inkChg chg="add del">
          <ac:chgData name="AREEBA FATIMA" userId="55f269f3-360c-43d4-aab0-0b058aafdcdd" providerId="ADAL" clId="{C18FFFE5-7C27-4294-94D7-1B1F8AE8E812}" dt="2024-07-05T12:56:05.503" v="645" actId="9405"/>
          <ac:inkMkLst>
            <pc:docMk/>
            <pc:sldMk cId="1459810431" sldId="276"/>
            <ac:inkMk id="6" creationId="{B658CA3A-4B27-F04F-9AEE-4E7C625E41A9}"/>
          </ac:inkMkLst>
        </pc:inkChg>
        <pc:inkChg chg="add">
          <ac:chgData name="AREEBA FATIMA" userId="55f269f3-360c-43d4-aab0-0b058aafdcdd" providerId="ADAL" clId="{C18FFFE5-7C27-4294-94D7-1B1F8AE8E812}" dt="2024-07-05T12:56:16.938" v="646" actId="9405"/>
          <ac:inkMkLst>
            <pc:docMk/>
            <pc:sldMk cId="1459810431" sldId="276"/>
            <ac:inkMk id="7" creationId="{0DF20FE9-C9EB-0F3F-59E9-1599A8F16A8F}"/>
          </ac:inkMkLst>
        </pc:inkChg>
      </pc:sldChg>
      <pc:sldChg chg="addSp modSp new mod setBg">
        <pc:chgData name="AREEBA FATIMA" userId="55f269f3-360c-43d4-aab0-0b058aafdcdd" providerId="ADAL" clId="{C18FFFE5-7C27-4294-94D7-1B1F8AE8E812}" dt="2024-07-05T13:12:21.048" v="800"/>
        <pc:sldMkLst>
          <pc:docMk/>
          <pc:sldMk cId="1734956406" sldId="277"/>
        </pc:sldMkLst>
        <pc:spChg chg="mod">
          <ac:chgData name="AREEBA FATIMA" userId="55f269f3-360c-43d4-aab0-0b058aafdcdd" providerId="ADAL" clId="{C18FFFE5-7C27-4294-94D7-1B1F8AE8E812}" dt="2024-07-05T13:03:30.818" v="680" actId="1076"/>
          <ac:spMkLst>
            <pc:docMk/>
            <pc:sldMk cId="1734956406" sldId="277"/>
            <ac:spMk id="2" creationId="{64A27ADA-FD0D-A51C-8DC7-A7C07D24F3F9}"/>
          </ac:spMkLst>
        </pc:spChg>
        <pc:spChg chg="mod">
          <ac:chgData name="AREEBA FATIMA" userId="55f269f3-360c-43d4-aab0-0b058aafdcdd" providerId="ADAL" clId="{C18FFFE5-7C27-4294-94D7-1B1F8AE8E812}" dt="2024-07-05T13:05:37.200" v="688" actId="1076"/>
          <ac:spMkLst>
            <pc:docMk/>
            <pc:sldMk cId="1734956406" sldId="277"/>
            <ac:spMk id="3" creationId="{7821E37C-96E6-7295-4FA5-1AA3C70FBFC9}"/>
          </ac:spMkLst>
        </pc:spChg>
        <pc:spChg chg="add">
          <ac:chgData name="AREEBA FATIMA" userId="55f269f3-360c-43d4-aab0-0b058aafdcdd" providerId="ADAL" clId="{C18FFFE5-7C27-4294-94D7-1B1F8AE8E812}" dt="2024-07-05T13:03:15.751" v="676" actId="26606"/>
          <ac:spMkLst>
            <pc:docMk/>
            <pc:sldMk cId="1734956406" sldId="277"/>
            <ac:spMk id="10" creationId="{12609869-9E80-471B-A487-A53288E0E791}"/>
          </ac:spMkLst>
        </pc:spChg>
        <pc:spChg chg="add">
          <ac:chgData name="AREEBA FATIMA" userId="55f269f3-360c-43d4-aab0-0b058aafdcdd" providerId="ADAL" clId="{C18FFFE5-7C27-4294-94D7-1B1F8AE8E812}" dt="2024-07-05T13:03:15.751" v="676" actId="26606"/>
          <ac:spMkLst>
            <pc:docMk/>
            <pc:sldMk cId="1734956406" sldId="277"/>
            <ac:spMk id="12" creationId="{7004738A-9D34-43E8-97D2-CA0EED4F8BE0}"/>
          </ac:spMkLst>
        </pc:spChg>
        <pc:spChg chg="add">
          <ac:chgData name="AREEBA FATIMA" userId="55f269f3-360c-43d4-aab0-0b058aafdcdd" providerId="ADAL" clId="{C18FFFE5-7C27-4294-94D7-1B1F8AE8E812}" dt="2024-07-05T13:03:15.751" v="676" actId="26606"/>
          <ac:spMkLst>
            <pc:docMk/>
            <pc:sldMk cId="1734956406" sldId="277"/>
            <ac:spMk id="14" creationId="{B8B8D07F-F13E-443E-BA68-2D26672D76B9}"/>
          </ac:spMkLst>
        </pc:spChg>
        <pc:spChg chg="add">
          <ac:chgData name="AREEBA FATIMA" userId="55f269f3-360c-43d4-aab0-0b058aafdcdd" providerId="ADAL" clId="{C18FFFE5-7C27-4294-94D7-1B1F8AE8E812}" dt="2024-07-05T13:03:15.751" v="676" actId="26606"/>
          <ac:spMkLst>
            <pc:docMk/>
            <pc:sldMk cId="1734956406" sldId="277"/>
            <ac:spMk id="16" creationId="{2813A4FA-24A5-41ED-A534-3807D1B2F344}"/>
          </ac:spMkLst>
        </pc:spChg>
        <pc:spChg chg="add">
          <ac:chgData name="AREEBA FATIMA" userId="55f269f3-360c-43d4-aab0-0b058aafdcdd" providerId="ADAL" clId="{C18FFFE5-7C27-4294-94D7-1B1F8AE8E812}" dt="2024-07-05T13:03:15.751" v="676" actId="26606"/>
          <ac:spMkLst>
            <pc:docMk/>
            <pc:sldMk cId="1734956406" sldId="277"/>
            <ac:spMk id="18" creationId="{C3944F27-CA70-4E84-A51A-E6BF89558979}"/>
          </ac:spMkLst>
        </pc:spChg>
        <pc:picChg chg="add mod">
          <ac:chgData name="AREEBA FATIMA" userId="55f269f3-360c-43d4-aab0-0b058aafdcdd" providerId="ADAL" clId="{C18FFFE5-7C27-4294-94D7-1B1F8AE8E812}" dt="2024-07-05T13:04:00.960" v="685"/>
          <ac:picMkLst>
            <pc:docMk/>
            <pc:sldMk cId="1734956406" sldId="277"/>
            <ac:picMk id="5" creationId="{AA97982F-97E3-3AC8-AEA1-0CA41DD6FFC5}"/>
          </ac:picMkLst>
        </pc:picChg>
        <pc:picChg chg="add mod">
          <ac:chgData name="AREEBA FATIMA" userId="55f269f3-360c-43d4-aab0-0b058aafdcdd" providerId="ADAL" clId="{C18FFFE5-7C27-4294-94D7-1B1F8AE8E812}" dt="2024-07-05T13:12:21.048" v="800"/>
          <ac:picMkLst>
            <pc:docMk/>
            <pc:sldMk cId="1734956406" sldId="277"/>
            <ac:picMk id="6" creationId="{BB1E9ED4-F7C4-DEFB-CE01-6E3418A75DCF}"/>
          </ac:picMkLst>
        </pc:picChg>
      </pc:sldChg>
      <pc:sldChg chg="addSp delSp modSp new mod">
        <pc:chgData name="AREEBA FATIMA" userId="55f269f3-360c-43d4-aab0-0b058aafdcdd" providerId="ADAL" clId="{C18FFFE5-7C27-4294-94D7-1B1F8AE8E812}" dt="2024-07-05T13:12:23.698" v="801"/>
        <pc:sldMkLst>
          <pc:docMk/>
          <pc:sldMk cId="1341420898" sldId="278"/>
        </pc:sldMkLst>
        <pc:spChg chg="mod">
          <ac:chgData name="AREEBA FATIMA" userId="55f269f3-360c-43d4-aab0-0b058aafdcdd" providerId="ADAL" clId="{C18FFFE5-7C27-4294-94D7-1B1F8AE8E812}" dt="2024-07-05T13:08:41.613" v="761" actId="122"/>
          <ac:spMkLst>
            <pc:docMk/>
            <pc:sldMk cId="1341420898" sldId="278"/>
            <ac:spMk id="2" creationId="{74500F97-9F38-3232-4853-3980C8280D40}"/>
          </ac:spMkLst>
        </pc:spChg>
        <pc:spChg chg="del mod">
          <ac:chgData name="AREEBA FATIMA" userId="55f269f3-360c-43d4-aab0-0b058aafdcdd" providerId="ADAL" clId="{C18FFFE5-7C27-4294-94D7-1B1F8AE8E812}" dt="2024-07-05T13:08:34.485" v="759" actId="26606"/>
          <ac:spMkLst>
            <pc:docMk/>
            <pc:sldMk cId="1341420898" sldId="278"/>
            <ac:spMk id="3" creationId="{4AE19765-CAA7-7D0D-76C4-A07A10BF8B60}"/>
          </ac:spMkLst>
        </pc:spChg>
        <pc:graphicFrameChg chg="add mod">
          <ac:chgData name="AREEBA FATIMA" userId="55f269f3-360c-43d4-aab0-0b058aafdcdd" providerId="ADAL" clId="{C18FFFE5-7C27-4294-94D7-1B1F8AE8E812}" dt="2024-07-05T13:08:55.555" v="763" actId="255"/>
          <ac:graphicFrameMkLst>
            <pc:docMk/>
            <pc:sldMk cId="1341420898" sldId="278"/>
            <ac:graphicFrameMk id="5" creationId="{F1B5F9A8-78D8-9AC2-75F6-0107E8419FD9}"/>
          </ac:graphicFrameMkLst>
        </pc:graphicFrameChg>
        <pc:picChg chg="add mod">
          <ac:chgData name="AREEBA FATIMA" userId="55f269f3-360c-43d4-aab0-0b058aafdcdd" providerId="ADAL" clId="{C18FFFE5-7C27-4294-94D7-1B1F8AE8E812}" dt="2024-07-05T13:12:23.698" v="801"/>
          <ac:picMkLst>
            <pc:docMk/>
            <pc:sldMk cId="1341420898" sldId="278"/>
            <ac:picMk id="4" creationId="{22F17934-6883-D36F-029B-0EFD5B5A2EDA}"/>
          </ac:picMkLst>
        </pc:pic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hyperlink" Target="mailto:sales@GTI.xyz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hyperlink" Target="mailto:sales@GTI.xyz" TargetMode="External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CA24B-447B-496E-BB96-FF1D29251B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B84C812-7C5C-4957-B518-B59D4DBC351D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The practice of vibration analysis requires measurement and analysis of rotating machines utilizing different vibration sensors, including: </a:t>
          </a:r>
        </a:p>
      </dgm:t>
    </dgm:pt>
    <dgm:pt modelId="{B64D93EE-7C9B-4C18-B2F5-EAACCADCB322}" type="parTrans" cxnId="{DA88EC36-08E4-4A1B-80A1-55801E6B7E89}">
      <dgm:prSet/>
      <dgm:spPr/>
      <dgm:t>
        <a:bodyPr/>
        <a:lstStyle/>
        <a:p>
          <a:endParaRPr lang="en-US"/>
        </a:p>
      </dgm:t>
    </dgm:pt>
    <dgm:pt modelId="{D4644731-647B-4FCE-8A81-6EA1AC8A1293}" type="sibTrans" cxnId="{DA88EC36-08E4-4A1B-80A1-55801E6B7E89}">
      <dgm:prSet/>
      <dgm:spPr/>
      <dgm:t>
        <a:bodyPr/>
        <a:lstStyle/>
        <a:p>
          <a:endParaRPr lang="en-US"/>
        </a:p>
      </dgm:t>
    </dgm:pt>
    <dgm:pt modelId="{6893BBD9-DFE5-4CAD-8AF3-B5F90BA626BA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Accelerometers </a:t>
          </a:r>
        </a:p>
      </dgm:t>
    </dgm:pt>
    <dgm:pt modelId="{26EEE340-0F43-413E-83E9-CE81CF5D8CD2}" type="parTrans" cxnId="{0F32DA39-4545-4696-AB18-85B5DD7F6D51}">
      <dgm:prSet/>
      <dgm:spPr/>
      <dgm:t>
        <a:bodyPr/>
        <a:lstStyle/>
        <a:p>
          <a:endParaRPr lang="en-US"/>
        </a:p>
      </dgm:t>
    </dgm:pt>
    <dgm:pt modelId="{7616E001-7C2E-4230-A1B0-7682B88C3268}" type="sibTrans" cxnId="{0F32DA39-4545-4696-AB18-85B5DD7F6D51}">
      <dgm:prSet/>
      <dgm:spPr/>
      <dgm:t>
        <a:bodyPr/>
        <a:lstStyle/>
        <a:p>
          <a:endParaRPr lang="en-US"/>
        </a:p>
      </dgm:t>
    </dgm:pt>
    <dgm:pt modelId="{3EE04558-2E13-4FCA-BF38-B1C85B948414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Velocity Transducers </a:t>
          </a:r>
        </a:p>
      </dgm:t>
    </dgm:pt>
    <dgm:pt modelId="{D0C69D48-6B84-4D73-9EE4-A48F673961FC}" type="parTrans" cxnId="{CB00672D-35F0-4A46-8D94-E55409A270F0}">
      <dgm:prSet/>
      <dgm:spPr/>
      <dgm:t>
        <a:bodyPr/>
        <a:lstStyle/>
        <a:p>
          <a:endParaRPr lang="en-US"/>
        </a:p>
      </dgm:t>
    </dgm:pt>
    <dgm:pt modelId="{044FE641-FE65-4F95-9AFB-FC244FE1F28E}" type="sibTrans" cxnId="{CB00672D-35F0-4A46-8D94-E55409A270F0}">
      <dgm:prSet/>
      <dgm:spPr/>
      <dgm:t>
        <a:bodyPr/>
        <a:lstStyle/>
        <a:p>
          <a:endParaRPr lang="en-US"/>
        </a:p>
      </dgm:t>
    </dgm:pt>
    <dgm:pt modelId="{C669311C-5DC5-4B1A-A748-D765FC724F94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Displacement Probes </a:t>
          </a:r>
        </a:p>
      </dgm:t>
    </dgm:pt>
    <dgm:pt modelId="{7B8CCFE7-18F7-4B21-839A-FAE0ADAF2C1E}" type="parTrans" cxnId="{9CF502BE-CD56-4FD1-BEEE-F75B00D7F40E}">
      <dgm:prSet/>
      <dgm:spPr/>
      <dgm:t>
        <a:bodyPr/>
        <a:lstStyle/>
        <a:p>
          <a:endParaRPr lang="en-US"/>
        </a:p>
      </dgm:t>
    </dgm:pt>
    <dgm:pt modelId="{900682E8-8DB8-477C-93ED-0BE1A21619BA}" type="sibTrans" cxnId="{9CF502BE-CD56-4FD1-BEEE-F75B00D7F40E}">
      <dgm:prSet/>
      <dgm:spPr/>
      <dgm:t>
        <a:bodyPr/>
        <a:lstStyle/>
        <a:p>
          <a:endParaRPr lang="en-US"/>
        </a:p>
      </dgm:t>
    </dgm:pt>
    <dgm:pt modelId="{46176812-BBC7-4E4D-8906-20FE8CE84F33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Accelerometers are the most common sensor used in industrial vibration monitoring</a:t>
          </a:r>
        </a:p>
      </dgm:t>
    </dgm:pt>
    <dgm:pt modelId="{77B57336-0DDF-43DE-9BA9-EEF995353B1C}" type="parTrans" cxnId="{2A7EB8AF-5BEA-4A90-8B79-CF7B9C3A1774}">
      <dgm:prSet/>
      <dgm:spPr/>
      <dgm:t>
        <a:bodyPr/>
        <a:lstStyle/>
        <a:p>
          <a:endParaRPr lang="en-US"/>
        </a:p>
      </dgm:t>
    </dgm:pt>
    <dgm:pt modelId="{6A1595A6-609F-48C2-AE8E-C29E20903193}" type="sibTrans" cxnId="{2A7EB8AF-5BEA-4A90-8B79-CF7B9C3A1774}">
      <dgm:prSet/>
      <dgm:spPr/>
      <dgm:t>
        <a:bodyPr/>
        <a:lstStyle/>
        <a:p>
          <a:endParaRPr lang="en-US"/>
        </a:p>
      </dgm:t>
    </dgm:pt>
    <dgm:pt modelId="{76A42D5A-7919-4E6C-B84C-328C63BB7EAF}" type="pres">
      <dgm:prSet presAssocID="{103CA24B-447B-496E-BB96-FF1D29251B84}" presName="Name0" presStyleCnt="0">
        <dgm:presLayoutVars>
          <dgm:dir/>
          <dgm:animLvl val="lvl"/>
          <dgm:resizeHandles val="exact"/>
        </dgm:presLayoutVars>
      </dgm:prSet>
      <dgm:spPr/>
    </dgm:pt>
    <dgm:pt modelId="{7CCC4D9D-A5B1-4A7B-8F24-4AF689EA8955}" type="pres">
      <dgm:prSet presAssocID="{5B84C812-7C5C-4957-B518-B59D4DBC351D}" presName="linNode" presStyleCnt="0"/>
      <dgm:spPr/>
    </dgm:pt>
    <dgm:pt modelId="{357FB03A-FA3F-48D4-9F9F-49262EDD768B}" type="pres">
      <dgm:prSet presAssocID="{5B84C812-7C5C-4957-B518-B59D4DBC351D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0DAEF696-B58F-4E35-80BA-E091A53C8C39}" type="pres">
      <dgm:prSet presAssocID="{5B84C812-7C5C-4957-B518-B59D4DBC351D}" presName="descendantText" presStyleLbl="alignAccFollowNode1" presStyleIdx="0" presStyleCnt="1">
        <dgm:presLayoutVars>
          <dgm:bulletEnabled val="1"/>
        </dgm:presLayoutVars>
      </dgm:prSet>
      <dgm:spPr/>
    </dgm:pt>
    <dgm:pt modelId="{8727CC27-244A-4046-BCCE-63C867D2D99F}" type="pres">
      <dgm:prSet presAssocID="{D4644731-647B-4FCE-8A81-6EA1AC8A1293}" presName="sp" presStyleCnt="0"/>
      <dgm:spPr/>
    </dgm:pt>
    <dgm:pt modelId="{15661EF0-42E2-44AD-AC60-60C8122F2728}" type="pres">
      <dgm:prSet presAssocID="{46176812-BBC7-4E4D-8906-20FE8CE84F33}" presName="linNode" presStyleCnt="0"/>
      <dgm:spPr/>
    </dgm:pt>
    <dgm:pt modelId="{ED9C0914-7F82-4F27-9E47-A0A67E86DE5E}" type="pres">
      <dgm:prSet presAssocID="{46176812-BBC7-4E4D-8906-20FE8CE84F33}" presName="parentText" presStyleLbl="node1" presStyleIdx="1" presStyleCnt="2">
        <dgm:presLayoutVars>
          <dgm:chMax val="1"/>
          <dgm:bulletEnabled val="1"/>
        </dgm:presLayoutVars>
      </dgm:prSet>
      <dgm:spPr/>
    </dgm:pt>
  </dgm:ptLst>
  <dgm:cxnLst>
    <dgm:cxn modelId="{C106771C-D106-4A2B-ABCD-FDC81ED04916}" type="presOf" srcId="{46176812-BBC7-4E4D-8906-20FE8CE84F33}" destId="{ED9C0914-7F82-4F27-9E47-A0A67E86DE5E}" srcOrd="0" destOrd="0" presId="urn:microsoft.com/office/officeart/2005/8/layout/vList5"/>
    <dgm:cxn modelId="{CB00672D-35F0-4A46-8D94-E55409A270F0}" srcId="{5B84C812-7C5C-4957-B518-B59D4DBC351D}" destId="{3EE04558-2E13-4FCA-BF38-B1C85B948414}" srcOrd="1" destOrd="0" parTransId="{D0C69D48-6B84-4D73-9EE4-A48F673961FC}" sibTransId="{044FE641-FE65-4F95-9AFB-FC244FE1F28E}"/>
    <dgm:cxn modelId="{5216C72F-A808-4219-A3E3-DEA90E3189AA}" type="presOf" srcId="{103CA24B-447B-496E-BB96-FF1D29251B84}" destId="{76A42D5A-7919-4E6C-B84C-328C63BB7EAF}" srcOrd="0" destOrd="0" presId="urn:microsoft.com/office/officeart/2005/8/layout/vList5"/>
    <dgm:cxn modelId="{DA88EC36-08E4-4A1B-80A1-55801E6B7E89}" srcId="{103CA24B-447B-496E-BB96-FF1D29251B84}" destId="{5B84C812-7C5C-4957-B518-B59D4DBC351D}" srcOrd="0" destOrd="0" parTransId="{B64D93EE-7C9B-4C18-B2F5-EAACCADCB322}" sibTransId="{D4644731-647B-4FCE-8A81-6EA1AC8A1293}"/>
    <dgm:cxn modelId="{091B7E37-9B3C-4662-B3CA-AEB53B961460}" type="presOf" srcId="{6893BBD9-DFE5-4CAD-8AF3-B5F90BA626BA}" destId="{0DAEF696-B58F-4E35-80BA-E091A53C8C39}" srcOrd="0" destOrd="0" presId="urn:microsoft.com/office/officeart/2005/8/layout/vList5"/>
    <dgm:cxn modelId="{0F32DA39-4545-4696-AB18-85B5DD7F6D51}" srcId="{5B84C812-7C5C-4957-B518-B59D4DBC351D}" destId="{6893BBD9-DFE5-4CAD-8AF3-B5F90BA626BA}" srcOrd="0" destOrd="0" parTransId="{26EEE340-0F43-413E-83E9-CE81CF5D8CD2}" sibTransId="{7616E001-7C2E-4230-A1B0-7682B88C3268}"/>
    <dgm:cxn modelId="{2652E959-1BC8-47D7-AEDB-4A4A34F82355}" type="presOf" srcId="{C669311C-5DC5-4B1A-A748-D765FC724F94}" destId="{0DAEF696-B58F-4E35-80BA-E091A53C8C39}" srcOrd="0" destOrd="2" presId="urn:microsoft.com/office/officeart/2005/8/layout/vList5"/>
    <dgm:cxn modelId="{2A7EB8AF-5BEA-4A90-8B79-CF7B9C3A1774}" srcId="{103CA24B-447B-496E-BB96-FF1D29251B84}" destId="{46176812-BBC7-4E4D-8906-20FE8CE84F33}" srcOrd="1" destOrd="0" parTransId="{77B57336-0DDF-43DE-9BA9-EEF995353B1C}" sibTransId="{6A1595A6-609F-48C2-AE8E-C29E20903193}"/>
    <dgm:cxn modelId="{9CF502BE-CD56-4FD1-BEEE-F75B00D7F40E}" srcId="{5B84C812-7C5C-4957-B518-B59D4DBC351D}" destId="{C669311C-5DC5-4B1A-A748-D765FC724F94}" srcOrd="2" destOrd="0" parTransId="{7B8CCFE7-18F7-4B21-839A-FAE0ADAF2C1E}" sibTransId="{900682E8-8DB8-477C-93ED-0BE1A21619BA}"/>
    <dgm:cxn modelId="{BBD881CD-0C87-4F09-92F1-792F221EC7FE}" type="presOf" srcId="{3EE04558-2E13-4FCA-BF38-B1C85B948414}" destId="{0DAEF696-B58F-4E35-80BA-E091A53C8C39}" srcOrd="0" destOrd="1" presId="urn:microsoft.com/office/officeart/2005/8/layout/vList5"/>
    <dgm:cxn modelId="{58846FDA-FCE1-4A92-8FD8-39FC81823ADD}" type="presOf" srcId="{5B84C812-7C5C-4957-B518-B59D4DBC351D}" destId="{357FB03A-FA3F-48D4-9F9F-49262EDD768B}" srcOrd="0" destOrd="0" presId="urn:microsoft.com/office/officeart/2005/8/layout/vList5"/>
    <dgm:cxn modelId="{42F02335-E3EA-4E5E-A324-EBC911ED3F71}" type="presParOf" srcId="{76A42D5A-7919-4E6C-B84C-328C63BB7EAF}" destId="{7CCC4D9D-A5B1-4A7B-8F24-4AF689EA8955}" srcOrd="0" destOrd="0" presId="urn:microsoft.com/office/officeart/2005/8/layout/vList5"/>
    <dgm:cxn modelId="{CCB614A8-A4E2-4012-A619-E56FEE0978AA}" type="presParOf" srcId="{7CCC4D9D-A5B1-4A7B-8F24-4AF689EA8955}" destId="{357FB03A-FA3F-48D4-9F9F-49262EDD768B}" srcOrd="0" destOrd="0" presId="urn:microsoft.com/office/officeart/2005/8/layout/vList5"/>
    <dgm:cxn modelId="{C5F44DF1-DB19-4A81-A76B-C0C6D242C8BB}" type="presParOf" srcId="{7CCC4D9D-A5B1-4A7B-8F24-4AF689EA8955}" destId="{0DAEF696-B58F-4E35-80BA-E091A53C8C39}" srcOrd="1" destOrd="0" presId="urn:microsoft.com/office/officeart/2005/8/layout/vList5"/>
    <dgm:cxn modelId="{1E3EDAAF-1F64-4CB6-9FE1-630BDF448DB2}" type="presParOf" srcId="{76A42D5A-7919-4E6C-B84C-328C63BB7EAF}" destId="{8727CC27-244A-4046-BCCE-63C867D2D99F}" srcOrd="1" destOrd="0" presId="urn:microsoft.com/office/officeart/2005/8/layout/vList5"/>
    <dgm:cxn modelId="{9DA4DB55-83CF-4F3E-B6B4-21DA5AA92356}" type="presParOf" srcId="{76A42D5A-7919-4E6C-B84C-328C63BB7EAF}" destId="{15661EF0-42E2-44AD-AC60-60C8122F2728}" srcOrd="2" destOrd="0" presId="urn:microsoft.com/office/officeart/2005/8/layout/vList5"/>
    <dgm:cxn modelId="{974478A1-0335-4005-846D-F9150442C3D6}" type="presParOf" srcId="{15661EF0-42E2-44AD-AC60-60C8122F2728}" destId="{ED9C0914-7F82-4F27-9E47-A0A67E86DE5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A0F484-DBEE-457A-B792-D9AD98E378F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36BAEF6-E2D1-4716-AFE5-70CD1714C82C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There are several faults in rotating machinery that can be identified by measuring and analyzing the vibrations generated by a machine, including: </a:t>
          </a:r>
        </a:p>
      </dgm:t>
    </dgm:pt>
    <dgm:pt modelId="{64DB9E8E-06CE-4EA8-B804-71AA4D2D4DF7}" type="parTrans" cxnId="{AB95AFE0-E58A-4BA0-BCCF-33DACB95CBFA}">
      <dgm:prSet/>
      <dgm:spPr/>
      <dgm:t>
        <a:bodyPr/>
        <a:lstStyle/>
        <a:p>
          <a:endParaRPr lang="en-US"/>
        </a:p>
      </dgm:t>
    </dgm:pt>
    <dgm:pt modelId="{CB6B2813-B4EE-480C-8840-53D32B27283D}" type="sibTrans" cxnId="{AB95AFE0-E58A-4BA0-BCCF-33DACB95CBFA}">
      <dgm:prSet/>
      <dgm:spPr/>
      <dgm:t>
        <a:bodyPr/>
        <a:lstStyle/>
        <a:p>
          <a:endParaRPr lang="en-US"/>
        </a:p>
      </dgm:t>
    </dgm:pt>
    <dgm:pt modelId="{35E0885B-56C9-413B-82E8-902D73CC7749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Machine out of balance </a:t>
          </a:r>
        </a:p>
      </dgm:t>
    </dgm:pt>
    <dgm:pt modelId="{743AD904-E40F-473D-8C1B-A5D2ED79B4B5}" type="parTrans" cxnId="{9487E5EA-22D1-48D1-BE61-00B6C4018E37}">
      <dgm:prSet/>
      <dgm:spPr/>
      <dgm:t>
        <a:bodyPr/>
        <a:lstStyle/>
        <a:p>
          <a:endParaRPr lang="en-US"/>
        </a:p>
      </dgm:t>
    </dgm:pt>
    <dgm:pt modelId="{7249DC35-5205-49F4-B4E1-ECCFC2AACE76}" type="sibTrans" cxnId="{9487E5EA-22D1-48D1-BE61-00B6C4018E37}">
      <dgm:prSet/>
      <dgm:spPr/>
      <dgm:t>
        <a:bodyPr/>
        <a:lstStyle/>
        <a:p>
          <a:endParaRPr lang="en-US"/>
        </a:p>
      </dgm:t>
    </dgm:pt>
    <dgm:pt modelId="{B033DA09-047C-4C29-AEC8-01A88FA9DBC8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Machine out of alignment </a:t>
          </a:r>
        </a:p>
      </dgm:t>
    </dgm:pt>
    <dgm:pt modelId="{9534386E-0AF3-40B3-9915-B6EFABC0CE25}" type="parTrans" cxnId="{0684BFDC-6090-422B-BB09-C227714233B3}">
      <dgm:prSet/>
      <dgm:spPr/>
      <dgm:t>
        <a:bodyPr/>
        <a:lstStyle/>
        <a:p>
          <a:endParaRPr lang="en-US"/>
        </a:p>
      </dgm:t>
    </dgm:pt>
    <dgm:pt modelId="{4E64DB8B-946C-4CF0-B109-FC36A79BEC67}" type="sibTrans" cxnId="{0684BFDC-6090-422B-BB09-C227714233B3}">
      <dgm:prSet/>
      <dgm:spPr/>
      <dgm:t>
        <a:bodyPr/>
        <a:lstStyle/>
        <a:p>
          <a:endParaRPr lang="en-US"/>
        </a:p>
      </dgm:t>
    </dgm:pt>
    <dgm:pt modelId="{392A7F4C-81F1-4E2B-BD9B-3775484FFB1F}">
      <dgm:prSet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Resonance </a:t>
          </a:r>
        </a:p>
      </dgm:t>
    </dgm:pt>
    <dgm:pt modelId="{F0FB7F54-A515-4FA8-8837-DC23DBC4DD2D}" type="parTrans" cxnId="{ACA965B0-2EE6-45AF-966F-70CC6E43F944}">
      <dgm:prSet/>
      <dgm:spPr/>
      <dgm:t>
        <a:bodyPr/>
        <a:lstStyle/>
        <a:p>
          <a:endParaRPr lang="en-US"/>
        </a:p>
      </dgm:t>
    </dgm:pt>
    <dgm:pt modelId="{18DCB5E7-8943-4D39-93BA-81F9D3CD2152}" type="sibTrans" cxnId="{ACA965B0-2EE6-45AF-966F-70CC6E43F944}">
      <dgm:prSet/>
      <dgm:spPr/>
      <dgm:t>
        <a:bodyPr/>
        <a:lstStyle/>
        <a:p>
          <a:endParaRPr lang="en-US"/>
        </a:p>
      </dgm:t>
    </dgm:pt>
    <dgm:pt modelId="{4D959A6D-EEFF-400A-9C8D-5A3E9D1A2145}">
      <dgm:prSet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Bent shafts </a:t>
          </a:r>
        </a:p>
      </dgm:t>
    </dgm:pt>
    <dgm:pt modelId="{08E4960B-5922-4387-9C6B-8FB23A8EC974}" type="parTrans" cxnId="{ABD3E23B-15DB-4CBB-AC8B-0B0EDFD6A2F7}">
      <dgm:prSet/>
      <dgm:spPr/>
      <dgm:t>
        <a:bodyPr/>
        <a:lstStyle/>
        <a:p>
          <a:endParaRPr lang="en-US"/>
        </a:p>
      </dgm:t>
    </dgm:pt>
    <dgm:pt modelId="{FC7FACD9-AE40-43A4-9CA2-4D66512CC49E}" type="sibTrans" cxnId="{ABD3E23B-15DB-4CBB-AC8B-0B0EDFD6A2F7}">
      <dgm:prSet/>
      <dgm:spPr/>
      <dgm:t>
        <a:bodyPr/>
        <a:lstStyle/>
        <a:p>
          <a:endParaRPr lang="en-US"/>
        </a:p>
      </dgm:t>
    </dgm:pt>
    <dgm:pt modelId="{7D346050-9BBF-4C15-9DAA-43DD756DE06A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Gear mesh disturbances                               </a:t>
          </a:r>
        </a:p>
      </dgm:t>
    </dgm:pt>
    <dgm:pt modelId="{B0E423C2-49B7-48AB-9560-3EFED29FA846}" type="parTrans" cxnId="{923FD6CF-45A3-4BC1-916E-D50C7ADD42B9}">
      <dgm:prSet/>
      <dgm:spPr/>
      <dgm:t>
        <a:bodyPr/>
        <a:lstStyle/>
        <a:p>
          <a:endParaRPr lang="en-US"/>
        </a:p>
      </dgm:t>
    </dgm:pt>
    <dgm:pt modelId="{2B461A29-F041-41B8-8ED3-0C3E553C2EE8}" type="sibTrans" cxnId="{923FD6CF-45A3-4BC1-916E-D50C7ADD42B9}">
      <dgm:prSet/>
      <dgm:spPr/>
      <dgm:t>
        <a:bodyPr/>
        <a:lstStyle/>
        <a:p>
          <a:endParaRPr lang="en-US"/>
        </a:p>
      </dgm:t>
    </dgm:pt>
    <dgm:pt modelId="{9C427444-94EB-4462-A90B-4BF03200CC4F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Blade pass disturbances </a:t>
          </a:r>
        </a:p>
      </dgm:t>
    </dgm:pt>
    <dgm:pt modelId="{47C5304C-00FA-4601-8CCF-AA64E81BF1EC}" type="parTrans" cxnId="{0ABE4F82-BAD3-4813-A1ED-8A834610BC24}">
      <dgm:prSet/>
      <dgm:spPr/>
      <dgm:t>
        <a:bodyPr/>
        <a:lstStyle/>
        <a:p>
          <a:endParaRPr lang="en-US"/>
        </a:p>
      </dgm:t>
    </dgm:pt>
    <dgm:pt modelId="{7041BD9A-34F1-401B-99E7-F565BA6D1091}" type="sibTrans" cxnId="{0ABE4F82-BAD3-4813-A1ED-8A834610BC24}">
      <dgm:prSet/>
      <dgm:spPr/>
      <dgm:t>
        <a:bodyPr/>
        <a:lstStyle/>
        <a:p>
          <a:endParaRPr lang="en-US"/>
        </a:p>
      </dgm:t>
    </dgm:pt>
    <dgm:pt modelId="{C9953DD6-93DA-42DA-BCDA-CE71387B1B27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Vane pass disturbances </a:t>
          </a:r>
        </a:p>
      </dgm:t>
    </dgm:pt>
    <dgm:pt modelId="{7965BDAB-BBF4-4F8C-ABFB-406D5723F9DB}" type="parTrans" cxnId="{7D605C57-4DAB-4345-A4D9-713D19EA0CD8}">
      <dgm:prSet/>
      <dgm:spPr/>
      <dgm:t>
        <a:bodyPr/>
        <a:lstStyle/>
        <a:p>
          <a:endParaRPr lang="en-US"/>
        </a:p>
      </dgm:t>
    </dgm:pt>
    <dgm:pt modelId="{5C78FB96-2D60-4DF2-BCAF-36D6F54DABCC}" type="sibTrans" cxnId="{7D605C57-4DAB-4345-A4D9-713D19EA0CD8}">
      <dgm:prSet/>
      <dgm:spPr/>
      <dgm:t>
        <a:bodyPr/>
        <a:lstStyle/>
        <a:p>
          <a:endParaRPr lang="en-US"/>
        </a:p>
      </dgm:t>
    </dgm:pt>
    <dgm:pt modelId="{8490CDC2-AB13-4FB2-BFAC-DD015803A67E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Recirculation and cavitation </a:t>
          </a:r>
        </a:p>
      </dgm:t>
    </dgm:pt>
    <dgm:pt modelId="{9C7BE060-B3CF-40FF-A912-0768775A721D}" type="parTrans" cxnId="{6FCED5F3-5001-429D-B9C7-816690C1F19E}">
      <dgm:prSet/>
      <dgm:spPr/>
      <dgm:t>
        <a:bodyPr/>
        <a:lstStyle/>
        <a:p>
          <a:endParaRPr lang="en-US"/>
        </a:p>
      </dgm:t>
    </dgm:pt>
    <dgm:pt modelId="{DAF71299-4A0A-49E7-9BE2-DAE26D7F6BDA}" type="sibTrans" cxnId="{6FCED5F3-5001-429D-B9C7-816690C1F19E}">
      <dgm:prSet/>
      <dgm:spPr/>
      <dgm:t>
        <a:bodyPr/>
        <a:lstStyle/>
        <a:p>
          <a:endParaRPr lang="en-US"/>
        </a:p>
      </dgm:t>
    </dgm:pt>
    <dgm:pt modelId="{508A05A3-2294-429B-8C28-8F9C64DA79F2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Motor faults (rotor and stator) </a:t>
          </a:r>
        </a:p>
      </dgm:t>
    </dgm:pt>
    <dgm:pt modelId="{59262E2B-E315-48CA-AB78-1DDE965AA354}" type="parTrans" cxnId="{C21CF7F2-E454-447E-8462-747EBFC27CDB}">
      <dgm:prSet/>
      <dgm:spPr/>
      <dgm:t>
        <a:bodyPr/>
        <a:lstStyle/>
        <a:p>
          <a:endParaRPr lang="en-US"/>
        </a:p>
      </dgm:t>
    </dgm:pt>
    <dgm:pt modelId="{EA98A8A0-415F-4880-8C9B-507B0796CA7F}" type="sibTrans" cxnId="{C21CF7F2-E454-447E-8462-747EBFC27CDB}">
      <dgm:prSet/>
      <dgm:spPr/>
      <dgm:t>
        <a:bodyPr/>
        <a:lstStyle/>
        <a:p>
          <a:endParaRPr lang="en-US"/>
        </a:p>
      </dgm:t>
    </dgm:pt>
    <dgm:pt modelId="{1D0395AC-30D2-4BF1-A785-EA9E34F61CFD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Bearing failures </a:t>
          </a:r>
        </a:p>
      </dgm:t>
    </dgm:pt>
    <dgm:pt modelId="{588E8587-5939-4354-8E5A-7B58A865E960}" type="parTrans" cxnId="{69A681DB-AE02-4AAF-9EBA-E14D964BE2A5}">
      <dgm:prSet/>
      <dgm:spPr/>
      <dgm:t>
        <a:bodyPr/>
        <a:lstStyle/>
        <a:p>
          <a:endParaRPr lang="en-US"/>
        </a:p>
      </dgm:t>
    </dgm:pt>
    <dgm:pt modelId="{AADB2AAB-2401-4808-B5FF-996194342CAA}" type="sibTrans" cxnId="{69A681DB-AE02-4AAF-9EBA-E14D964BE2A5}">
      <dgm:prSet/>
      <dgm:spPr/>
      <dgm:t>
        <a:bodyPr/>
        <a:lstStyle/>
        <a:p>
          <a:endParaRPr lang="en-US"/>
        </a:p>
      </dgm:t>
    </dgm:pt>
    <dgm:pt modelId="{C287A931-6725-4405-8CA0-5A055EA7BDE3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Mechanical looseness </a:t>
          </a:r>
        </a:p>
      </dgm:t>
    </dgm:pt>
    <dgm:pt modelId="{7AADEB99-D17C-4B76-8BE4-E98C0B8BEA9C}" type="parTrans" cxnId="{E06AB69A-3F0E-447E-AB34-E11C23C914BE}">
      <dgm:prSet/>
      <dgm:spPr/>
      <dgm:t>
        <a:bodyPr/>
        <a:lstStyle/>
        <a:p>
          <a:endParaRPr lang="en-US"/>
        </a:p>
      </dgm:t>
    </dgm:pt>
    <dgm:pt modelId="{BBA2C205-63D7-46CA-83A8-2E854D78F782}" type="sibTrans" cxnId="{E06AB69A-3F0E-447E-AB34-E11C23C914BE}">
      <dgm:prSet/>
      <dgm:spPr/>
      <dgm:t>
        <a:bodyPr/>
        <a:lstStyle/>
        <a:p>
          <a:endParaRPr lang="en-US"/>
        </a:p>
      </dgm:t>
    </dgm:pt>
    <dgm:pt modelId="{99319ED5-5F47-42A3-8662-1EB7FEAA803D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Critical machine speeds </a:t>
          </a:r>
        </a:p>
      </dgm:t>
    </dgm:pt>
    <dgm:pt modelId="{DAD49629-0D30-4AC6-A880-523E890AE183}" type="parTrans" cxnId="{8DDA2AFB-FD6A-4050-A3A3-710F0522752F}">
      <dgm:prSet/>
      <dgm:spPr/>
      <dgm:t>
        <a:bodyPr/>
        <a:lstStyle/>
        <a:p>
          <a:endParaRPr lang="en-US"/>
        </a:p>
      </dgm:t>
    </dgm:pt>
    <dgm:pt modelId="{C8F44820-234A-46C7-8138-7BAE203D557E}" type="sibTrans" cxnId="{8DDA2AFB-FD6A-4050-A3A3-710F0522752F}">
      <dgm:prSet/>
      <dgm:spPr/>
      <dgm:t>
        <a:bodyPr/>
        <a:lstStyle/>
        <a:p>
          <a:endParaRPr lang="en-US"/>
        </a:p>
      </dgm:t>
    </dgm:pt>
    <dgm:pt modelId="{121F6E45-7149-4AA0-80B9-A8A439884B70}" type="pres">
      <dgm:prSet presAssocID="{1FA0F484-DBEE-457A-B792-D9AD98E378FB}" presName="vert0" presStyleCnt="0">
        <dgm:presLayoutVars>
          <dgm:dir/>
          <dgm:animOne val="branch"/>
          <dgm:animLvl val="lvl"/>
        </dgm:presLayoutVars>
      </dgm:prSet>
      <dgm:spPr/>
    </dgm:pt>
    <dgm:pt modelId="{6D3DC374-81B7-44F0-AFC6-ECB8D56FCFD5}" type="pres">
      <dgm:prSet presAssocID="{336BAEF6-E2D1-4716-AFE5-70CD1714C82C}" presName="thickLine" presStyleLbl="alignNode1" presStyleIdx="0" presStyleCnt="1"/>
      <dgm:spPr/>
    </dgm:pt>
    <dgm:pt modelId="{0CF0AB24-F704-420A-92E6-1B2409935C37}" type="pres">
      <dgm:prSet presAssocID="{336BAEF6-E2D1-4716-AFE5-70CD1714C82C}" presName="horz1" presStyleCnt="0"/>
      <dgm:spPr/>
    </dgm:pt>
    <dgm:pt modelId="{A6F12ED4-0F98-448B-86BB-FBF0F5589DA9}" type="pres">
      <dgm:prSet presAssocID="{336BAEF6-E2D1-4716-AFE5-70CD1714C82C}" presName="tx1" presStyleLbl="revTx" presStyleIdx="0" presStyleCnt="13"/>
      <dgm:spPr/>
    </dgm:pt>
    <dgm:pt modelId="{76E3814E-2C36-41B5-9269-7C8E5FDC7B4D}" type="pres">
      <dgm:prSet presAssocID="{336BAEF6-E2D1-4716-AFE5-70CD1714C82C}" presName="vert1" presStyleCnt="0"/>
      <dgm:spPr/>
    </dgm:pt>
    <dgm:pt modelId="{56D6606A-8225-4B16-84EB-A5D7AFC0DCDA}" type="pres">
      <dgm:prSet presAssocID="{35E0885B-56C9-413B-82E8-902D73CC7749}" presName="vertSpace2a" presStyleCnt="0"/>
      <dgm:spPr/>
    </dgm:pt>
    <dgm:pt modelId="{82D05D83-5770-41B6-B300-9F1B07972BAC}" type="pres">
      <dgm:prSet presAssocID="{35E0885B-56C9-413B-82E8-902D73CC7749}" presName="horz2" presStyleCnt="0"/>
      <dgm:spPr/>
    </dgm:pt>
    <dgm:pt modelId="{6130383C-2A2A-4476-A048-DE28CD026F11}" type="pres">
      <dgm:prSet presAssocID="{35E0885B-56C9-413B-82E8-902D73CC7749}" presName="horzSpace2" presStyleCnt="0"/>
      <dgm:spPr/>
    </dgm:pt>
    <dgm:pt modelId="{4359C4C9-DDF2-4059-A769-4C3542195893}" type="pres">
      <dgm:prSet presAssocID="{35E0885B-56C9-413B-82E8-902D73CC7749}" presName="tx2" presStyleLbl="revTx" presStyleIdx="1" presStyleCnt="13"/>
      <dgm:spPr/>
    </dgm:pt>
    <dgm:pt modelId="{202ECB22-A351-49DB-A48F-217C734F81A6}" type="pres">
      <dgm:prSet presAssocID="{35E0885B-56C9-413B-82E8-902D73CC7749}" presName="vert2" presStyleCnt="0"/>
      <dgm:spPr/>
    </dgm:pt>
    <dgm:pt modelId="{7D34F035-289D-4341-BA55-F122C4E53477}" type="pres">
      <dgm:prSet presAssocID="{35E0885B-56C9-413B-82E8-902D73CC7749}" presName="thinLine2b" presStyleLbl="callout" presStyleIdx="0" presStyleCnt="12"/>
      <dgm:spPr/>
    </dgm:pt>
    <dgm:pt modelId="{D313FF38-E813-4407-AE48-1666E8B107DA}" type="pres">
      <dgm:prSet presAssocID="{35E0885B-56C9-413B-82E8-902D73CC7749}" presName="vertSpace2b" presStyleCnt="0"/>
      <dgm:spPr/>
    </dgm:pt>
    <dgm:pt modelId="{679359D7-E498-40CA-B905-BF244F29D1EE}" type="pres">
      <dgm:prSet presAssocID="{B033DA09-047C-4C29-AEC8-01A88FA9DBC8}" presName="horz2" presStyleCnt="0"/>
      <dgm:spPr/>
    </dgm:pt>
    <dgm:pt modelId="{B0E65916-CF86-4CDE-9A52-9E3746E6E221}" type="pres">
      <dgm:prSet presAssocID="{B033DA09-047C-4C29-AEC8-01A88FA9DBC8}" presName="horzSpace2" presStyleCnt="0"/>
      <dgm:spPr/>
    </dgm:pt>
    <dgm:pt modelId="{39472D05-D744-4EFA-83F3-FC3445490549}" type="pres">
      <dgm:prSet presAssocID="{B033DA09-047C-4C29-AEC8-01A88FA9DBC8}" presName="tx2" presStyleLbl="revTx" presStyleIdx="2" presStyleCnt="13"/>
      <dgm:spPr/>
    </dgm:pt>
    <dgm:pt modelId="{DAC58332-F0BF-4721-AA3E-02B05427CE97}" type="pres">
      <dgm:prSet presAssocID="{B033DA09-047C-4C29-AEC8-01A88FA9DBC8}" presName="vert2" presStyleCnt="0"/>
      <dgm:spPr/>
    </dgm:pt>
    <dgm:pt modelId="{029470F8-C94F-400C-B69C-BC765BF29422}" type="pres">
      <dgm:prSet presAssocID="{B033DA09-047C-4C29-AEC8-01A88FA9DBC8}" presName="thinLine2b" presStyleLbl="callout" presStyleIdx="1" presStyleCnt="12"/>
      <dgm:spPr/>
    </dgm:pt>
    <dgm:pt modelId="{CE3E8F88-FBD6-41C8-A73C-B7A90FDD40E4}" type="pres">
      <dgm:prSet presAssocID="{B033DA09-047C-4C29-AEC8-01A88FA9DBC8}" presName="vertSpace2b" presStyleCnt="0"/>
      <dgm:spPr/>
    </dgm:pt>
    <dgm:pt modelId="{B5D4C0FC-712F-419E-998E-E68E5157F236}" type="pres">
      <dgm:prSet presAssocID="{392A7F4C-81F1-4E2B-BD9B-3775484FFB1F}" presName="horz2" presStyleCnt="0"/>
      <dgm:spPr/>
    </dgm:pt>
    <dgm:pt modelId="{FDA2DE17-36B4-4971-996A-D4C7C12516B2}" type="pres">
      <dgm:prSet presAssocID="{392A7F4C-81F1-4E2B-BD9B-3775484FFB1F}" presName="horzSpace2" presStyleCnt="0"/>
      <dgm:spPr/>
    </dgm:pt>
    <dgm:pt modelId="{091C7E66-A61B-4D7E-9558-6F93DA953B41}" type="pres">
      <dgm:prSet presAssocID="{392A7F4C-81F1-4E2B-BD9B-3775484FFB1F}" presName="tx2" presStyleLbl="revTx" presStyleIdx="3" presStyleCnt="13"/>
      <dgm:spPr/>
    </dgm:pt>
    <dgm:pt modelId="{A0AFFA6E-2239-4628-AEF5-3B4A7CD76448}" type="pres">
      <dgm:prSet presAssocID="{392A7F4C-81F1-4E2B-BD9B-3775484FFB1F}" presName="vert2" presStyleCnt="0"/>
      <dgm:spPr/>
    </dgm:pt>
    <dgm:pt modelId="{EC2049DA-916A-4667-A1E4-14E89EE02BC9}" type="pres">
      <dgm:prSet presAssocID="{392A7F4C-81F1-4E2B-BD9B-3775484FFB1F}" presName="thinLine2b" presStyleLbl="callout" presStyleIdx="2" presStyleCnt="12"/>
      <dgm:spPr/>
    </dgm:pt>
    <dgm:pt modelId="{C9C1662B-911B-456C-804C-C05DE082FB94}" type="pres">
      <dgm:prSet presAssocID="{392A7F4C-81F1-4E2B-BD9B-3775484FFB1F}" presName="vertSpace2b" presStyleCnt="0"/>
      <dgm:spPr/>
    </dgm:pt>
    <dgm:pt modelId="{750D7CEC-F1A0-4CDF-BA94-A808EA43B5DA}" type="pres">
      <dgm:prSet presAssocID="{4D959A6D-EEFF-400A-9C8D-5A3E9D1A2145}" presName="horz2" presStyleCnt="0"/>
      <dgm:spPr/>
    </dgm:pt>
    <dgm:pt modelId="{011AAFD5-9374-4CAC-9B75-332619E676B1}" type="pres">
      <dgm:prSet presAssocID="{4D959A6D-EEFF-400A-9C8D-5A3E9D1A2145}" presName="horzSpace2" presStyleCnt="0"/>
      <dgm:spPr/>
    </dgm:pt>
    <dgm:pt modelId="{A9494DB0-20F2-45CB-A226-7B5F5788DD0C}" type="pres">
      <dgm:prSet presAssocID="{4D959A6D-EEFF-400A-9C8D-5A3E9D1A2145}" presName="tx2" presStyleLbl="revTx" presStyleIdx="4" presStyleCnt="13"/>
      <dgm:spPr/>
    </dgm:pt>
    <dgm:pt modelId="{FF7F7F06-82C8-4572-9C21-962CDDDD3B73}" type="pres">
      <dgm:prSet presAssocID="{4D959A6D-EEFF-400A-9C8D-5A3E9D1A2145}" presName="vert2" presStyleCnt="0"/>
      <dgm:spPr/>
    </dgm:pt>
    <dgm:pt modelId="{D9E186CD-9398-416F-8369-B806CADE5427}" type="pres">
      <dgm:prSet presAssocID="{4D959A6D-EEFF-400A-9C8D-5A3E9D1A2145}" presName="thinLine2b" presStyleLbl="callout" presStyleIdx="3" presStyleCnt="12"/>
      <dgm:spPr/>
    </dgm:pt>
    <dgm:pt modelId="{BD86C4D3-65D9-4651-B65E-E79D703A87C8}" type="pres">
      <dgm:prSet presAssocID="{4D959A6D-EEFF-400A-9C8D-5A3E9D1A2145}" presName="vertSpace2b" presStyleCnt="0"/>
      <dgm:spPr/>
    </dgm:pt>
    <dgm:pt modelId="{45B1C8FB-6487-4BD9-B141-AB747E4B415B}" type="pres">
      <dgm:prSet presAssocID="{7D346050-9BBF-4C15-9DAA-43DD756DE06A}" presName="horz2" presStyleCnt="0"/>
      <dgm:spPr/>
    </dgm:pt>
    <dgm:pt modelId="{E98D2184-FCB7-4AC2-BA98-33C3D5B154C8}" type="pres">
      <dgm:prSet presAssocID="{7D346050-9BBF-4C15-9DAA-43DD756DE06A}" presName="horzSpace2" presStyleCnt="0"/>
      <dgm:spPr/>
    </dgm:pt>
    <dgm:pt modelId="{924FDB8D-9FF3-40CE-B433-F55E35411BF8}" type="pres">
      <dgm:prSet presAssocID="{7D346050-9BBF-4C15-9DAA-43DD756DE06A}" presName="tx2" presStyleLbl="revTx" presStyleIdx="5" presStyleCnt="13"/>
      <dgm:spPr/>
    </dgm:pt>
    <dgm:pt modelId="{96A643A4-E2E4-48BE-B8C7-06EBEC45834B}" type="pres">
      <dgm:prSet presAssocID="{7D346050-9BBF-4C15-9DAA-43DD756DE06A}" presName="vert2" presStyleCnt="0"/>
      <dgm:spPr/>
    </dgm:pt>
    <dgm:pt modelId="{6B2285CD-27BB-4B0A-BE29-7ECF849FA73A}" type="pres">
      <dgm:prSet presAssocID="{7D346050-9BBF-4C15-9DAA-43DD756DE06A}" presName="thinLine2b" presStyleLbl="callout" presStyleIdx="4" presStyleCnt="12"/>
      <dgm:spPr/>
    </dgm:pt>
    <dgm:pt modelId="{89B42F9B-EA28-4D4B-8F32-14E36D60D664}" type="pres">
      <dgm:prSet presAssocID="{7D346050-9BBF-4C15-9DAA-43DD756DE06A}" presName="vertSpace2b" presStyleCnt="0"/>
      <dgm:spPr/>
    </dgm:pt>
    <dgm:pt modelId="{0E298541-C101-407F-8088-FFC869FD2F7A}" type="pres">
      <dgm:prSet presAssocID="{9C427444-94EB-4462-A90B-4BF03200CC4F}" presName="horz2" presStyleCnt="0"/>
      <dgm:spPr/>
    </dgm:pt>
    <dgm:pt modelId="{6EE39ABE-B7D9-4E46-AD9E-E2B2C8F24B87}" type="pres">
      <dgm:prSet presAssocID="{9C427444-94EB-4462-A90B-4BF03200CC4F}" presName="horzSpace2" presStyleCnt="0"/>
      <dgm:spPr/>
    </dgm:pt>
    <dgm:pt modelId="{148ED86B-282A-42E5-BA4D-1CFD374AEF50}" type="pres">
      <dgm:prSet presAssocID="{9C427444-94EB-4462-A90B-4BF03200CC4F}" presName="tx2" presStyleLbl="revTx" presStyleIdx="6" presStyleCnt="13"/>
      <dgm:spPr/>
    </dgm:pt>
    <dgm:pt modelId="{94C05D57-373C-4663-97AC-7C89FBEE6196}" type="pres">
      <dgm:prSet presAssocID="{9C427444-94EB-4462-A90B-4BF03200CC4F}" presName="vert2" presStyleCnt="0"/>
      <dgm:spPr/>
    </dgm:pt>
    <dgm:pt modelId="{4A7B31BF-B580-4A31-9B8A-1D68C5CFA1A8}" type="pres">
      <dgm:prSet presAssocID="{9C427444-94EB-4462-A90B-4BF03200CC4F}" presName="thinLine2b" presStyleLbl="callout" presStyleIdx="5" presStyleCnt="12"/>
      <dgm:spPr/>
    </dgm:pt>
    <dgm:pt modelId="{7C39D0EA-0743-4977-AC0B-71CD40A6B9F5}" type="pres">
      <dgm:prSet presAssocID="{9C427444-94EB-4462-A90B-4BF03200CC4F}" presName="vertSpace2b" presStyleCnt="0"/>
      <dgm:spPr/>
    </dgm:pt>
    <dgm:pt modelId="{7ACECB84-7D08-4A16-8849-288A53F0427F}" type="pres">
      <dgm:prSet presAssocID="{C9953DD6-93DA-42DA-BCDA-CE71387B1B27}" presName="horz2" presStyleCnt="0"/>
      <dgm:spPr/>
    </dgm:pt>
    <dgm:pt modelId="{F614D53B-3FDF-4D25-BDA0-1567269A0472}" type="pres">
      <dgm:prSet presAssocID="{C9953DD6-93DA-42DA-BCDA-CE71387B1B27}" presName="horzSpace2" presStyleCnt="0"/>
      <dgm:spPr/>
    </dgm:pt>
    <dgm:pt modelId="{B8480AFC-F63D-41CC-A5B5-D050959037B8}" type="pres">
      <dgm:prSet presAssocID="{C9953DD6-93DA-42DA-BCDA-CE71387B1B27}" presName="tx2" presStyleLbl="revTx" presStyleIdx="7" presStyleCnt="13"/>
      <dgm:spPr/>
    </dgm:pt>
    <dgm:pt modelId="{C1696FC4-996B-4561-99EB-8633BBEA37AA}" type="pres">
      <dgm:prSet presAssocID="{C9953DD6-93DA-42DA-BCDA-CE71387B1B27}" presName="vert2" presStyleCnt="0"/>
      <dgm:spPr/>
    </dgm:pt>
    <dgm:pt modelId="{5955F219-51A5-4341-B74B-89CF013C58F9}" type="pres">
      <dgm:prSet presAssocID="{C9953DD6-93DA-42DA-BCDA-CE71387B1B27}" presName="thinLine2b" presStyleLbl="callout" presStyleIdx="6" presStyleCnt="12"/>
      <dgm:spPr/>
    </dgm:pt>
    <dgm:pt modelId="{C1960815-B8FE-4B37-906C-82D383D9906E}" type="pres">
      <dgm:prSet presAssocID="{C9953DD6-93DA-42DA-BCDA-CE71387B1B27}" presName="vertSpace2b" presStyleCnt="0"/>
      <dgm:spPr/>
    </dgm:pt>
    <dgm:pt modelId="{53AE0CFB-8D22-4ACC-B832-958B7DA93701}" type="pres">
      <dgm:prSet presAssocID="{8490CDC2-AB13-4FB2-BFAC-DD015803A67E}" presName="horz2" presStyleCnt="0"/>
      <dgm:spPr/>
    </dgm:pt>
    <dgm:pt modelId="{8C95193A-4803-4805-A31A-07D8635592E7}" type="pres">
      <dgm:prSet presAssocID="{8490CDC2-AB13-4FB2-BFAC-DD015803A67E}" presName="horzSpace2" presStyleCnt="0"/>
      <dgm:spPr/>
    </dgm:pt>
    <dgm:pt modelId="{46F37214-3419-450E-ADE8-20DC86D0404E}" type="pres">
      <dgm:prSet presAssocID="{8490CDC2-AB13-4FB2-BFAC-DD015803A67E}" presName="tx2" presStyleLbl="revTx" presStyleIdx="8" presStyleCnt="13"/>
      <dgm:spPr/>
    </dgm:pt>
    <dgm:pt modelId="{E104F8C8-3E6B-481E-816C-8FC6E718FB62}" type="pres">
      <dgm:prSet presAssocID="{8490CDC2-AB13-4FB2-BFAC-DD015803A67E}" presName="vert2" presStyleCnt="0"/>
      <dgm:spPr/>
    </dgm:pt>
    <dgm:pt modelId="{5FFC1BC9-9905-4F12-A9A9-0F4C56256CED}" type="pres">
      <dgm:prSet presAssocID="{8490CDC2-AB13-4FB2-BFAC-DD015803A67E}" presName="thinLine2b" presStyleLbl="callout" presStyleIdx="7" presStyleCnt="12"/>
      <dgm:spPr/>
    </dgm:pt>
    <dgm:pt modelId="{5A9B26A7-5076-4610-8B36-AD0B66840A20}" type="pres">
      <dgm:prSet presAssocID="{8490CDC2-AB13-4FB2-BFAC-DD015803A67E}" presName="vertSpace2b" presStyleCnt="0"/>
      <dgm:spPr/>
    </dgm:pt>
    <dgm:pt modelId="{E5607E77-275F-429B-B8A3-EAE53D7E0E61}" type="pres">
      <dgm:prSet presAssocID="{508A05A3-2294-429B-8C28-8F9C64DA79F2}" presName="horz2" presStyleCnt="0"/>
      <dgm:spPr/>
    </dgm:pt>
    <dgm:pt modelId="{FF0E41E9-621F-4D33-A48C-468CF78A8249}" type="pres">
      <dgm:prSet presAssocID="{508A05A3-2294-429B-8C28-8F9C64DA79F2}" presName="horzSpace2" presStyleCnt="0"/>
      <dgm:spPr/>
    </dgm:pt>
    <dgm:pt modelId="{0F0EECE0-88DF-4877-84C6-56390B09D38E}" type="pres">
      <dgm:prSet presAssocID="{508A05A3-2294-429B-8C28-8F9C64DA79F2}" presName="tx2" presStyleLbl="revTx" presStyleIdx="9" presStyleCnt="13"/>
      <dgm:spPr/>
    </dgm:pt>
    <dgm:pt modelId="{E932FD28-2722-40FB-9CCC-92A99D07B04D}" type="pres">
      <dgm:prSet presAssocID="{508A05A3-2294-429B-8C28-8F9C64DA79F2}" presName="vert2" presStyleCnt="0"/>
      <dgm:spPr/>
    </dgm:pt>
    <dgm:pt modelId="{DD78E4ED-900E-43BD-99AB-8307A3D2E015}" type="pres">
      <dgm:prSet presAssocID="{508A05A3-2294-429B-8C28-8F9C64DA79F2}" presName="thinLine2b" presStyleLbl="callout" presStyleIdx="8" presStyleCnt="12"/>
      <dgm:spPr/>
    </dgm:pt>
    <dgm:pt modelId="{3C64296A-00E6-4E5B-A921-9CD674A2F3A0}" type="pres">
      <dgm:prSet presAssocID="{508A05A3-2294-429B-8C28-8F9C64DA79F2}" presName="vertSpace2b" presStyleCnt="0"/>
      <dgm:spPr/>
    </dgm:pt>
    <dgm:pt modelId="{35706286-2357-4743-B302-BE40C2B0928F}" type="pres">
      <dgm:prSet presAssocID="{1D0395AC-30D2-4BF1-A785-EA9E34F61CFD}" presName="horz2" presStyleCnt="0"/>
      <dgm:spPr/>
    </dgm:pt>
    <dgm:pt modelId="{91F17BDC-6E1E-4211-859A-53816D951D1B}" type="pres">
      <dgm:prSet presAssocID="{1D0395AC-30D2-4BF1-A785-EA9E34F61CFD}" presName="horzSpace2" presStyleCnt="0"/>
      <dgm:spPr/>
    </dgm:pt>
    <dgm:pt modelId="{1808E1E5-B3F5-48EF-87DE-42DE42B0AEE7}" type="pres">
      <dgm:prSet presAssocID="{1D0395AC-30D2-4BF1-A785-EA9E34F61CFD}" presName="tx2" presStyleLbl="revTx" presStyleIdx="10" presStyleCnt="13"/>
      <dgm:spPr/>
    </dgm:pt>
    <dgm:pt modelId="{AC7482DE-1DD7-4867-9418-1CB030649BFC}" type="pres">
      <dgm:prSet presAssocID="{1D0395AC-30D2-4BF1-A785-EA9E34F61CFD}" presName="vert2" presStyleCnt="0"/>
      <dgm:spPr/>
    </dgm:pt>
    <dgm:pt modelId="{A53381B7-779C-40AE-ACFE-492ED98E5351}" type="pres">
      <dgm:prSet presAssocID="{1D0395AC-30D2-4BF1-A785-EA9E34F61CFD}" presName="thinLine2b" presStyleLbl="callout" presStyleIdx="9" presStyleCnt="12"/>
      <dgm:spPr/>
    </dgm:pt>
    <dgm:pt modelId="{A56DFA28-2941-41B2-9777-8B8D70FF4377}" type="pres">
      <dgm:prSet presAssocID="{1D0395AC-30D2-4BF1-A785-EA9E34F61CFD}" presName="vertSpace2b" presStyleCnt="0"/>
      <dgm:spPr/>
    </dgm:pt>
    <dgm:pt modelId="{53B2D5DE-AE79-4269-A867-5C04E49B01C5}" type="pres">
      <dgm:prSet presAssocID="{C287A931-6725-4405-8CA0-5A055EA7BDE3}" presName="horz2" presStyleCnt="0"/>
      <dgm:spPr/>
    </dgm:pt>
    <dgm:pt modelId="{3B67223F-7143-443E-ADA9-141002D53F6C}" type="pres">
      <dgm:prSet presAssocID="{C287A931-6725-4405-8CA0-5A055EA7BDE3}" presName="horzSpace2" presStyleCnt="0"/>
      <dgm:spPr/>
    </dgm:pt>
    <dgm:pt modelId="{C9C31B9C-5C34-491C-8BC7-81859668283A}" type="pres">
      <dgm:prSet presAssocID="{C287A931-6725-4405-8CA0-5A055EA7BDE3}" presName="tx2" presStyleLbl="revTx" presStyleIdx="11" presStyleCnt="13"/>
      <dgm:spPr/>
    </dgm:pt>
    <dgm:pt modelId="{457A8410-5742-47C6-A796-E3DE5F1C1199}" type="pres">
      <dgm:prSet presAssocID="{C287A931-6725-4405-8CA0-5A055EA7BDE3}" presName="vert2" presStyleCnt="0"/>
      <dgm:spPr/>
    </dgm:pt>
    <dgm:pt modelId="{B9972550-285D-4236-83E8-EFC7FF8B4215}" type="pres">
      <dgm:prSet presAssocID="{C287A931-6725-4405-8CA0-5A055EA7BDE3}" presName="thinLine2b" presStyleLbl="callout" presStyleIdx="10" presStyleCnt="12"/>
      <dgm:spPr/>
    </dgm:pt>
    <dgm:pt modelId="{5F4C54C8-C062-4B92-87FD-841C25EF9ECE}" type="pres">
      <dgm:prSet presAssocID="{C287A931-6725-4405-8CA0-5A055EA7BDE3}" presName="vertSpace2b" presStyleCnt="0"/>
      <dgm:spPr/>
    </dgm:pt>
    <dgm:pt modelId="{90F9E740-C685-4ABB-8864-CDBFE9232208}" type="pres">
      <dgm:prSet presAssocID="{99319ED5-5F47-42A3-8662-1EB7FEAA803D}" presName="horz2" presStyleCnt="0"/>
      <dgm:spPr/>
    </dgm:pt>
    <dgm:pt modelId="{28543DAB-87F6-4F22-91C5-A09436934543}" type="pres">
      <dgm:prSet presAssocID="{99319ED5-5F47-42A3-8662-1EB7FEAA803D}" presName="horzSpace2" presStyleCnt="0"/>
      <dgm:spPr/>
    </dgm:pt>
    <dgm:pt modelId="{958C2163-7951-48BD-A3C2-26CD2FA18D8B}" type="pres">
      <dgm:prSet presAssocID="{99319ED5-5F47-42A3-8662-1EB7FEAA803D}" presName="tx2" presStyleLbl="revTx" presStyleIdx="12" presStyleCnt="13"/>
      <dgm:spPr/>
    </dgm:pt>
    <dgm:pt modelId="{20CDABB7-6A85-4319-9C50-D001318B02CB}" type="pres">
      <dgm:prSet presAssocID="{99319ED5-5F47-42A3-8662-1EB7FEAA803D}" presName="vert2" presStyleCnt="0"/>
      <dgm:spPr/>
    </dgm:pt>
    <dgm:pt modelId="{94EB2F75-9CA2-4A5A-87FC-4A5C59C5F7C0}" type="pres">
      <dgm:prSet presAssocID="{99319ED5-5F47-42A3-8662-1EB7FEAA803D}" presName="thinLine2b" presStyleLbl="callout" presStyleIdx="11" presStyleCnt="12"/>
      <dgm:spPr/>
    </dgm:pt>
    <dgm:pt modelId="{D6501DFE-FA83-4802-8B74-1E04C7BB6321}" type="pres">
      <dgm:prSet presAssocID="{99319ED5-5F47-42A3-8662-1EB7FEAA803D}" presName="vertSpace2b" presStyleCnt="0"/>
      <dgm:spPr/>
    </dgm:pt>
  </dgm:ptLst>
  <dgm:cxnLst>
    <dgm:cxn modelId="{EACEC912-4930-4AFC-AA92-ECF687774A68}" type="presOf" srcId="{392A7F4C-81F1-4E2B-BD9B-3775484FFB1F}" destId="{091C7E66-A61B-4D7E-9558-6F93DA953B41}" srcOrd="0" destOrd="0" presId="urn:microsoft.com/office/officeart/2008/layout/LinedList"/>
    <dgm:cxn modelId="{ABD3E23B-15DB-4CBB-AC8B-0B0EDFD6A2F7}" srcId="{336BAEF6-E2D1-4716-AFE5-70CD1714C82C}" destId="{4D959A6D-EEFF-400A-9C8D-5A3E9D1A2145}" srcOrd="3" destOrd="0" parTransId="{08E4960B-5922-4387-9C6B-8FB23A8EC974}" sibTransId="{FC7FACD9-AE40-43A4-9CA2-4D66512CC49E}"/>
    <dgm:cxn modelId="{5A2AC84B-A0B1-4B63-A8A1-73DB7C393889}" type="presOf" srcId="{508A05A3-2294-429B-8C28-8F9C64DA79F2}" destId="{0F0EECE0-88DF-4877-84C6-56390B09D38E}" srcOrd="0" destOrd="0" presId="urn:microsoft.com/office/officeart/2008/layout/LinedList"/>
    <dgm:cxn modelId="{7D605C57-4DAB-4345-A4D9-713D19EA0CD8}" srcId="{336BAEF6-E2D1-4716-AFE5-70CD1714C82C}" destId="{C9953DD6-93DA-42DA-BCDA-CE71387B1B27}" srcOrd="6" destOrd="0" parTransId="{7965BDAB-BBF4-4F8C-ABFB-406D5723F9DB}" sibTransId="{5C78FB96-2D60-4DF2-BCAF-36D6F54DABCC}"/>
    <dgm:cxn modelId="{8FA54582-61C0-4E7A-A063-2C8971EB3695}" type="presOf" srcId="{9C427444-94EB-4462-A90B-4BF03200CC4F}" destId="{148ED86B-282A-42E5-BA4D-1CFD374AEF50}" srcOrd="0" destOrd="0" presId="urn:microsoft.com/office/officeart/2008/layout/LinedList"/>
    <dgm:cxn modelId="{0ABE4F82-BAD3-4813-A1ED-8A834610BC24}" srcId="{336BAEF6-E2D1-4716-AFE5-70CD1714C82C}" destId="{9C427444-94EB-4462-A90B-4BF03200CC4F}" srcOrd="5" destOrd="0" parTransId="{47C5304C-00FA-4601-8CCF-AA64E81BF1EC}" sibTransId="{7041BD9A-34F1-401B-99E7-F565BA6D1091}"/>
    <dgm:cxn modelId="{221C6F84-6D8E-4D05-A8B3-492EBA722143}" type="presOf" srcId="{1FA0F484-DBEE-457A-B792-D9AD98E378FB}" destId="{121F6E45-7149-4AA0-80B9-A8A439884B70}" srcOrd="0" destOrd="0" presId="urn:microsoft.com/office/officeart/2008/layout/LinedList"/>
    <dgm:cxn modelId="{FD192685-D505-4ADA-840D-BFB40C823CEA}" type="presOf" srcId="{4D959A6D-EEFF-400A-9C8D-5A3E9D1A2145}" destId="{A9494DB0-20F2-45CB-A226-7B5F5788DD0C}" srcOrd="0" destOrd="0" presId="urn:microsoft.com/office/officeart/2008/layout/LinedList"/>
    <dgm:cxn modelId="{E06AB69A-3F0E-447E-AB34-E11C23C914BE}" srcId="{336BAEF6-E2D1-4716-AFE5-70CD1714C82C}" destId="{C287A931-6725-4405-8CA0-5A055EA7BDE3}" srcOrd="10" destOrd="0" parTransId="{7AADEB99-D17C-4B76-8BE4-E98C0B8BEA9C}" sibTransId="{BBA2C205-63D7-46CA-83A8-2E854D78F782}"/>
    <dgm:cxn modelId="{06B223A1-E72E-4C7E-B5F6-831B19162175}" type="presOf" srcId="{8490CDC2-AB13-4FB2-BFAC-DD015803A67E}" destId="{46F37214-3419-450E-ADE8-20DC86D0404E}" srcOrd="0" destOrd="0" presId="urn:microsoft.com/office/officeart/2008/layout/LinedList"/>
    <dgm:cxn modelId="{9717AAA9-A94D-444F-9A86-D74EE18079D8}" type="presOf" srcId="{C287A931-6725-4405-8CA0-5A055EA7BDE3}" destId="{C9C31B9C-5C34-491C-8BC7-81859668283A}" srcOrd="0" destOrd="0" presId="urn:microsoft.com/office/officeart/2008/layout/LinedList"/>
    <dgm:cxn modelId="{694D79AC-8D15-4B75-A042-202A563B7AFA}" type="presOf" srcId="{C9953DD6-93DA-42DA-BCDA-CE71387B1B27}" destId="{B8480AFC-F63D-41CC-A5B5-D050959037B8}" srcOrd="0" destOrd="0" presId="urn:microsoft.com/office/officeart/2008/layout/LinedList"/>
    <dgm:cxn modelId="{ACA965B0-2EE6-45AF-966F-70CC6E43F944}" srcId="{336BAEF6-E2D1-4716-AFE5-70CD1714C82C}" destId="{392A7F4C-81F1-4E2B-BD9B-3775484FFB1F}" srcOrd="2" destOrd="0" parTransId="{F0FB7F54-A515-4FA8-8837-DC23DBC4DD2D}" sibTransId="{18DCB5E7-8943-4D39-93BA-81F9D3CD2152}"/>
    <dgm:cxn modelId="{963D3DB9-342D-4BF1-802E-541DE371DD5F}" type="presOf" srcId="{7D346050-9BBF-4C15-9DAA-43DD756DE06A}" destId="{924FDB8D-9FF3-40CE-B433-F55E35411BF8}" srcOrd="0" destOrd="0" presId="urn:microsoft.com/office/officeart/2008/layout/LinedList"/>
    <dgm:cxn modelId="{02E57FC8-3357-4032-B006-69806502EF35}" type="presOf" srcId="{1D0395AC-30D2-4BF1-A785-EA9E34F61CFD}" destId="{1808E1E5-B3F5-48EF-87DE-42DE42B0AEE7}" srcOrd="0" destOrd="0" presId="urn:microsoft.com/office/officeart/2008/layout/LinedList"/>
    <dgm:cxn modelId="{923FD6CF-45A3-4BC1-916E-D50C7ADD42B9}" srcId="{336BAEF6-E2D1-4716-AFE5-70CD1714C82C}" destId="{7D346050-9BBF-4C15-9DAA-43DD756DE06A}" srcOrd="4" destOrd="0" parTransId="{B0E423C2-49B7-48AB-9560-3EFED29FA846}" sibTransId="{2B461A29-F041-41B8-8ED3-0C3E553C2EE8}"/>
    <dgm:cxn modelId="{B7290CD3-EDCD-47FC-BDCB-0D307487CD43}" type="presOf" srcId="{35E0885B-56C9-413B-82E8-902D73CC7749}" destId="{4359C4C9-DDF2-4059-A769-4C3542195893}" srcOrd="0" destOrd="0" presId="urn:microsoft.com/office/officeart/2008/layout/LinedList"/>
    <dgm:cxn modelId="{7F1BDBD7-8CBD-4487-B0A4-F33FCC47E965}" type="presOf" srcId="{336BAEF6-E2D1-4716-AFE5-70CD1714C82C}" destId="{A6F12ED4-0F98-448B-86BB-FBF0F5589DA9}" srcOrd="0" destOrd="0" presId="urn:microsoft.com/office/officeart/2008/layout/LinedList"/>
    <dgm:cxn modelId="{69A681DB-AE02-4AAF-9EBA-E14D964BE2A5}" srcId="{336BAEF6-E2D1-4716-AFE5-70CD1714C82C}" destId="{1D0395AC-30D2-4BF1-A785-EA9E34F61CFD}" srcOrd="9" destOrd="0" parTransId="{588E8587-5939-4354-8E5A-7B58A865E960}" sibTransId="{AADB2AAB-2401-4808-B5FF-996194342CAA}"/>
    <dgm:cxn modelId="{0684BFDC-6090-422B-BB09-C227714233B3}" srcId="{336BAEF6-E2D1-4716-AFE5-70CD1714C82C}" destId="{B033DA09-047C-4C29-AEC8-01A88FA9DBC8}" srcOrd="1" destOrd="0" parTransId="{9534386E-0AF3-40B3-9915-B6EFABC0CE25}" sibTransId="{4E64DB8B-946C-4CF0-B109-FC36A79BEC67}"/>
    <dgm:cxn modelId="{AB95AFE0-E58A-4BA0-BCCF-33DACB95CBFA}" srcId="{1FA0F484-DBEE-457A-B792-D9AD98E378FB}" destId="{336BAEF6-E2D1-4716-AFE5-70CD1714C82C}" srcOrd="0" destOrd="0" parTransId="{64DB9E8E-06CE-4EA8-B804-71AA4D2D4DF7}" sibTransId="{CB6B2813-B4EE-480C-8840-53D32B27283D}"/>
    <dgm:cxn modelId="{AA72B9E8-763D-4DD9-9D0C-4A268DBFC189}" type="presOf" srcId="{99319ED5-5F47-42A3-8662-1EB7FEAA803D}" destId="{958C2163-7951-48BD-A3C2-26CD2FA18D8B}" srcOrd="0" destOrd="0" presId="urn:microsoft.com/office/officeart/2008/layout/LinedList"/>
    <dgm:cxn modelId="{9487E5EA-22D1-48D1-BE61-00B6C4018E37}" srcId="{336BAEF6-E2D1-4716-AFE5-70CD1714C82C}" destId="{35E0885B-56C9-413B-82E8-902D73CC7749}" srcOrd="0" destOrd="0" parTransId="{743AD904-E40F-473D-8C1B-A5D2ED79B4B5}" sibTransId="{7249DC35-5205-49F4-B4E1-ECCFC2AACE76}"/>
    <dgm:cxn modelId="{C21CF7F2-E454-447E-8462-747EBFC27CDB}" srcId="{336BAEF6-E2D1-4716-AFE5-70CD1714C82C}" destId="{508A05A3-2294-429B-8C28-8F9C64DA79F2}" srcOrd="8" destOrd="0" parTransId="{59262E2B-E315-48CA-AB78-1DDE965AA354}" sibTransId="{EA98A8A0-415F-4880-8C9B-507B0796CA7F}"/>
    <dgm:cxn modelId="{6FCED5F3-5001-429D-B9C7-816690C1F19E}" srcId="{336BAEF6-E2D1-4716-AFE5-70CD1714C82C}" destId="{8490CDC2-AB13-4FB2-BFAC-DD015803A67E}" srcOrd="7" destOrd="0" parTransId="{9C7BE060-B3CF-40FF-A912-0768775A721D}" sibTransId="{DAF71299-4A0A-49E7-9BE2-DAE26D7F6BDA}"/>
    <dgm:cxn modelId="{8DDA2AFB-FD6A-4050-A3A3-710F0522752F}" srcId="{336BAEF6-E2D1-4716-AFE5-70CD1714C82C}" destId="{99319ED5-5F47-42A3-8662-1EB7FEAA803D}" srcOrd="11" destOrd="0" parTransId="{DAD49629-0D30-4AC6-A880-523E890AE183}" sibTransId="{C8F44820-234A-46C7-8138-7BAE203D557E}"/>
    <dgm:cxn modelId="{48B723FF-2F4E-4637-A190-C485A75B5BD4}" type="presOf" srcId="{B033DA09-047C-4C29-AEC8-01A88FA9DBC8}" destId="{39472D05-D744-4EFA-83F3-FC3445490549}" srcOrd="0" destOrd="0" presId="urn:microsoft.com/office/officeart/2008/layout/LinedList"/>
    <dgm:cxn modelId="{E24DFCC1-37DA-4B98-97CC-48AB9EB9BE40}" type="presParOf" srcId="{121F6E45-7149-4AA0-80B9-A8A439884B70}" destId="{6D3DC374-81B7-44F0-AFC6-ECB8D56FCFD5}" srcOrd="0" destOrd="0" presId="urn:microsoft.com/office/officeart/2008/layout/LinedList"/>
    <dgm:cxn modelId="{DCF401EB-6504-498E-9823-AE691DD408EB}" type="presParOf" srcId="{121F6E45-7149-4AA0-80B9-A8A439884B70}" destId="{0CF0AB24-F704-420A-92E6-1B2409935C37}" srcOrd="1" destOrd="0" presId="urn:microsoft.com/office/officeart/2008/layout/LinedList"/>
    <dgm:cxn modelId="{6C7191CC-13B5-45D4-805A-A834F2F3C261}" type="presParOf" srcId="{0CF0AB24-F704-420A-92E6-1B2409935C37}" destId="{A6F12ED4-0F98-448B-86BB-FBF0F5589DA9}" srcOrd="0" destOrd="0" presId="urn:microsoft.com/office/officeart/2008/layout/LinedList"/>
    <dgm:cxn modelId="{1D13DD3E-E649-4D8C-A81C-E5C9356124A3}" type="presParOf" srcId="{0CF0AB24-F704-420A-92E6-1B2409935C37}" destId="{76E3814E-2C36-41B5-9269-7C8E5FDC7B4D}" srcOrd="1" destOrd="0" presId="urn:microsoft.com/office/officeart/2008/layout/LinedList"/>
    <dgm:cxn modelId="{51342983-8DD8-4C3A-8B80-F65213B9E597}" type="presParOf" srcId="{76E3814E-2C36-41B5-9269-7C8E5FDC7B4D}" destId="{56D6606A-8225-4B16-84EB-A5D7AFC0DCDA}" srcOrd="0" destOrd="0" presId="urn:microsoft.com/office/officeart/2008/layout/LinedList"/>
    <dgm:cxn modelId="{5E4B3175-E73E-4F8B-BEC1-D01A3A11D615}" type="presParOf" srcId="{76E3814E-2C36-41B5-9269-7C8E5FDC7B4D}" destId="{82D05D83-5770-41B6-B300-9F1B07972BAC}" srcOrd="1" destOrd="0" presId="urn:microsoft.com/office/officeart/2008/layout/LinedList"/>
    <dgm:cxn modelId="{0D7899A5-A484-4228-AAB1-65DDB923F618}" type="presParOf" srcId="{82D05D83-5770-41B6-B300-9F1B07972BAC}" destId="{6130383C-2A2A-4476-A048-DE28CD026F11}" srcOrd="0" destOrd="0" presId="urn:microsoft.com/office/officeart/2008/layout/LinedList"/>
    <dgm:cxn modelId="{94A26882-0276-4718-A2F2-10D3B730AB60}" type="presParOf" srcId="{82D05D83-5770-41B6-B300-9F1B07972BAC}" destId="{4359C4C9-DDF2-4059-A769-4C3542195893}" srcOrd="1" destOrd="0" presId="urn:microsoft.com/office/officeart/2008/layout/LinedList"/>
    <dgm:cxn modelId="{D9336036-EA80-4DBA-93B9-4496CBE9A149}" type="presParOf" srcId="{82D05D83-5770-41B6-B300-9F1B07972BAC}" destId="{202ECB22-A351-49DB-A48F-217C734F81A6}" srcOrd="2" destOrd="0" presId="urn:microsoft.com/office/officeart/2008/layout/LinedList"/>
    <dgm:cxn modelId="{3BEA91E0-0E79-43CB-8676-555E02C755F3}" type="presParOf" srcId="{76E3814E-2C36-41B5-9269-7C8E5FDC7B4D}" destId="{7D34F035-289D-4341-BA55-F122C4E53477}" srcOrd="2" destOrd="0" presId="urn:microsoft.com/office/officeart/2008/layout/LinedList"/>
    <dgm:cxn modelId="{9999F5F8-1138-4649-91E8-44F60106D417}" type="presParOf" srcId="{76E3814E-2C36-41B5-9269-7C8E5FDC7B4D}" destId="{D313FF38-E813-4407-AE48-1666E8B107DA}" srcOrd="3" destOrd="0" presId="urn:microsoft.com/office/officeart/2008/layout/LinedList"/>
    <dgm:cxn modelId="{B2970510-69E9-431F-B621-E01EBCB584FA}" type="presParOf" srcId="{76E3814E-2C36-41B5-9269-7C8E5FDC7B4D}" destId="{679359D7-E498-40CA-B905-BF244F29D1EE}" srcOrd="4" destOrd="0" presId="urn:microsoft.com/office/officeart/2008/layout/LinedList"/>
    <dgm:cxn modelId="{270EF2D3-4FFF-410D-9A51-7C2FEE5676AD}" type="presParOf" srcId="{679359D7-E498-40CA-B905-BF244F29D1EE}" destId="{B0E65916-CF86-4CDE-9A52-9E3746E6E221}" srcOrd="0" destOrd="0" presId="urn:microsoft.com/office/officeart/2008/layout/LinedList"/>
    <dgm:cxn modelId="{548E49FD-0F62-4F57-8D7D-3859A0AE9F06}" type="presParOf" srcId="{679359D7-E498-40CA-B905-BF244F29D1EE}" destId="{39472D05-D744-4EFA-83F3-FC3445490549}" srcOrd="1" destOrd="0" presId="urn:microsoft.com/office/officeart/2008/layout/LinedList"/>
    <dgm:cxn modelId="{757639DD-38DE-4BC2-86CD-50DFAEB6D95E}" type="presParOf" srcId="{679359D7-E498-40CA-B905-BF244F29D1EE}" destId="{DAC58332-F0BF-4721-AA3E-02B05427CE97}" srcOrd="2" destOrd="0" presId="urn:microsoft.com/office/officeart/2008/layout/LinedList"/>
    <dgm:cxn modelId="{8BAEAB50-C2C7-4876-A517-583A03EE8FE1}" type="presParOf" srcId="{76E3814E-2C36-41B5-9269-7C8E5FDC7B4D}" destId="{029470F8-C94F-400C-B69C-BC765BF29422}" srcOrd="5" destOrd="0" presId="urn:microsoft.com/office/officeart/2008/layout/LinedList"/>
    <dgm:cxn modelId="{BBFFE529-13F2-41B9-B2A4-627445248413}" type="presParOf" srcId="{76E3814E-2C36-41B5-9269-7C8E5FDC7B4D}" destId="{CE3E8F88-FBD6-41C8-A73C-B7A90FDD40E4}" srcOrd="6" destOrd="0" presId="urn:microsoft.com/office/officeart/2008/layout/LinedList"/>
    <dgm:cxn modelId="{7CE20EFD-51C2-4478-B42B-A2B488DF6593}" type="presParOf" srcId="{76E3814E-2C36-41B5-9269-7C8E5FDC7B4D}" destId="{B5D4C0FC-712F-419E-998E-E68E5157F236}" srcOrd="7" destOrd="0" presId="urn:microsoft.com/office/officeart/2008/layout/LinedList"/>
    <dgm:cxn modelId="{9B958E2E-511C-4370-AFF6-8F48B40F4B3A}" type="presParOf" srcId="{B5D4C0FC-712F-419E-998E-E68E5157F236}" destId="{FDA2DE17-36B4-4971-996A-D4C7C12516B2}" srcOrd="0" destOrd="0" presId="urn:microsoft.com/office/officeart/2008/layout/LinedList"/>
    <dgm:cxn modelId="{F39BDE11-CC81-48D2-A15D-D165391DCFDB}" type="presParOf" srcId="{B5D4C0FC-712F-419E-998E-E68E5157F236}" destId="{091C7E66-A61B-4D7E-9558-6F93DA953B41}" srcOrd="1" destOrd="0" presId="urn:microsoft.com/office/officeart/2008/layout/LinedList"/>
    <dgm:cxn modelId="{9A2E8462-B312-415B-A8A5-8C676E812BD3}" type="presParOf" srcId="{B5D4C0FC-712F-419E-998E-E68E5157F236}" destId="{A0AFFA6E-2239-4628-AEF5-3B4A7CD76448}" srcOrd="2" destOrd="0" presId="urn:microsoft.com/office/officeart/2008/layout/LinedList"/>
    <dgm:cxn modelId="{A0F83801-8969-4256-A097-047053BAE0EF}" type="presParOf" srcId="{76E3814E-2C36-41B5-9269-7C8E5FDC7B4D}" destId="{EC2049DA-916A-4667-A1E4-14E89EE02BC9}" srcOrd="8" destOrd="0" presId="urn:microsoft.com/office/officeart/2008/layout/LinedList"/>
    <dgm:cxn modelId="{BC59684B-8D5B-4191-B4D6-7B24980C7E29}" type="presParOf" srcId="{76E3814E-2C36-41B5-9269-7C8E5FDC7B4D}" destId="{C9C1662B-911B-456C-804C-C05DE082FB94}" srcOrd="9" destOrd="0" presId="urn:microsoft.com/office/officeart/2008/layout/LinedList"/>
    <dgm:cxn modelId="{754E71B5-963B-4CA7-B765-721ABCBD531C}" type="presParOf" srcId="{76E3814E-2C36-41B5-9269-7C8E5FDC7B4D}" destId="{750D7CEC-F1A0-4CDF-BA94-A808EA43B5DA}" srcOrd="10" destOrd="0" presId="urn:microsoft.com/office/officeart/2008/layout/LinedList"/>
    <dgm:cxn modelId="{C2FA22AE-7E5E-44D4-BF16-A14B42CFF898}" type="presParOf" srcId="{750D7CEC-F1A0-4CDF-BA94-A808EA43B5DA}" destId="{011AAFD5-9374-4CAC-9B75-332619E676B1}" srcOrd="0" destOrd="0" presId="urn:microsoft.com/office/officeart/2008/layout/LinedList"/>
    <dgm:cxn modelId="{92FBAF87-1879-43C0-81C5-CCAE1BED25AA}" type="presParOf" srcId="{750D7CEC-F1A0-4CDF-BA94-A808EA43B5DA}" destId="{A9494DB0-20F2-45CB-A226-7B5F5788DD0C}" srcOrd="1" destOrd="0" presId="urn:microsoft.com/office/officeart/2008/layout/LinedList"/>
    <dgm:cxn modelId="{FC7F6E85-BB8C-47EC-BBC7-0A1EB5D52FD8}" type="presParOf" srcId="{750D7CEC-F1A0-4CDF-BA94-A808EA43B5DA}" destId="{FF7F7F06-82C8-4572-9C21-962CDDDD3B73}" srcOrd="2" destOrd="0" presId="urn:microsoft.com/office/officeart/2008/layout/LinedList"/>
    <dgm:cxn modelId="{45690BCD-DCE0-4A38-BACA-AD0288AEDD32}" type="presParOf" srcId="{76E3814E-2C36-41B5-9269-7C8E5FDC7B4D}" destId="{D9E186CD-9398-416F-8369-B806CADE5427}" srcOrd="11" destOrd="0" presId="urn:microsoft.com/office/officeart/2008/layout/LinedList"/>
    <dgm:cxn modelId="{BF68ECFC-D08D-4834-BDED-C2D3D00651DE}" type="presParOf" srcId="{76E3814E-2C36-41B5-9269-7C8E5FDC7B4D}" destId="{BD86C4D3-65D9-4651-B65E-E79D703A87C8}" srcOrd="12" destOrd="0" presId="urn:microsoft.com/office/officeart/2008/layout/LinedList"/>
    <dgm:cxn modelId="{B95FB7CD-9910-4DBF-B303-4026FB64AD1C}" type="presParOf" srcId="{76E3814E-2C36-41B5-9269-7C8E5FDC7B4D}" destId="{45B1C8FB-6487-4BD9-B141-AB747E4B415B}" srcOrd="13" destOrd="0" presId="urn:microsoft.com/office/officeart/2008/layout/LinedList"/>
    <dgm:cxn modelId="{DE488B3A-D0DB-416E-B943-6E34C26CADC8}" type="presParOf" srcId="{45B1C8FB-6487-4BD9-B141-AB747E4B415B}" destId="{E98D2184-FCB7-4AC2-BA98-33C3D5B154C8}" srcOrd="0" destOrd="0" presId="urn:microsoft.com/office/officeart/2008/layout/LinedList"/>
    <dgm:cxn modelId="{EE21C5B6-5B50-4075-A73B-7166D21C591F}" type="presParOf" srcId="{45B1C8FB-6487-4BD9-B141-AB747E4B415B}" destId="{924FDB8D-9FF3-40CE-B433-F55E35411BF8}" srcOrd="1" destOrd="0" presId="urn:microsoft.com/office/officeart/2008/layout/LinedList"/>
    <dgm:cxn modelId="{240881D8-3BF3-4F1D-8E33-01C9E4B8E99C}" type="presParOf" srcId="{45B1C8FB-6487-4BD9-B141-AB747E4B415B}" destId="{96A643A4-E2E4-48BE-B8C7-06EBEC45834B}" srcOrd="2" destOrd="0" presId="urn:microsoft.com/office/officeart/2008/layout/LinedList"/>
    <dgm:cxn modelId="{DB228A8D-2528-4DAD-960B-BA528C06B642}" type="presParOf" srcId="{76E3814E-2C36-41B5-9269-7C8E5FDC7B4D}" destId="{6B2285CD-27BB-4B0A-BE29-7ECF849FA73A}" srcOrd="14" destOrd="0" presId="urn:microsoft.com/office/officeart/2008/layout/LinedList"/>
    <dgm:cxn modelId="{7D43FCB8-4A97-40D3-B5C9-61FC230540D0}" type="presParOf" srcId="{76E3814E-2C36-41B5-9269-7C8E5FDC7B4D}" destId="{89B42F9B-EA28-4D4B-8F32-14E36D60D664}" srcOrd="15" destOrd="0" presId="urn:microsoft.com/office/officeart/2008/layout/LinedList"/>
    <dgm:cxn modelId="{2CAE0B67-F648-413F-88BB-DB41D66A0947}" type="presParOf" srcId="{76E3814E-2C36-41B5-9269-7C8E5FDC7B4D}" destId="{0E298541-C101-407F-8088-FFC869FD2F7A}" srcOrd="16" destOrd="0" presId="urn:microsoft.com/office/officeart/2008/layout/LinedList"/>
    <dgm:cxn modelId="{801D8753-E14F-4CC3-BA36-5821FC77E32E}" type="presParOf" srcId="{0E298541-C101-407F-8088-FFC869FD2F7A}" destId="{6EE39ABE-B7D9-4E46-AD9E-E2B2C8F24B87}" srcOrd="0" destOrd="0" presId="urn:microsoft.com/office/officeart/2008/layout/LinedList"/>
    <dgm:cxn modelId="{91F928D6-B374-49F7-BEB7-0C08A97B9771}" type="presParOf" srcId="{0E298541-C101-407F-8088-FFC869FD2F7A}" destId="{148ED86B-282A-42E5-BA4D-1CFD374AEF50}" srcOrd="1" destOrd="0" presId="urn:microsoft.com/office/officeart/2008/layout/LinedList"/>
    <dgm:cxn modelId="{FB34760B-2D9C-4196-872D-B2A372D927BD}" type="presParOf" srcId="{0E298541-C101-407F-8088-FFC869FD2F7A}" destId="{94C05D57-373C-4663-97AC-7C89FBEE6196}" srcOrd="2" destOrd="0" presId="urn:microsoft.com/office/officeart/2008/layout/LinedList"/>
    <dgm:cxn modelId="{43FBB31D-57DB-4A2F-B5C1-211C29F0BB15}" type="presParOf" srcId="{76E3814E-2C36-41B5-9269-7C8E5FDC7B4D}" destId="{4A7B31BF-B580-4A31-9B8A-1D68C5CFA1A8}" srcOrd="17" destOrd="0" presId="urn:microsoft.com/office/officeart/2008/layout/LinedList"/>
    <dgm:cxn modelId="{06182546-7712-4532-B069-19EF0AEDD7EB}" type="presParOf" srcId="{76E3814E-2C36-41B5-9269-7C8E5FDC7B4D}" destId="{7C39D0EA-0743-4977-AC0B-71CD40A6B9F5}" srcOrd="18" destOrd="0" presId="urn:microsoft.com/office/officeart/2008/layout/LinedList"/>
    <dgm:cxn modelId="{4E988E76-3B24-49AE-8666-091F820FC273}" type="presParOf" srcId="{76E3814E-2C36-41B5-9269-7C8E5FDC7B4D}" destId="{7ACECB84-7D08-4A16-8849-288A53F0427F}" srcOrd="19" destOrd="0" presId="urn:microsoft.com/office/officeart/2008/layout/LinedList"/>
    <dgm:cxn modelId="{DED97F4B-66D0-42E9-A4AB-F7D721D2CDF9}" type="presParOf" srcId="{7ACECB84-7D08-4A16-8849-288A53F0427F}" destId="{F614D53B-3FDF-4D25-BDA0-1567269A0472}" srcOrd="0" destOrd="0" presId="urn:microsoft.com/office/officeart/2008/layout/LinedList"/>
    <dgm:cxn modelId="{8C534444-3968-474F-ABB5-EA16D5F8BCFF}" type="presParOf" srcId="{7ACECB84-7D08-4A16-8849-288A53F0427F}" destId="{B8480AFC-F63D-41CC-A5B5-D050959037B8}" srcOrd="1" destOrd="0" presId="urn:microsoft.com/office/officeart/2008/layout/LinedList"/>
    <dgm:cxn modelId="{D5E75D5C-3E69-44E7-ABBA-910AAF1676CD}" type="presParOf" srcId="{7ACECB84-7D08-4A16-8849-288A53F0427F}" destId="{C1696FC4-996B-4561-99EB-8633BBEA37AA}" srcOrd="2" destOrd="0" presId="urn:microsoft.com/office/officeart/2008/layout/LinedList"/>
    <dgm:cxn modelId="{4FC75813-2BD3-4EEB-9DA0-F7D5F2B308C5}" type="presParOf" srcId="{76E3814E-2C36-41B5-9269-7C8E5FDC7B4D}" destId="{5955F219-51A5-4341-B74B-89CF013C58F9}" srcOrd="20" destOrd="0" presId="urn:microsoft.com/office/officeart/2008/layout/LinedList"/>
    <dgm:cxn modelId="{B8FE8A53-2CC7-4B93-89C6-CD3317200DF0}" type="presParOf" srcId="{76E3814E-2C36-41B5-9269-7C8E5FDC7B4D}" destId="{C1960815-B8FE-4B37-906C-82D383D9906E}" srcOrd="21" destOrd="0" presId="urn:microsoft.com/office/officeart/2008/layout/LinedList"/>
    <dgm:cxn modelId="{C7E1ACE7-720B-46F9-AE91-679BBF73CD5D}" type="presParOf" srcId="{76E3814E-2C36-41B5-9269-7C8E5FDC7B4D}" destId="{53AE0CFB-8D22-4ACC-B832-958B7DA93701}" srcOrd="22" destOrd="0" presId="urn:microsoft.com/office/officeart/2008/layout/LinedList"/>
    <dgm:cxn modelId="{5C4C0BB2-28EC-40DB-B72B-8167C08A57D7}" type="presParOf" srcId="{53AE0CFB-8D22-4ACC-B832-958B7DA93701}" destId="{8C95193A-4803-4805-A31A-07D8635592E7}" srcOrd="0" destOrd="0" presId="urn:microsoft.com/office/officeart/2008/layout/LinedList"/>
    <dgm:cxn modelId="{91BB6278-D3D8-4902-AF8B-2004B38CFEE1}" type="presParOf" srcId="{53AE0CFB-8D22-4ACC-B832-958B7DA93701}" destId="{46F37214-3419-450E-ADE8-20DC86D0404E}" srcOrd="1" destOrd="0" presId="urn:microsoft.com/office/officeart/2008/layout/LinedList"/>
    <dgm:cxn modelId="{FB72536F-B8A6-4B7B-BC07-BCD7889ABA83}" type="presParOf" srcId="{53AE0CFB-8D22-4ACC-B832-958B7DA93701}" destId="{E104F8C8-3E6B-481E-816C-8FC6E718FB62}" srcOrd="2" destOrd="0" presId="urn:microsoft.com/office/officeart/2008/layout/LinedList"/>
    <dgm:cxn modelId="{AE434756-B85E-4469-A466-803F821FFC34}" type="presParOf" srcId="{76E3814E-2C36-41B5-9269-7C8E5FDC7B4D}" destId="{5FFC1BC9-9905-4F12-A9A9-0F4C56256CED}" srcOrd="23" destOrd="0" presId="urn:microsoft.com/office/officeart/2008/layout/LinedList"/>
    <dgm:cxn modelId="{B15A269F-61AB-4CE1-9F9C-5488245E5B2C}" type="presParOf" srcId="{76E3814E-2C36-41B5-9269-7C8E5FDC7B4D}" destId="{5A9B26A7-5076-4610-8B36-AD0B66840A20}" srcOrd="24" destOrd="0" presId="urn:microsoft.com/office/officeart/2008/layout/LinedList"/>
    <dgm:cxn modelId="{E588A9CD-5CEA-4C2E-B9DB-B14F7474191B}" type="presParOf" srcId="{76E3814E-2C36-41B5-9269-7C8E5FDC7B4D}" destId="{E5607E77-275F-429B-B8A3-EAE53D7E0E61}" srcOrd="25" destOrd="0" presId="urn:microsoft.com/office/officeart/2008/layout/LinedList"/>
    <dgm:cxn modelId="{D2090D84-B8A0-4596-8D11-440BCE533083}" type="presParOf" srcId="{E5607E77-275F-429B-B8A3-EAE53D7E0E61}" destId="{FF0E41E9-621F-4D33-A48C-468CF78A8249}" srcOrd="0" destOrd="0" presId="urn:microsoft.com/office/officeart/2008/layout/LinedList"/>
    <dgm:cxn modelId="{C2AE8583-CEDA-4445-AA36-552934F95102}" type="presParOf" srcId="{E5607E77-275F-429B-B8A3-EAE53D7E0E61}" destId="{0F0EECE0-88DF-4877-84C6-56390B09D38E}" srcOrd="1" destOrd="0" presId="urn:microsoft.com/office/officeart/2008/layout/LinedList"/>
    <dgm:cxn modelId="{D0BB58D0-8347-41B3-B989-70FC0871D075}" type="presParOf" srcId="{E5607E77-275F-429B-B8A3-EAE53D7E0E61}" destId="{E932FD28-2722-40FB-9CCC-92A99D07B04D}" srcOrd="2" destOrd="0" presId="urn:microsoft.com/office/officeart/2008/layout/LinedList"/>
    <dgm:cxn modelId="{BE4B19F8-E002-4A6C-86B5-92815C30D8E2}" type="presParOf" srcId="{76E3814E-2C36-41B5-9269-7C8E5FDC7B4D}" destId="{DD78E4ED-900E-43BD-99AB-8307A3D2E015}" srcOrd="26" destOrd="0" presId="urn:microsoft.com/office/officeart/2008/layout/LinedList"/>
    <dgm:cxn modelId="{8E7D5D05-8456-4112-8E66-1196D4C0250A}" type="presParOf" srcId="{76E3814E-2C36-41B5-9269-7C8E5FDC7B4D}" destId="{3C64296A-00E6-4E5B-A921-9CD674A2F3A0}" srcOrd="27" destOrd="0" presId="urn:microsoft.com/office/officeart/2008/layout/LinedList"/>
    <dgm:cxn modelId="{C7CE51FD-DDA7-434F-9467-96B47331B0F3}" type="presParOf" srcId="{76E3814E-2C36-41B5-9269-7C8E5FDC7B4D}" destId="{35706286-2357-4743-B302-BE40C2B0928F}" srcOrd="28" destOrd="0" presId="urn:microsoft.com/office/officeart/2008/layout/LinedList"/>
    <dgm:cxn modelId="{55E36B32-D703-483D-B7F7-9878C6F2990F}" type="presParOf" srcId="{35706286-2357-4743-B302-BE40C2B0928F}" destId="{91F17BDC-6E1E-4211-859A-53816D951D1B}" srcOrd="0" destOrd="0" presId="urn:microsoft.com/office/officeart/2008/layout/LinedList"/>
    <dgm:cxn modelId="{A0F61F7A-30FC-40F8-8C19-9920B0A57502}" type="presParOf" srcId="{35706286-2357-4743-B302-BE40C2B0928F}" destId="{1808E1E5-B3F5-48EF-87DE-42DE42B0AEE7}" srcOrd="1" destOrd="0" presId="urn:microsoft.com/office/officeart/2008/layout/LinedList"/>
    <dgm:cxn modelId="{ECC57672-9BDF-412B-879A-B679C5997A78}" type="presParOf" srcId="{35706286-2357-4743-B302-BE40C2B0928F}" destId="{AC7482DE-1DD7-4867-9418-1CB030649BFC}" srcOrd="2" destOrd="0" presId="urn:microsoft.com/office/officeart/2008/layout/LinedList"/>
    <dgm:cxn modelId="{3956189A-621C-4191-A630-BCDC311D075E}" type="presParOf" srcId="{76E3814E-2C36-41B5-9269-7C8E5FDC7B4D}" destId="{A53381B7-779C-40AE-ACFE-492ED98E5351}" srcOrd="29" destOrd="0" presId="urn:microsoft.com/office/officeart/2008/layout/LinedList"/>
    <dgm:cxn modelId="{0BC53470-E218-4AC0-8739-2A0C59454B0D}" type="presParOf" srcId="{76E3814E-2C36-41B5-9269-7C8E5FDC7B4D}" destId="{A56DFA28-2941-41B2-9777-8B8D70FF4377}" srcOrd="30" destOrd="0" presId="urn:microsoft.com/office/officeart/2008/layout/LinedList"/>
    <dgm:cxn modelId="{490C8240-0277-4DED-89CB-B9609F49F9D0}" type="presParOf" srcId="{76E3814E-2C36-41B5-9269-7C8E5FDC7B4D}" destId="{53B2D5DE-AE79-4269-A867-5C04E49B01C5}" srcOrd="31" destOrd="0" presId="urn:microsoft.com/office/officeart/2008/layout/LinedList"/>
    <dgm:cxn modelId="{58B1A79F-4B55-41FC-AEB3-510A4C4B19B5}" type="presParOf" srcId="{53B2D5DE-AE79-4269-A867-5C04E49B01C5}" destId="{3B67223F-7143-443E-ADA9-141002D53F6C}" srcOrd="0" destOrd="0" presId="urn:microsoft.com/office/officeart/2008/layout/LinedList"/>
    <dgm:cxn modelId="{E308EB50-6321-4706-A405-115964355FFA}" type="presParOf" srcId="{53B2D5DE-AE79-4269-A867-5C04E49B01C5}" destId="{C9C31B9C-5C34-491C-8BC7-81859668283A}" srcOrd="1" destOrd="0" presId="urn:microsoft.com/office/officeart/2008/layout/LinedList"/>
    <dgm:cxn modelId="{8A308B48-7E70-4C16-A65B-9F55114209BB}" type="presParOf" srcId="{53B2D5DE-AE79-4269-A867-5C04E49B01C5}" destId="{457A8410-5742-47C6-A796-E3DE5F1C1199}" srcOrd="2" destOrd="0" presId="urn:microsoft.com/office/officeart/2008/layout/LinedList"/>
    <dgm:cxn modelId="{A2E8A68D-023A-44C4-A587-3A21E8CB0712}" type="presParOf" srcId="{76E3814E-2C36-41B5-9269-7C8E5FDC7B4D}" destId="{B9972550-285D-4236-83E8-EFC7FF8B4215}" srcOrd="32" destOrd="0" presId="urn:microsoft.com/office/officeart/2008/layout/LinedList"/>
    <dgm:cxn modelId="{9D3A5AB2-953B-466E-80A0-42567CC1F612}" type="presParOf" srcId="{76E3814E-2C36-41B5-9269-7C8E5FDC7B4D}" destId="{5F4C54C8-C062-4B92-87FD-841C25EF9ECE}" srcOrd="33" destOrd="0" presId="urn:microsoft.com/office/officeart/2008/layout/LinedList"/>
    <dgm:cxn modelId="{86D8544B-9095-4806-976A-72CC664133E2}" type="presParOf" srcId="{76E3814E-2C36-41B5-9269-7C8E5FDC7B4D}" destId="{90F9E740-C685-4ABB-8864-CDBFE9232208}" srcOrd="34" destOrd="0" presId="urn:microsoft.com/office/officeart/2008/layout/LinedList"/>
    <dgm:cxn modelId="{B45633F6-325B-47E7-9778-8355977C8077}" type="presParOf" srcId="{90F9E740-C685-4ABB-8864-CDBFE9232208}" destId="{28543DAB-87F6-4F22-91C5-A09436934543}" srcOrd="0" destOrd="0" presId="urn:microsoft.com/office/officeart/2008/layout/LinedList"/>
    <dgm:cxn modelId="{C90F5073-BC48-45A0-901A-A8F9B559AD53}" type="presParOf" srcId="{90F9E740-C685-4ABB-8864-CDBFE9232208}" destId="{958C2163-7951-48BD-A3C2-26CD2FA18D8B}" srcOrd="1" destOrd="0" presId="urn:microsoft.com/office/officeart/2008/layout/LinedList"/>
    <dgm:cxn modelId="{66477A2F-4F56-4C91-A265-64ED191C952B}" type="presParOf" srcId="{90F9E740-C685-4ABB-8864-CDBFE9232208}" destId="{20CDABB7-6A85-4319-9C50-D001318B02CB}" srcOrd="2" destOrd="0" presId="urn:microsoft.com/office/officeart/2008/layout/LinedList"/>
    <dgm:cxn modelId="{5E155B78-A865-42B8-8D8B-F2ED7917AAEE}" type="presParOf" srcId="{76E3814E-2C36-41B5-9269-7C8E5FDC7B4D}" destId="{94EB2F75-9CA2-4A5A-87FC-4A5C59C5F7C0}" srcOrd="35" destOrd="0" presId="urn:microsoft.com/office/officeart/2008/layout/LinedList"/>
    <dgm:cxn modelId="{67758370-6A4E-42DB-BB0E-7D26D0300B7B}" type="presParOf" srcId="{76E3814E-2C36-41B5-9269-7C8E5FDC7B4D}" destId="{D6501DFE-FA83-4802-8B74-1E04C7BB6321}" srcOrd="3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73A996-19AB-48EA-8C98-5C243EAEC3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C3BDBAE-D9CE-4CAB-A2FA-88B4EC98CC73}">
      <dgm:prSet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Dynamic vibration analysis can be accomplished in several different manners: </a:t>
          </a:r>
        </a:p>
      </dgm:t>
    </dgm:pt>
    <dgm:pt modelId="{562E8FC7-F19B-4D47-AC92-393BE74803D8}" type="parTrans" cxnId="{160168CD-9487-4BE5-889C-D1A42FD54DB8}">
      <dgm:prSet/>
      <dgm:spPr/>
      <dgm:t>
        <a:bodyPr/>
        <a:lstStyle/>
        <a:p>
          <a:endParaRPr lang="en-US"/>
        </a:p>
      </dgm:t>
    </dgm:pt>
    <dgm:pt modelId="{65565B50-19A9-4C50-B723-F10EE64E8331}" type="sibTrans" cxnId="{160168CD-9487-4BE5-889C-D1A42FD54DB8}">
      <dgm:prSet/>
      <dgm:spPr/>
      <dgm:t>
        <a:bodyPr/>
        <a:lstStyle/>
        <a:p>
          <a:endParaRPr lang="en-US"/>
        </a:p>
      </dgm:t>
    </dgm:pt>
    <dgm:pt modelId="{C9EC8833-412C-46A6-8B99-BA34AD1E2523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Portable sensors and portable data collection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following a predetermined route of machinery measurements </a:t>
          </a:r>
        </a:p>
      </dgm:t>
    </dgm:pt>
    <dgm:pt modelId="{20AA8B8B-4EA5-418A-8855-C3D113A95148}" type="parTrans" cxnId="{00208FA9-8970-45C6-9A5F-247159617881}">
      <dgm:prSet/>
      <dgm:spPr/>
      <dgm:t>
        <a:bodyPr/>
        <a:lstStyle/>
        <a:p>
          <a:endParaRPr lang="en-US"/>
        </a:p>
      </dgm:t>
    </dgm:pt>
    <dgm:pt modelId="{A543AB0A-49DB-4705-AF59-3014B4C9F2D9}" type="sibTrans" cxnId="{00208FA9-8970-45C6-9A5F-247159617881}">
      <dgm:prSet/>
      <dgm:spPr/>
      <dgm:t>
        <a:bodyPr/>
        <a:lstStyle/>
        <a:p>
          <a:endParaRPr lang="en-US"/>
        </a:p>
      </dgm:t>
    </dgm:pt>
    <dgm:pt modelId="{CD367BE7-26AB-4F3B-A588-725CD3F6EF5C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Permanent sensors and portable data collection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following a predetermined route of machinery requirements </a:t>
          </a:r>
        </a:p>
      </dgm:t>
    </dgm:pt>
    <dgm:pt modelId="{C7EDFC81-6D6F-4C51-B090-B5C2214B7E9D}" type="parTrans" cxnId="{E1F15C41-4BB1-4068-9850-7E1DD8C01A37}">
      <dgm:prSet/>
      <dgm:spPr/>
      <dgm:t>
        <a:bodyPr/>
        <a:lstStyle/>
        <a:p>
          <a:endParaRPr lang="en-US"/>
        </a:p>
      </dgm:t>
    </dgm:pt>
    <dgm:pt modelId="{F094D680-B6FD-4CB3-92C6-4FF4F1B5F311}" type="sibTrans" cxnId="{E1F15C41-4BB1-4068-9850-7E1DD8C01A37}">
      <dgm:prSet/>
      <dgm:spPr/>
      <dgm:t>
        <a:bodyPr/>
        <a:lstStyle/>
        <a:p>
          <a:endParaRPr lang="en-US"/>
        </a:p>
      </dgm:t>
    </dgm:pt>
    <dgm:pt modelId="{643B563C-FD4C-4A94-9C75-BD58A04997DC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Permanent sensors and permanent data collection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that provides machinery protection 24 hours per day, 7 days per week, 52 weeks per year</a:t>
          </a:r>
          <a:r>
            <a:rPr lang="en-US" dirty="0"/>
            <a:t>.</a:t>
          </a:r>
        </a:p>
      </dgm:t>
    </dgm:pt>
    <dgm:pt modelId="{127F57A0-7DCC-4B16-8E48-2EF48C559BBD}" type="parTrans" cxnId="{1797A683-8F07-42AA-9DEA-3F1A946CDBAD}">
      <dgm:prSet/>
      <dgm:spPr/>
      <dgm:t>
        <a:bodyPr/>
        <a:lstStyle/>
        <a:p>
          <a:endParaRPr lang="en-US"/>
        </a:p>
      </dgm:t>
    </dgm:pt>
    <dgm:pt modelId="{1B80FB00-847F-4011-8666-36B1E0770F5C}" type="sibTrans" cxnId="{1797A683-8F07-42AA-9DEA-3F1A946CDBAD}">
      <dgm:prSet/>
      <dgm:spPr/>
      <dgm:t>
        <a:bodyPr/>
        <a:lstStyle/>
        <a:p>
          <a:endParaRPr lang="en-US"/>
        </a:p>
      </dgm:t>
    </dgm:pt>
    <dgm:pt modelId="{FD6534C6-D099-4669-AE1F-D4F76EA7930B}" type="pres">
      <dgm:prSet presAssocID="{C773A996-19AB-48EA-8C98-5C243EAEC323}" presName="linear" presStyleCnt="0">
        <dgm:presLayoutVars>
          <dgm:animLvl val="lvl"/>
          <dgm:resizeHandles val="exact"/>
        </dgm:presLayoutVars>
      </dgm:prSet>
      <dgm:spPr/>
    </dgm:pt>
    <dgm:pt modelId="{65637376-8BC2-4E6B-8B08-F6FF685312ED}" type="pres">
      <dgm:prSet presAssocID="{AC3BDBAE-D9CE-4CAB-A2FA-88B4EC98CC7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C354BAA-F5FD-4923-BA9C-4FC7BFE350C0}" type="pres">
      <dgm:prSet presAssocID="{AC3BDBAE-D9CE-4CAB-A2FA-88B4EC98CC7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11D7204-8CD2-4455-AFE6-9921528605A1}" type="presOf" srcId="{C773A996-19AB-48EA-8C98-5C243EAEC323}" destId="{FD6534C6-D099-4669-AE1F-D4F76EA7930B}" srcOrd="0" destOrd="0" presId="urn:microsoft.com/office/officeart/2005/8/layout/vList2"/>
    <dgm:cxn modelId="{29278C1A-3C00-481B-AE68-E2671D7BA72E}" type="presOf" srcId="{643B563C-FD4C-4A94-9C75-BD58A04997DC}" destId="{FC354BAA-F5FD-4923-BA9C-4FC7BFE350C0}" srcOrd="0" destOrd="2" presId="urn:microsoft.com/office/officeart/2005/8/layout/vList2"/>
    <dgm:cxn modelId="{59BF4F29-7FA5-42BA-BD3F-59F188673E72}" type="presOf" srcId="{C9EC8833-412C-46A6-8B99-BA34AD1E2523}" destId="{FC354BAA-F5FD-4923-BA9C-4FC7BFE350C0}" srcOrd="0" destOrd="0" presId="urn:microsoft.com/office/officeart/2005/8/layout/vList2"/>
    <dgm:cxn modelId="{E1F15C41-4BB1-4068-9850-7E1DD8C01A37}" srcId="{AC3BDBAE-D9CE-4CAB-A2FA-88B4EC98CC73}" destId="{CD367BE7-26AB-4F3B-A588-725CD3F6EF5C}" srcOrd="1" destOrd="0" parTransId="{C7EDFC81-6D6F-4C51-B090-B5C2214B7E9D}" sibTransId="{F094D680-B6FD-4CB3-92C6-4FF4F1B5F311}"/>
    <dgm:cxn modelId="{F9E6DE6A-41FC-4FA9-98EC-426FFE807C66}" type="presOf" srcId="{AC3BDBAE-D9CE-4CAB-A2FA-88B4EC98CC73}" destId="{65637376-8BC2-4E6B-8B08-F6FF685312ED}" srcOrd="0" destOrd="0" presId="urn:microsoft.com/office/officeart/2005/8/layout/vList2"/>
    <dgm:cxn modelId="{1797A683-8F07-42AA-9DEA-3F1A946CDBAD}" srcId="{AC3BDBAE-D9CE-4CAB-A2FA-88B4EC98CC73}" destId="{643B563C-FD4C-4A94-9C75-BD58A04997DC}" srcOrd="2" destOrd="0" parTransId="{127F57A0-7DCC-4B16-8E48-2EF48C559BBD}" sibTransId="{1B80FB00-847F-4011-8666-36B1E0770F5C}"/>
    <dgm:cxn modelId="{DBFC7D8E-4835-4F05-97D9-83DA7A7E5684}" type="presOf" srcId="{CD367BE7-26AB-4F3B-A588-725CD3F6EF5C}" destId="{FC354BAA-F5FD-4923-BA9C-4FC7BFE350C0}" srcOrd="0" destOrd="1" presId="urn:microsoft.com/office/officeart/2005/8/layout/vList2"/>
    <dgm:cxn modelId="{00208FA9-8970-45C6-9A5F-247159617881}" srcId="{AC3BDBAE-D9CE-4CAB-A2FA-88B4EC98CC73}" destId="{C9EC8833-412C-46A6-8B99-BA34AD1E2523}" srcOrd="0" destOrd="0" parTransId="{20AA8B8B-4EA5-418A-8855-C3D113A95148}" sibTransId="{A543AB0A-49DB-4705-AF59-3014B4C9F2D9}"/>
    <dgm:cxn modelId="{160168CD-9487-4BE5-889C-D1A42FD54DB8}" srcId="{C773A996-19AB-48EA-8C98-5C243EAEC323}" destId="{AC3BDBAE-D9CE-4CAB-A2FA-88B4EC98CC73}" srcOrd="0" destOrd="0" parTransId="{562E8FC7-F19B-4D47-AC92-393BE74803D8}" sibTransId="{65565B50-19A9-4C50-B723-F10EE64E8331}"/>
    <dgm:cxn modelId="{729EB9AB-EB03-4329-B13A-78C09FBEE284}" type="presParOf" srcId="{FD6534C6-D099-4669-AE1F-D4F76EA7930B}" destId="{65637376-8BC2-4E6B-8B08-F6FF685312ED}" srcOrd="0" destOrd="0" presId="urn:microsoft.com/office/officeart/2005/8/layout/vList2"/>
    <dgm:cxn modelId="{276249C2-4E3E-4B47-B44A-813F5F21EBD8}" type="presParOf" srcId="{FD6534C6-D099-4669-AE1F-D4F76EA7930B}" destId="{FC354BAA-F5FD-4923-BA9C-4FC7BFE350C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5E8E8E-7181-4047-A43F-D632FC9C268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ED1D08A-1283-443D-856D-723CB05FA5D4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 recent development in the predictive maintenance and reliability market is to </a:t>
          </a:r>
          <a:r>
            <a: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leverage the investment already made in process control systems</a:t>
          </a:r>
          <a:r>
            <a: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(PLC, DCS, and SCADA). </a:t>
          </a:r>
        </a:p>
      </dgm:t>
    </dgm:pt>
    <dgm:pt modelId="{DE1DB8DF-0DBA-4C2B-B984-705C1D77AA80}" type="parTrans" cxnId="{55349016-D325-4129-9176-1AB83A4DEDC5}">
      <dgm:prSet/>
      <dgm:spPr/>
      <dgm:t>
        <a:bodyPr/>
        <a:lstStyle/>
        <a:p>
          <a:endParaRPr lang="en-US"/>
        </a:p>
      </dgm:t>
    </dgm:pt>
    <dgm:pt modelId="{27134107-A3F7-47D3-9070-3A09EF83716B}" type="sibTrans" cxnId="{55349016-D325-4129-9176-1AB83A4DEDC5}">
      <dgm:prSet/>
      <dgm:spPr/>
      <dgm:t>
        <a:bodyPr/>
        <a:lstStyle/>
        <a:p>
          <a:endParaRPr lang="en-US"/>
        </a:p>
      </dgm:t>
    </dgm:pt>
    <dgm:pt modelId="{DDF74499-1F5C-4EC0-9791-C0B740B56A43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This allows the operations, maintenance, and process control teams to monitor and alarm vibration levels on critical machines.</a:t>
          </a:r>
        </a:p>
      </dgm:t>
    </dgm:pt>
    <dgm:pt modelId="{AF6B39F4-DFA0-470B-BA31-A905FBF2B11C}" type="parTrans" cxnId="{9B44B238-CC38-4887-A014-9FDAD89DC060}">
      <dgm:prSet/>
      <dgm:spPr/>
      <dgm:t>
        <a:bodyPr/>
        <a:lstStyle/>
        <a:p>
          <a:endParaRPr lang="en-US"/>
        </a:p>
      </dgm:t>
    </dgm:pt>
    <dgm:pt modelId="{4D95BD54-777E-4864-B337-F11C0A03BFA2}" type="sibTrans" cxnId="{9B44B238-CC38-4887-A014-9FDAD89DC060}">
      <dgm:prSet/>
      <dgm:spPr/>
      <dgm:t>
        <a:bodyPr/>
        <a:lstStyle/>
        <a:p>
          <a:endParaRPr lang="en-US"/>
        </a:p>
      </dgm:t>
    </dgm:pt>
    <dgm:pt modelId="{B0EE884A-35F4-42F3-A151-9A23974445B9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Using a standard 4-20 mA output, the loop power vibration transmitters and sensors provide a current output proportional to the overall value of the machine vibration. </a:t>
          </a:r>
        </a:p>
      </dgm:t>
    </dgm:pt>
    <dgm:pt modelId="{47EB3F08-95FD-41C0-B6DE-A7C037D6B8A5}" type="parTrans" cxnId="{45643F6A-14C7-4BE2-B10D-2F8FD802895B}">
      <dgm:prSet/>
      <dgm:spPr/>
      <dgm:t>
        <a:bodyPr/>
        <a:lstStyle/>
        <a:p>
          <a:endParaRPr lang="en-US"/>
        </a:p>
      </dgm:t>
    </dgm:pt>
    <dgm:pt modelId="{BD8AC5CF-1543-4FF3-9904-BA080481FE61}" type="sibTrans" cxnId="{45643F6A-14C7-4BE2-B10D-2F8FD802895B}">
      <dgm:prSet/>
      <dgm:spPr/>
      <dgm:t>
        <a:bodyPr/>
        <a:lstStyle/>
        <a:p>
          <a:endParaRPr lang="en-US"/>
        </a:p>
      </dgm:t>
    </dgm:pt>
    <dgm:pt modelId="{EC1066FB-0130-4444-8632-E463BD9A954D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This is </a:t>
          </a:r>
          <a:r>
            <a: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not a dynamic analog signal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and it cannot be used to analyze the machine fault, </a:t>
          </a:r>
          <a:r>
            <a: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but it can be used to alarm the machine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and indicate when vibration levels are too high.</a:t>
          </a:r>
        </a:p>
      </dgm:t>
    </dgm:pt>
    <dgm:pt modelId="{5E5709B8-D8ED-4341-B96F-D262BC8F4089}" type="parTrans" cxnId="{C2CC4E8B-A343-40E5-8075-4A549F9C6A3A}">
      <dgm:prSet/>
      <dgm:spPr/>
      <dgm:t>
        <a:bodyPr/>
        <a:lstStyle/>
        <a:p>
          <a:endParaRPr lang="en-US"/>
        </a:p>
      </dgm:t>
    </dgm:pt>
    <dgm:pt modelId="{3E6D7D0C-FA71-45D7-85E8-5F600101608D}" type="sibTrans" cxnId="{C2CC4E8B-A343-40E5-8075-4A549F9C6A3A}">
      <dgm:prSet/>
      <dgm:spPr/>
      <dgm:t>
        <a:bodyPr/>
        <a:lstStyle/>
        <a:p>
          <a:endParaRPr lang="en-US"/>
        </a:p>
      </dgm:t>
    </dgm:pt>
    <dgm:pt modelId="{AD216E33-672C-4800-9E50-41B8DE4623CE}" type="pres">
      <dgm:prSet presAssocID="{615E8E8E-7181-4047-A43F-D632FC9C268D}" presName="vert0" presStyleCnt="0">
        <dgm:presLayoutVars>
          <dgm:dir/>
          <dgm:animOne val="branch"/>
          <dgm:animLvl val="lvl"/>
        </dgm:presLayoutVars>
      </dgm:prSet>
      <dgm:spPr/>
    </dgm:pt>
    <dgm:pt modelId="{7E0A84B4-EBEB-416E-AF58-AF06D2AA9CF0}" type="pres">
      <dgm:prSet presAssocID="{9ED1D08A-1283-443D-856D-723CB05FA5D4}" presName="thickLine" presStyleLbl="alignNode1" presStyleIdx="0" presStyleCnt="4"/>
      <dgm:spPr/>
    </dgm:pt>
    <dgm:pt modelId="{CEF2479E-BE1D-4891-A8FE-085423833AE1}" type="pres">
      <dgm:prSet presAssocID="{9ED1D08A-1283-443D-856D-723CB05FA5D4}" presName="horz1" presStyleCnt="0"/>
      <dgm:spPr/>
    </dgm:pt>
    <dgm:pt modelId="{2C4EC40E-0BC2-4E7E-A937-FCBF1B1C32D1}" type="pres">
      <dgm:prSet presAssocID="{9ED1D08A-1283-443D-856D-723CB05FA5D4}" presName="tx1" presStyleLbl="revTx" presStyleIdx="0" presStyleCnt="4"/>
      <dgm:spPr/>
    </dgm:pt>
    <dgm:pt modelId="{EE7CCC45-1DA4-4465-A5DD-C506ABC82356}" type="pres">
      <dgm:prSet presAssocID="{9ED1D08A-1283-443D-856D-723CB05FA5D4}" presName="vert1" presStyleCnt="0"/>
      <dgm:spPr/>
    </dgm:pt>
    <dgm:pt modelId="{12BF9703-A614-4118-A636-A095E89DDAAD}" type="pres">
      <dgm:prSet presAssocID="{DDF74499-1F5C-4EC0-9791-C0B740B56A43}" presName="thickLine" presStyleLbl="alignNode1" presStyleIdx="1" presStyleCnt="4"/>
      <dgm:spPr/>
    </dgm:pt>
    <dgm:pt modelId="{64C8F3C8-2577-48B0-916A-37DD891A950D}" type="pres">
      <dgm:prSet presAssocID="{DDF74499-1F5C-4EC0-9791-C0B740B56A43}" presName="horz1" presStyleCnt="0"/>
      <dgm:spPr/>
    </dgm:pt>
    <dgm:pt modelId="{69AD16EB-9157-4715-AD83-EB152D2BE173}" type="pres">
      <dgm:prSet presAssocID="{DDF74499-1F5C-4EC0-9791-C0B740B56A43}" presName="tx1" presStyleLbl="revTx" presStyleIdx="1" presStyleCnt="4"/>
      <dgm:spPr/>
    </dgm:pt>
    <dgm:pt modelId="{0D6F914C-A30F-4821-9D1D-E557D34BB89E}" type="pres">
      <dgm:prSet presAssocID="{DDF74499-1F5C-4EC0-9791-C0B740B56A43}" presName="vert1" presStyleCnt="0"/>
      <dgm:spPr/>
    </dgm:pt>
    <dgm:pt modelId="{88DD1199-BD2A-48A9-B546-9C8BB423CFD9}" type="pres">
      <dgm:prSet presAssocID="{B0EE884A-35F4-42F3-A151-9A23974445B9}" presName="thickLine" presStyleLbl="alignNode1" presStyleIdx="2" presStyleCnt="4"/>
      <dgm:spPr/>
    </dgm:pt>
    <dgm:pt modelId="{97A01405-774D-43A1-B384-4E1FC574BB0E}" type="pres">
      <dgm:prSet presAssocID="{B0EE884A-35F4-42F3-A151-9A23974445B9}" presName="horz1" presStyleCnt="0"/>
      <dgm:spPr/>
    </dgm:pt>
    <dgm:pt modelId="{6F28569B-1E8E-4E4C-85DB-237B187BD697}" type="pres">
      <dgm:prSet presAssocID="{B0EE884A-35F4-42F3-A151-9A23974445B9}" presName="tx1" presStyleLbl="revTx" presStyleIdx="2" presStyleCnt="4"/>
      <dgm:spPr/>
    </dgm:pt>
    <dgm:pt modelId="{316715A2-0972-4CA9-B249-AC7BD0BDA69C}" type="pres">
      <dgm:prSet presAssocID="{B0EE884A-35F4-42F3-A151-9A23974445B9}" presName="vert1" presStyleCnt="0"/>
      <dgm:spPr/>
    </dgm:pt>
    <dgm:pt modelId="{321DB499-4B6D-4D00-BCBA-117F1F4229F6}" type="pres">
      <dgm:prSet presAssocID="{EC1066FB-0130-4444-8632-E463BD9A954D}" presName="thickLine" presStyleLbl="alignNode1" presStyleIdx="3" presStyleCnt="4"/>
      <dgm:spPr/>
    </dgm:pt>
    <dgm:pt modelId="{6322EB15-0AF6-4C31-8808-A83C93AB220D}" type="pres">
      <dgm:prSet presAssocID="{EC1066FB-0130-4444-8632-E463BD9A954D}" presName="horz1" presStyleCnt="0"/>
      <dgm:spPr/>
    </dgm:pt>
    <dgm:pt modelId="{141CB0A3-986A-4B50-B114-2CAE63E41D61}" type="pres">
      <dgm:prSet presAssocID="{EC1066FB-0130-4444-8632-E463BD9A954D}" presName="tx1" presStyleLbl="revTx" presStyleIdx="3" presStyleCnt="4"/>
      <dgm:spPr/>
    </dgm:pt>
    <dgm:pt modelId="{16466AD2-2176-44D1-8A4B-6CF9A8552900}" type="pres">
      <dgm:prSet presAssocID="{EC1066FB-0130-4444-8632-E463BD9A954D}" presName="vert1" presStyleCnt="0"/>
      <dgm:spPr/>
    </dgm:pt>
  </dgm:ptLst>
  <dgm:cxnLst>
    <dgm:cxn modelId="{F229BD0D-A88C-45A6-B23A-29F4AC525433}" type="presOf" srcId="{615E8E8E-7181-4047-A43F-D632FC9C268D}" destId="{AD216E33-672C-4800-9E50-41B8DE4623CE}" srcOrd="0" destOrd="0" presId="urn:microsoft.com/office/officeart/2008/layout/LinedList"/>
    <dgm:cxn modelId="{55349016-D325-4129-9176-1AB83A4DEDC5}" srcId="{615E8E8E-7181-4047-A43F-D632FC9C268D}" destId="{9ED1D08A-1283-443D-856D-723CB05FA5D4}" srcOrd="0" destOrd="0" parTransId="{DE1DB8DF-0DBA-4C2B-B984-705C1D77AA80}" sibTransId="{27134107-A3F7-47D3-9070-3A09EF83716B}"/>
    <dgm:cxn modelId="{9B44B238-CC38-4887-A014-9FDAD89DC060}" srcId="{615E8E8E-7181-4047-A43F-D632FC9C268D}" destId="{DDF74499-1F5C-4EC0-9791-C0B740B56A43}" srcOrd="1" destOrd="0" parTransId="{AF6B39F4-DFA0-470B-BA31-A905FBF2B11C}" sibTransId="{4D95BD54-777E-4864-B337-F11C0A03BFA2}"/>
    <dgm:cxn modelId="{0780D748-3965-445D-9E87-F7AB9CC5D005}" type="presOf" srcId="{B0EE884A-35F4-42F3-A151-9A23974445B9}" destId="{6F28569B-1E8E-4E4C-85DB-237B187BD697}" srcOrd="0" destOrd="0" presId="urn:microsoft.com/office/officeart/2008/layout/LinedList"/>
    <dgm:cxn modelId="{45643F6A-14C7-4BE2-B10D-2F8FD802895B}" srcId="{615E8E8E-7181-4047-A43F-D632FC9C268D}" destId="{B0EE884A-35F4-42F3-A151-9A23974445B9}" srcOrd="2" destOrd="0" parTransId="{47EB3F08-95FD-41C0-B6DE-A7C037D6B8A5}" sibTransId="{BD8AC5CF-1543-4FF3-9904-BA080481FE61}"/>
    <dgm:cxn modelId="{D0C12A73-87B0-41B2-9BF2-43B16F2FE54D}" type="presOf" srcId="{9ED1D08A-1283-443D-856D-723CB05FA5D4}" destId="{2C4EC40E-0BC2-4E7E-A937-FCBF1B1C32D1}" srcOrd="0" destOrd="0" presId="urn:microsoft.com/office/officeart/2008/layout/LinedList"/>
    <dgm:cxn modelId="{C2CC4E8B-A343-40E5-8075-4A549F9C6A3A}" srcId="{615E8E8E-7181-4047-A43F-D632FC9C268D}" destId="{EC1066FB-0130-4444-8632-E463BD9A954D}" srcOrd="3" destOrd="0" parTransId="{5E5709B8-D8ED-4341-B96F-D262BC8F4089}" sibTransId="{3E6D7D0C-FA71-45D7-85E8-5F600101608D}"/>
    <dgm:cxn modelId="{770AF6A6-B0CC-4D56-9BDF-137B42CC55F5}" type="presOf" srcId="{DDF74499-1F5C-4EC0-9791-C0B740B56A43}" destId="{69AD16EB-9157-4715-AD83-EB152D2BE173}" srcOrd="0" destOrd="0" presId="urn:microsoft.com/office/officeart/2008/layout/LinedList"/>
    <dgm:cxn modelId="{53D6B9C4-FFF5-4B9D-90F2-08AAE22B7CB4}" type="presOf" srcId="{EC1066FB-0130-4444-8632-E463BD9A954D}" destId="{141CB0A3-986A-4B50-B114-2CAE63E41D61}" srcOrd="0" destOrd="0" presId="urn:microsoft.com/office/officeart/2008/layout/LinedList"/>
    <dgm:cxn modelId="{F5BBE849-7907-43DE-AC46-BFF3CD1DF214}" type="presParOf" srcId="{AD216E33-672C-4800-9E50-41B8DE4623CE}" destId="{7E0A84B4-EBEB-416E-AF58-AF06D2AA9CF0}" srcOrd="0" destOrd="0" presId="urn:microsoft.com/office/officeart/2008/layout/LinedList"/>
    <dgm:cxn modelId="{9D2017E6-ADC2-4A32-B524-2344C8E1B421}" type="presParOf" srcId="{AD216E33-672C-4800-9E50-41B8DE4623CE}" destId="{CEF2479E-BE1D-4891-A8FE-085423833AE1}" srcOrd="1" destOrd="0" presId="urn:microsoft.com/office/officeart/2008/layout/LinedList"/>
    <dgm:cxn modelId="{730CF514-1D39-4288-AE2F-511E0C11C7D2}" type="presParOf" srcId="{CEF2479E-BE1D-4891-A8FE-085423833AE1}" destId="{2C4EC40E-0BC2-4E7E-A937-FCBF1B1C32D1}" srcOrd="0" destOrd="0" presId="urn:microsoft.com/office/officeart/2008/layout/LinedList"/>
    <dgm:cxn modelId="{CBC5A451-4547-4992-9E43-2DFBEA1B64AD}" type="presParOf" srcId="{CEF2479E-BE1D-4891-A8FE-085423833AE1}" destId="{EE7CCC45-1DA4-4465-A5DD-C506ABC82356}" srcOrd="1" destOrd="0" presId="urn:microsoft.com/office/officeart/2008/layout/LinedList"/>
    <dgm:cxn modelId="{C5FF750D-A191-4F80-9AB1-12FC9BF74566}" type="presParOf" srcId="{AD216E33-672C-4800-9E50-41B8DE4623CE}" destId="{12BF9703-A614-4118-A636-A095E89DDAAD}" srcOrd="2" destOrd="0" presId="urn:microsoft.com/office/officeart/2008/layout/LinedList"/>
    <dgm:cxn modelId="{10EE5253-8CAB-4F89-91B5-C7301058B3CA}" type="presParOf" srcId="{AD216E33-672C-4800-9E50-41B8DE4623CE}" destId="{64C8F3C8-2577-48B0-916A-37DD891A950D}" srcOrd="3" destOrd="0" presId="urn:microsoft.com/office/officeart/2008/layout/LinedList"/>
    <dgm:cxn modelId="{D2A32498-7D6F-4EEB-A308-D876D478AFC0}" type="presParOf" srcId="{64C8F3C8-2577-48B0-916A-37DD891A950D}" destId="{69AD16EB-9157-4715-AD83-EB152D2BE173}" srcOrd="0" destOrd="0" presId="urn:microsoft.com/office/officeart/2008/layout/LinedList"/>
    <dgm:cxn modelId="{534B2788-3745-4A97-B5FB-532B137DE98B}" type="presParOf" srcId="{64C8F3C8-2577-48B0-916A-37DD891A950D}" destId="{0D6F914C-A30F-4821-9D1D-E557D34BB89E}" srcOrd="1" destOrd="0" presId="urn:microsoft.com/office/officeart/2008/layout/LinedList"/>
    <dgm:cxn modelId="{764CC315-4DA5-4FA6-9255-97BD40976BA1}" type="presParOf" srcId="{AD216E33-672C-4800-9E50-41B8DE4623CE}" destId="{88DD1199-BD2A-48A9-B546-9C8BB423CFD9}" srcOrd="4" destOrd="0" presId="urn:microsoft.com/office/officeart/2008/layout/LinedList"/>
    <dgm:cxn modelId="{9D04B732-5F08-49B6-9677-96D9C9483D76}" type="presParOf" srcId="{AD216E33-672C-4800-9E50-41B8DE4623CE}" destId="{97A01405-774D-43A1-B384-4E1FC574BB0E}" srcOrd="5" destOrd="0" presId="urn:microsoft.com/office/officeart/2008/layout/LinedList"/>
    <dgm:cxn modelId="{039C5515-71B1-4DC6-8176-D23E3BED1F48}" type="presParOf" srcId="{97A01405-774D-43A1-B384-4E1FC574BB0E}" destId="{6F28569B-1E8E-4E4C-85DB-237B187BD697}" srcOrd="0" destOrd="0" presId="urn:microsoft.com/office/officeart/2008/layout/LinedList"/>
    <dgm:cxn modelId="{52D054FB-0ECC-4C62-B93E-9EDA21297204}" type="presParOf" srcId="{97A01405-774D-43A1-B384-4E1FC574BB0E}" destId="{316715A2-0972-4CA9-B249-AC7BD0BDA69C}" srcOrd="1" destOrd="0" presId="urn:microsoft.com/office/officeart/2008/layout/LinedList"/>
    <dgm:cxn modelId="{1B531C5C-266D-46A9-A956-9F6868687270}" type="presParOf" srcId="{AD216E33-672C-4800-9E50-41B8DE4623CE}" destId="{321DB499-4B6D-4D00-BCBA-117F1F4229F6}" srcOrd="6" destOrd="0" presId="urn:microsoft.com/office/officeart/2008/layout/LinedList"/>
    <dgm:cxn modelId="{C5B1FE2C-8E7E-4F5F-ABDB-7DAB0DE5C266}" type="presParOf" srcId="{AD216E33-672C-4800-9E50-41B8DE4623CE}" destId="{6322EB15-0AF6-4C31-8808-A83C93AB220D}" srcOrd="7" destOrd="0" presId="urn:microsoft.com/office/officeart/2008/layout/LinedList"/>
    <dgm:cxn modelId="{C3D8A793-F708-422C-B12C-42473DD28729}" type="presParOf" srcId="{6322EB15-0AF6-4C31-8808-A83C93AB220D}" destId="{141CB0A3-986A-4B50-B114-2CAE63E41D61}" srcOrd="0" destOrd="0" presId="urn:microsoft.com/office/officeart/2008/layout/LinedList"/>
    <dgm:cxn modelId="{68FA0473-4E0B-4FAF-BE2B-1EF1013C7054}" type="presParOf" srcId="{6322EB15-0AF6-4C31-8808-A83C93AB220D}" destId="{16466AD2-2176-44D1-8A4B-6CF9A855290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48EEDF-1A41-4A77-9706-7673AADEA4B7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B835E6-5093-45A1-ABFC-A02B471474B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Any queries?</a:t>
          </a:r>
        </a:p>
      </dgm:t>
    </dgm:pt>
    <dgm:pt modelId="{AFAF655E-4B18-48D3-8C26-C337EC816715}" type="parTrans" cxnId="{636FF11E-4B43-4C0E-9352-AD39614F25B7}">
      <dgm:prSet/>
      <dgm:spPr/>
      <dgm:t>
        <a:bodyPr/>
        <a:lstStyle/>
        <a:p>
          <a:endParaRPr lang="en-US"/>
        </a:p>
      </dgm:t>
    </dgm:pt>
    <dgm:pt modelId="{1093D3D7-6E81-4E89-99BC-6A38F1DE4405}" type="sibTrans" cxnId="{636FF11E-4B43-4C0E-9352-AD39614F25B7}">
      <dgm:prSet/>
      <dgm:spPr/>
      <dgm:t>
        <a:bodyPr/>
        <a:lstStyle/>
        <a:p>
          <a:endParaRPr lang="en-US"/>
        </a:p>
      </dgm:t>
    </dgm:pt>
    <dgm:pt modelId="{65F69400-6AA7-4B89-91A6-84CF4F63723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Contact us at:</a:t>
          </a:r>
        </a:p>
      </dgm:t>
    </dgm:pt>
    <dgm:pt modelId="{F6F74C09-1083-4A89-A421-C8648A3637F7}" type="parTrans" cxnId="{D1F09518-701F-4989-B4E7-1387F259C85B}">
      <dgm:prSet/>
      <dgm:spPr/>
      <dgm:t>
        <a:bodyPr/>
        <a:lstStyle/>
        <a:p>
          <a:endParaRPr lang="en-US"/>
        </a:p>
      </dgm:t>
    </dgm:pt>
    <dgm:pt modelId="{1B4EA250-D8F0-40A6-A249-1474AB791B7C}" type="sibTrans" cxnId="{D1F09518-701F-4989-B4E7-1387F259C85B}">
      <dgm:prSet/>
      <dgm:spPr/>
      <dgm:t>
        <a:bodyPr/>
        <a:lstStyle/>
        <a:p>
          <a:endParaRPr lang="en-US"/>
        </a:p>
      </dgm:t>
    </dgm:pt>
    <dgm:pt modelId="{4531C2F5-0A5A-49A6-B69F-74E7B2939CB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sales@GTI.xyz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D0BF89-8A9E-4215-AF7D-A9275CEB56C3}" type="parTrans" cxnId="{59FE6ED8-06AE-4435-8ECF-5C8823AE5A1D}">
      <dgm:prSet/>
      <dgm:spPr/>
      <dgm:t>
        <a:bodyPr/>
        <a:lstStyle/>
        <a:p>
          <a:endParaRPr lang="en-US"/>
        </a:p>
      </dgm:t>
    </dgm:pt>
    <dgm:pt modelId="{E89F754F-7AE2-45E3-8A21-9D8064F3CDE8}" type="sibTrans" cxnId="{59FE6ED8-06AE-4435-8ECF-5C8823AE5A1D}">
      <dgm:prSet/>
      <dgm:spPr/>
      <dgm:t>
        <a:bodyPr/>
        <a:lstStyle/>
        <a:p>
          <a:endParaRPr lang="en-US"/>
        </a:p>
      </dgm:t>
    </dgm:pt>
    <dgm:pt modelId="{8C63F39D-9D42-44FA-BC2F-954D6ECAB2E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+92-xxxxxxx</a:t>
          </a:r>
        </a:p>
      </dgm:t>
    </dgm:pt>
    <dgm:pt modelId="{68799C15-F039-44D6-A8AD-E2E881F636B7}" type="parTrans" cxnId="{73B03F8C-BC2C-4C2E-94B2-8D3C88724E30}">
      <dgm:prSet/>
      <dgm:spPr/>
      <dgm:t>
        <a:bodyPr/>
        <a:lstStyle/>
        <a:p>
          <a:endParaRPr lang="en-US"/>
        </a:p>
      </dgm:t>
    </dgm:pt>
    <dgm:pt modelId="{D435B3F4-0429-4C9B-A88F-F84B142E1FB8}" type="sibTrans" cxnId="{73B03F8C-BC2C-4C2E-94B2-8D3C88724E30}">
      <dgm:prSet/>
      <dgm:spPr/>
      <dgm:t>
        <a:bodyPr/>
        <a:lstStyle/>
        <a:p>
          <a:endParaRPr lang="en-US"/>
        </a:p>
      </dgm:t>
    </dgm:pt>
    <dgm:pt modelId="{8C5A5860-CCD2-4D4B-BA8C-384F4727EF92}" type="pres">
      <dgm:prSet presAssocID="{6348EEDF-1A41-4A77-9706-7673AADEA4B7}" presName="root" presStyleCnt="0">
        <dgm:presLayoutVars>
          <dgm:dir/>
          <dgm:resizeHandles val="exact"/>
        </dgm:presLayoutVars>
      </dgm:prSet>
      <dgm:spPr/>
    </dgm:pt>
    <dgm:pt modelId="{0E180079-7A28-44E3-B400-51C9301D40AF}" type="pres">
      <dgm:prSet presAssocID="{40B835E6-5093-45A1-ABFC-A02B471474B8}" presName="compNode" presStyleCnt="0"/>
      <dgm:spPr/>
    </dgm:pt>
    <dgm:pt modelId="{3341BFD0-8CD2-4825-B096-9E5007653882}" type="pres">
      <dgm:prSet presAssocID="{40B835E6-5093-45A1-ABFC-A02B471474B8}" presName="iconBgRect" presStyleLbl="bgShp" presStyleIdx="0" presStyleCnt="4"/>
      <dgm:spPr/>
    </dgm:pt>
    <dgm:pt modelId="{C72C3A29-7BF5-4181-A80C-3F06275B897E}" type="pres">
      <dgm:prSet presAssocID="{40B835E6-5093-45A1-ABFC-A02B471474B8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0414229E-6E7C-448F-BB80-3095230508F4}" type="pres">
      <dgm:prSet presAssocID="{40B835E6-5093-45A1-ABFC-A02B471474B8}" presName="spaceRect" presStyleCnt="0"/>
      <dgm:spPr/>
    </dgm:pt>
    <dgm:pt modelId="{D3182100-6FDC-4C48-ABDD-66133BECEEA8}" type="pres">
      <dgm:prSet presAssocID="{40B835E6-5093-45A1-ABFC-A02B471474B8}" presName="textRect" presStyleLbl="revTx" presStyleIdx="0" presStyleCnt="4">
        <dgm:presLayoutVars>
          <dgm:chMax val="1"/>
          <dgm:chPref val="1"/>
        </dgm:presLayoutVars>
      </dgm:prSet>
      <dgm:spPr/>
    </dgm:pt>
    <dgm:pt modelId="{918E2B4B-F465-4FC2-BB7F-4669E2EE3505}" type="pres">
      <dgm:prSet presAssocID="{1093D3D7-6E81-4E89-99BC-6A38F1DE4405}" presName="sibTrans" presStyleCnt="0"/>
      <dgm:spPr/>
    </dgm:pt>
    <dgm:pt modelId="{AC9404DB-185D-4896-B0E1-6C6E35C5F01C}" type="pres">
      <dgm:prSet presAssocID="{65F69400-6AA7-4B89-91A6-84CF4F63723D}" presName="compNode" presStyleCnt="0"/>
      <dgm:spPr/>
    </dgm:pt>
    <dgm:pt modelId="{9ACC2F3C-1B62-4662-927A-CDB96CC66E1C}" type="pres">
      <dgm:prSet presAssocID="{65F69400-6AA7-4B89-91A6-84CF4F63723D}" presName="iconBgRect" presStyleLbl="bgShp" presStyleIdx="1" presStyleCnt="4"/>
      <dgm:spPr/>
    </dgm:pt>
    <dgm:pt modelId="{1D52271E-61D4-4654-BA13-05E399411E00}" type="pres">
      <dgm:prSet presAssocID="{65F69400-6AA7-4B89-91A6-84CF4F63723D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D4CC5561-AC80-41BA-BFA2-EC4296D3375C}" type="pres">
      <dgm:prSet presAssocID="{65F69400-6AA7-4B89-91A6-84CF4F63723D}" presName="spaceRect" presStyleCnt="0"/>
      <dgm:spPr/>
    </dgm:pt>
    <dgm:pt modelId="{BE41752D-14BC-40B0-83B2-ECDDAD47B0D2}" type="pres">
      <dgm:prSet presAssocID="{65F69400-6AA7-4B89-91A6-84CF4F63723D}" presName="textRect" presStyleLbl="revTx" presStyleIdx="1" presStyleCnt="4">
        <dgm:presLayoutVars>
          <dgm:chMax val="1"/>
          <dgm:chPref val="1"/>
        </dgm:presLayoutVars>
      </dgm:prSet>
      <dgm:spPr/>
    </dgm:pt>
    <dgm:pt modelId="{4C8F298E-EF05-4C0E-A13A-EDA95DCBEC29}" type="pres">
      <dgm:prSet presAssocID="{1B4EA250-D8F0-40A6-A249-1474AB791B7C}" presName="sibTrans" presStyleCnt="0"/>
      <dgm:spPr/>
    </dgm:pt>
    <dgm:pt modelId="{A32402E4-C12C-477D-A122-8E4FE2F2CEB5}" type="pres">
      <dgm:prSet presAssocID="{4531C2F5-0A5A-49A6-B69F-74E7B2939CB8}" presName="compNode" presStyleCnt="0"/>
      <dgm:spPr/>
    </dgm:pt>
    <dgm:pt modelId="{046AC6D3-E548-4F11-8A13-C5A5486F93C5}" type="pres">
      <dgm:prSet presAssocID="{4531C2F5-0A5A-49A6-B69F-74E7B2939CB8}" presName="iconBgRect" presStyleLbl="bgShp" presStyleIdx="2" presStyleCnt="4"/>
      <dgm:spPr/>
    </dgm:pt>
    <dgm:pt modelId="{BE12306D-E000-4055-808F-C649A6F66C57}" type="pres">
      <dgm:prSet presAssocID="{4531C2F5-0A5A-49A6-B69F-74E7B2939CB8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1500856A-2655-4ADD-8271-7292135732F3}" type="pres">
      <dgm:prSet presAssocID="{4531C2F5-0A5A-49A6-B69F-74E7B2939CB8}" presName="spaceRect" presStyleCnt="0"/>
      <dgm:spPr/>
    </dgm:pt>
    <dgm:pt modelId="{392045FC-D53D-4861-9030-CA8D33C1558F}" type="pres">
      <dgm:prSet presAssocID="{4531C2F5-0A5A-49A6-B69F-74E7B2939CB8}" presName="textRect" presStyleLbl="revTx" presStyleIdx="2" presStyleCnt="4">
        <dgm:presLayoutVars>
          <dgm:chMax val="1"/>
          <dgm:chPref val="1"/>
        </dgm:presLayoutVars>
      </dgm:prSet>
      <dgm:spPr/>
    </dgm:pt>
    <dgm:pt modelId="{71F7247A-008D-49B8-AE8B-E53E1EC4BFFA}" type="pres">
      <dgm:prSet presAssocID="{E89F754F-7AE2-45E3-8A21-9D8064F3CDE8}" presName="sibTrans" presStyleCnt="0"/>
      <dgm:spPr/>
    </dgm:pt>
    <dgm:pt modelId="{A7E84B6E-C6AD-46FD-8324-4D2EECFE9F58}" type="pres">
      <dgm:prSet presAssocID="{8C63F39D-9D42-44FA-BC2F-954D6ECAB2E7}" presName="compNode" presStyleCnt="0"/>
      <dgm:spPr/>
    </dgm:pt>
    <dgm:pt modelId="{68AFFD17-FE2A-4DC1-9A36-FC61EB31B4AE}" type="pres">
      <dgm:prSet presAssocID="{8C63F39D-9D42-44FA-BC2F-954D6ECAB2E7}" presName="iconBgRect" presStyleLbl="bgShp" presStyleIdx="3" presStyleCnt="4"/>
      <dgm:spPr/>
    </dgm:pt>
    <dgm:pt modelId="{4B11017D-4B89-47C0-A76E-B34F238F6BE3}" type="pres">
      <dgm:prSet presAssocID="{8C63F39D-9D42-44FA-BC2F-954D6ECAB2E7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E9406ED5-EBDD-4E59-8523-87629688D667}" type="pres">
      <dgm:prSet presAssocID="{8C63F39D-9D42-44FA-BC2F-954D6ECAB2E7}" presName="spaceRect" presStyleCnt="0"/>
      <dgm:spPr/>
    </dgm:pt>
    <dgm:pt modelId="{C2EEEE20-018D-4551-9643-424B8E3DE888}" type="pres">
      <dgm:prSet presAssocID="{8C63F39D-9D42-44FA-BC2F-954D6ECAB2E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1F09518-701F-4989-B4E7-1387F259C85B}" srcId="{6348EEDF-1A41-4A77-9706-7673AADEA4B7}" destId="{65F69400-6AA7-4B89-91A6-84CF4F63723D}" srcOrd="1" destOrd="0" parTransId="{F6F74C09-1083-4A89-A421-C8648A3637F7}" sibTransId="{1B4EA250-D8F0-40A6-A249-1474AB791B7C}"/>
    <dgm:cxn modelId="{636FF11E-4B43-4C0E-9352-AD39614F25B7}" srcId="{6348EEDF-1A41-4A77-9706-7673AADEA4B7}" destId="{40B835E6-5093-45A1-ABFC-A02B471474B8}" srcOrd="0" destOrd="0" parTransId="{AFAF655E-4B18-48D3-8C26-C337EC816715}" sibTransId="{1093D3D7-6E81-4E89-99BC-6A38F1DE4405}"/>
    <dgm:cxn modelId="{DB78F02F-DDC2-439F-91F0-8F6C1CBB026B}" type="presOf" srcId="{65F69400-6AA7-4B89-91A6-84CF4F63723D}" destId="{BE41752D-14BC-40B0-83B2-ECDDAD47B0D2}" srcOrd="0" destOrd="0" presId="urn:microsoft.com/office/officeart/2018/5/layout/IconCircleLabelList"/>
    <dgm:cxn modelId="{02575759-3E38-4225-AD4D-874EE5097C5D}" type="presOf" srcId="{8C63F39D-9D42-44FA-BC2F-954D6ECAB2E7}" destId="{C2EEEE20-018D-4551-9643-424B8E3DE888}" srcOrd="0" destOrd="0" presId="urn:microsoft.com/office/officeart/2018/5/layout/IconCircleLabelList"/>
    <dgm:cxn modelId="{A3D33586-DC56-42E1-BA19-B2FE0425A175}" type="presOf" srcId="{40B835E6-5093-45A1-ABFC-A02B471474B8}" destId="{D3182100-6FDC-4C48-ABDD-66133BECEEA8}" srcOrd="0" destOrd="0" presId="urn:microsoft.com/office/officeart/2018/5/layout/IconCircleLabelList"/>
    <dgm:cxn modelId="{73B03F8C-BC2C-4C2E-94B2-8D3C88724E30}" srcId="{6348EEDF-1A41-4A77-9706-7673AADEA4B7}" destId="{8C63F39D-9D42-44FA-BC2F-954D6ECAB2E7}" srcOrd="3" destOrd="0" parTransId="{68799C15-F039-44D6-A8AD-E2E881F636B7}" sibTransId="{D435B3F4-0429-4C9B-A88F-F84B142E1FB8}"/>
    <dgm:cxn modelId="{7DE24FA3-0147-4BC4-A532-925D38B2D80A}" type="presOf" srcId="{6348EEDF-1A41-4A77-9706-7673AADEA4B7}" destId="{8C5A5860-CCD2-4D4B-BA8C-384F4727EF92}" srcOrd="0" destOrd="0" presId="urn:microsoft.com/office/officeart/2018/5/layout/IconCircleLabelList"/>
    <dgm:cxn modelId="{59FE6ED8-06AE-4435-8ECF-5C8823AE5A1D}" srcId="{6348EEDF-1A41-4A77-9706-7673AADEA4B7}" destId="{4531C2F5-0A5A-49A6-B69F-74E7B2939CB8}" srcOrd="2" destOrd="0" parTransId="{9BD0BF89-8A9E-4215-AF7D-A9275CEB56C3}" sibTransId="{E89F754F-7AE2-45E3-8A21-9D8064F3CDE8}"/>
    <dgm:cxn modelId="{C1C048DA-E63E-4672-A71F-6149C4428AA2}" type="presOf" srcId="{4531C2F5-0A5A-49A6-B69F-74E7B2939CB8}" destId="{392045FC-D53D-4861-9030-CA8D33C1558F}" srcOrd="0" destOrd="0" presId="urn:microsoft.com/office/officeart/2018/5/layout/IconCircleLabelList"/>
    <dgm:cxn modelId="{8C64145E-4E3C-4929-B131-2D6F0C3C6B35}" type="presParOf" srcId="{8C5A5860-CCD2-4D4B-BA8C-384F4727EF92}" destId="{0E180079-7A28-44E3-B400-51C9301D40AF}" srcOrd="0" destOrd="0" presId="urn:microsoft.com/office/officeart/2018/5/layout/IconCircleLabelList"/>
    <dgm:cxn modelId="{86E811C7-6CB4-48A3-8F3B-81757BE51B25}" type="presParOf" srcId="{0E180079-7A28-44E3-B400-51C9301D40AF}" destId="{3341BFD0-8CD2-4825-B096-9E5007653882}" srcOrd="0" destOrd="0" presId="urn:microsoft.com/office/officeart/2018/5/layout/IconCircleLabelList"/>
    <dgm:cxn modelId="{35754789-AF90-4E6A-BA01-55EB3F33B79D}" type="presParOf" srcId="{0E180079-7A28-44E3-B400-51C9301D40AF}" destId="{C72C3A29-7BF5-4181-A80C-3F06275B897E}" srcOrd="1" destOrd="0" presId="urn:microsoft.com/office/officeart/2018/5/layout/IconCircleLabelList"/>
    <dgm:cxn modelId="{94A56009-0833-4FE4-8EE2-D115EB6E7961}" type="presParOf" srcId="{0E180079-7A28-44E3-B400-51C9301D40AF}" destId="{0414229E-6E7C-448F-BB80-3095230508F4}" srcOrd="2" destOrd="0" presId="urn:microsoft.com/office/officeart/2018/5/layout/IconCircleLabelList"/>
    <dgm:cxn modelId="{0BC72F22-61CC-4DC9-86A5-C7C940514D09}" type="presParOf" srcId="{0E180079-7A28-44E3-B400-51C9301D40AF}" destId="{D3182100-6FDC-4C48-ABDD-66133BECEEA8}" srcOrd="3" destOrd="0" presId="urn:microsoft.com/office/officeart/2018/5/layout/IconCircleLabelList"/>
    <dgm:cxn modelId="{31A9A9A7-F6E8-4DF8-9401-A5C01BBD203D}" type="presParOf" srcId="{8C5A5860-CCD2-4D4B-BA8C-384F4727EF92}" destId="{918E2B4B-F465-4FC2-BB7F-4669E2EE3505}" srcOrd="1" destOrd="0" presId="urn:microsoft.com/office/officeart/2018/5/layout/IconCircleLabelList"/>
    <dgm:cxn modelId="{66B79666-8CCC-4E99-BFA3-37B5C1D38959}" type="presParOf" srcId="{8C5A5860-CCD2-4D4B-BA8C-384F4727EF92}" destId="{AC9404DB-185D-4896-B0E1-6C6E35C5F01C}" srcOrd="2" destOrd="0" presId="urn:microsoft.com/office/officeart/2018/5/layout/IconCircleLabelList"/>
    <dgm:cxn modelId="{1147B784-CF53-4568-BF0A-10A193BADD05}" type="presParOf" srcId="{AC9404DB-185D-4896-B0E1-6C6E35C5F01C}" destId="{9ACC2F3C-1B62-4662-927A-CDB96CC66E1C}" srcOrd="0" destOrd="0" presId="urn:microsoft.com/office/officeart/2018/5/layout/IconCircleLabelList"/>
    <dgm:cxn modelId="{A424634B-7C1C-4095-BDB4-34A5625E8CF2}" type="presParOf" srcId="{AC9404DB-185D-4896-B0E1-6C6E35C5F01C}" destId="{1D52271E-61D4-4654-BA13-05E399411E00}" srcOrd="1" destOrd="0" presId="urn:microsoft.com/office/officeart/2018/5/layout/IconCircleLabelList"/>
    <dgm:cxn modelId="{436A4E1D-0CD6-43E4-A3CE-43562DFE818E}" type="presParOf" srcId="{AC9404DB-185D-4896-B0E1-6C6E35C5F01C}" destId="{D4CC5561-AC80-41BA-BFA2-EC4296D3375C}" srcOrd="2" destOrd="0" presId="urn:microsoft.com/office/officeart/2018/5/layout/IconCircleLabelList"/>
    <dgm:cxn modelId="{E2438EBC-E222-4BA7-B1A2-1390211B738E}" type="presParOf" srcId="{AC9404DB-185D-4896-B0E1-6C6E35C5F01C}" destId="{BE41752D-14BC-40B0-83B2-ECDDAD47B0D2}" srcOrd="3" destOrd="0" presId="urn:microsoft.com/office/officeart/2018/5/layout/IconCircleLabelList"/>
    <dgm:cxn modelId="{3C82F567-2489-4115-A56D-24BBA2467762}" type="presParOf" srcId="{8C5A5860-CCD2-4D4B-BA8C-384F4727EF92}" destId="{4C8F298E-EF05-4C0E-A13A-EDA95DCBEC29}" srcOrd="3" destOrd="0" presId="urn:microsoft.com/office/officeart/2018/5/layout/IconCircleLabelList"/>
    <dgm:cxn modelId="{F298DEAE-EDEA-4CE4-AF69-B8EFB596CE7B}" type="presParOf" srcId="{8C5A5860-CCD2-4D4B-BA8C-384F4727EF92}" destId="{A32402E4-C12C-477D-A122-8E4FE2F2CEB5}" srcOrd="4" destOrd="0" presId="urn:microsoft.com/office/officeart/2018/5/layout/IconCircleLabelList"/>
    <dgm:cxn modelId="{770707E1-988F-4CDB-9819-CD7254B28F91}" type="presParOf" srcId="{A32402E4-C12C-477D-A122-8E4FE2F2CEB5}" destId="{046AC6D3-E548-4F11-8A13-C5A5486F93C5}" srcOrd="0" destOrd="0" presId="urn:microsoft.com/office/officeart/2018/5/layout/IconCircleLabelList"/>
    <dgm:cxn modelId="{A569A7E4-84BC-4A54-B7D5-1E1829E29C55}" type="presParOf" srcId="{A32402E4-C12C-477D-A122-8E4FE2F2CEB5}" destId="{BE12306D-E000-4055-808F-C649A6F66C57}" srcOrd="1" destOrd="0" presId="urn:microsoft.com/office/officeart/2018/5/layout/IconCircleLabelList"/>
    <dgm:cxn modelId="{E229BD5D-F2AE-40D7-95A7-7EADEFC30CB3}" type="presParOf" srcId="{A32402E4-C12C-477D-A122-8E4FE2F2CEB5}" destId="{1500856A-2655-4ADD-8271-7292135732F3}" srcOrd="2" destOrd="0" presId="urn:microsoft.com/office/officeart/2018/5/layout/IconCircleLabelList"/>
    <dgm:cxn modelId="{07BC71B4-AEB9-42E8-8C89-4218675B94AB}" type="presParOf" srcId="{A32402E4-C12C-477D-A122-8E4FE2F2CEB5}" destId="{392045FC-D53D-4861-9030-CA8D33C1558F}" srcOrd="3" destOrd="0" presId="urn:microsoft.com/office/officeart/2018/5/layout/IconCircleLabelList"/>
    <dgm:cxn modelId="{F60CB26D-2861-473F-A614-896C826F723A}" type="presParOf" srcId="{8C5A5860-CCD2-4D4B-BA8C-384F4727EF92}" destId="{71F7247A-008D-49B8-AE8B-E53E1EC4BFFA}" srcOrd="5" destOrd="0" presId="urn:microsoft.com/office/officeart/2018/5/layout/IconCircleLabelList"/>
    <dgm:cxn modelId="{DA84550C-3618-4BBD-B9A7-1DE3DBB5ED65}" type="presParOf" srcId="{8C5A5860-CCD2-4D4B-BA8C-384F4727EF92}" destId="{A7E84B6E-C6AD-46FD-8324-4D2EECFE9F58}" srcOrd="6" destOrd="0" presId="urn:microsoft.com/office/officeart/2018/5/layout/IconCircleLabelList"/>
    <dgm:cxn modelId="{A1E6CF93-3BB8-43D5-968E-855839E7DABD}" type="presParOf" srcId="{A7E84B6E-C6AD-46FD-8324-4D2EECFE9F58}" destId="{68AFFD17-FE2A-4DC1-9A36-FC61EB31B4AE}" srcOrd="0" destOrd="0" presId="urn:microsoft.com/office/officeart/2018/5/layout/IconCircleLabelList"/>
    <dgm:cxn modelId="{5C813CD4-08F2-4B39-9069-F798F71C40BB}" type="presParOf" srcId="{A7E84B6E-C6AD-46FD-8324-4D2EECFE9F58}" destId="{4B11017D-4B89-47C0-A76E-B34F238F6BE3}" srcOrd="1" destOrd="0" presId="urn:microsoft.com/office/officeart/2018/5/layout/IconCircleLabelList"/>
    <dgm:cxn modelId="{EDCBE2AF-8101-42AD-BA7F-A2020E7833BE}" type="presParOf" srcId="{A7E84B6E-C6AD-46FD-8324-4D2EECFE9F58}" destId="{E9406ED5-EBDD-4E59-8523-87629688D667}" srcOrd="2" destOrd="0" presId="urn:microsoft.com/office/officeart/2018/5/layout/IconCircleLabelList"/>
    <dgm:cxn modelId="{AF2FE3AC-B3E4-4A74-A044-497209454223}" type="presParOf" srcId="{A7E84B6E-C6AD-46FD-8324-4D2EECFE9F58}" destId="{C2EEEE20-018D-4551-9643-424B8E3DE88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EF696-B58F-4E35-80BA-E091A53C8C39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Accelerometers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Velocity Transducers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Displacement Probes </a:t>
          </a:r>
        </a:p>
      </dsp:txBody>
      <dsp:txXfrm rot="-5400000">
        <a:off x="3785616" y="295201"/>
        <a:ext cx="6647092" cy="1532257"/>
      </dsp:txXfrm>
    </dsp:sp>
    <dsp:sp modelId="{357FB03A-FA3F-48D4-9F9F-49262EDD768B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practice of vibration analysis requires measurement and analysis of rotating machines utilizing different vibration sensors, including: </a:t>
          </a:r>
        </a:p>
      </dsp:txBody>
      <dsp:txXfrm>
        <a:off x="103614" y="103667"/>
        <a:ext cx="3578388" cy="1915324"/>
      </dsp:txXfrm>
    </dsp:sp>
    <dsp:sp modelId="{ED9C0914-7F82-4F27-9E47-A0A67E86DE5E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Accelerometers are the most common sensor used in industrial vibration monitoring</a:t>
          </a:r>
        </a:p>
      </dsp:txBody>
      <dsp:txXfrm>
        <a:off x="103614" y="2332346"/>
        <a:ext cx="3578388" cy="1915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DC374-81B7-44F0-AFC6-ECB8D56FCFD5}">
      <dsp:nvSpPr>
        <dsp:cNvPr id="0" name=""/>
        <dsp:cNvSpPr/>
      </dsp:nvSpPr>
      <dsp:spPr>
        <a:xfrm>
          <a:off x="0" y="245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12ED4-0F98-448B-86BB-FBF0F5589DA9}">
      <dsp:nvSpPr>
        <dsp:cNvPr id="0" name=""/>
        <dsp:cNvSpPr/>
      </dsp:nvSpPr>
      <dsp:spPr>
        <a:xfrm>
          <a:off x="0" y="2457"/>
          <a:ext cx="2103120" cy="5027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There are several faults in rotating machinery that can be identified by measuring and analyzing the vibrations generated by a machine, including: </a:t>
          </a:r>
        </a:p>
      </dsp:txBody>
      <dsp:txXfrm>
        <a:off x="0" y="2457"/>
        <a:ext cx="2103120" cy="5027460"/>
      </dsp:txXfrm>
    </dsp:sp>
    <dsp:sp modelId="{4359C4C9-DDF2-4059-A769-4C3542195893}">
      <dsp:nvSpPr>
        <dsp:cNvPr id="0" name=""/>
        <dsp:cNvSpPr/>
      </dsp:nvSpPr>
      <dsp:spPr>
        <a:xfrm>
          <a:off x="2260854" y="22310"/>
          <a:ext cx="8254746" cy="397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Machine out of balance </a:t>
          </a:r>
        </a:p>
      </dsp:txBody>
      <dsp:txXfrm>
        <a:off x="2260854" y="22310"/>
        <a:ext cx="8254746" cy="397066"/>
      </dsp:txXfrm>
    </dsp:sp>
    <dsp:sp modelId="{7D34F035-289D-4341-BA55-F122C4E53477}">
      <dsp:nvSpPr>
        <dsp:cNvPr id="0" name=""/>
        <dsp:cNvSpPr/>
      </dsp:nvSpPr>
      <dsp:spPr>
        <a:xfrm>
          <a:off x="2103120" y="41937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72D05-D744-4EFA-83F3-FC3445490549}">
      <dsp:nvSpPr>
        <dsp:cNvPr id="0" name=""/>
        <dsp:cNvSpPr/>
      </dsp:nvSpPr>
      <dsp:spPr>
        <a:xfrm>
          <a:off x="2260854" y="439230"/>
          <a:ext cx="8254746" cy="397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Machine out of alignment </a:t>
          </a:r>
        </a:p>
      </dsp:txBody>
      <dsp:txXfrm>
        <a:off x="2260854" y="439230"/>
        <a:ext cx="8254746" cy="397066"/>
      </dsp:txXfrm>
    </dsp:sp>
    <dsp:sp modelId="{029470F8-C94F-400C-B69C-BC765BF29422}">
      <dsp:nvSpPr>
        <dsp:cNvPr id="0" name=""/>
        <dsp:cNvSpPr/>
      </dsp:nvSpPr>
      <dsp:spPr>
        <a:xfrm>
          <a:off x="2103120" y="83629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C7E66-A61B-4D7E-9558-6F93DA953B41}">
      <dsp:nvSpPr>
        <dsp:cNvPr id="0" name=""/>
        <dsp:cNvSpPr/>
      </dsp:nvSpPr>
      <dsp:spPr>
        <a:xfrm>
          <a:off x="2260854" y="856149"/>
          <a:ext cx="8254746" cy="397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Resonance </a:t>
          </a:r>
        </a:p>
      </dsp:txBody>
      <dsp:txXfrm>
        <a:off x="2260854" y="856149"/>
        <a:ext cx="8254746" cy="397066"/>
      </dsp:txXfrm>
    </dsp:sp>
    <dsp:sp modelId="{EC2049DA-916A-4667-A1E4-14E89EE02BC9}">
      <dsp:nvSpPr>
        <dsp:cNvPr id="0" name=""/>
        <dsp:cNvSpPr/>
      </dsp:nvSpPr>
      <dsp:spPr>
        <a:xfrm>
          <a:off x="2103120" y="125321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94DB0-20F2-45CB-A226-7B5F5788DD0C}">
      <dsp:nvSpPr>
        <dsp:cNvPr id="0" name=""/>
        <dsp:cNvSpPr/>
      </dsp:nvSpPr>
      <dsp:spPr>
        <a:xfrm>
          <a:off x="2260854" y="1273069"/>
          <a:ext cx="8254746" cy="397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Bent shafts </a:t>
          </a:r>
        </a:p>
      </dsp:txBody>
      <dsp:txXfrm>
        <a:off x="2260854" y="1273069"/>
        <a:ext cx="8254746" cy="397066"/>
      </dsp:txXfrm>
    </dsp:sp>
    <dsp:sp modelId="{D9E186CD-9398-416F-8369-B806CADE5427}">
      <dsp:nvSpPr>
        <dsp:cNvPr id="0" name=""/>
        <dsp:cNvSpPr/>
      </dsp:nvSpPr>
      <dsp:spPr>
        <a:xfrm>
          <a:off x="2103120" y="1670135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FDB8D-9FF3-40CE-B433-F55E35411BF8}">
      <dsp:nvSpPr>
        <dsp:cNvPr id="0" name=""/>
        <dsp:cNvSpPr/>
      </dsp:nvSpPr>
      <dsp:spPr>
        <a:xfrm>
          <a:off x="2260854" y="1689988"/>
          <a:ext cx="8254746" cy="397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Gear mesh disturbances                               </a:t>
          </a:r>
        </a:p>
      </dsp:txBody>
      <dsp:txXfrm>
        <a:off x="2260854" y="1689988"/>
        <a:ext cx="8254746" cy="397066"/>
      </dsp:txXfrm>
    </dsp:sp>
    <dsp:sp modelId="{6B2285CD-27BB-4B0A-BE29-7ECF849FA73A}">
      <dsp:nvSpPr>
        <dsp:cNvPr id="0" name=""/>
        <dsp:cNvSpPr/>
      </dsp:nvSpPr>
      <dsp:spPr>
        <a:xfrm>
          <a:off x="2103120" y="2087055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ED86B-282A-42E5-BA4D-1CFD374AEF50}">
      <dsp:nvSpPr>
        <dsp:cNvPr id="0" name=""/>
        <dsp:cNvSpPr/>
      </dsp:nvSpPr>
      <dsp:spPr>
        <a:xfrm>
          <a:off x="2260854" y="2106908"/>
          <a:ext cx="8254746" cy="397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Blade pass disturbances </a:t>
          </a:r>
        </a:p>
      </dsp:txBody>
      <dsp:txXfrm>
        <a:off x="2260854" y="2106908"/>
        <a:ext cx="8254746" cy="397066"/>
      </dsp:txXfrm>
    </dsp:sp>
    <dsp:sp modelId="{4A7B31BF-B580-4A31-9B8A-1D68C5CFA1A8}">
      <dsp:nvSpPr>
        <dsp:cNvPr id="0" name=""/>
        <dsp:cNvSpPr/>
      </dsp:nvSpPr>
      <dsp:spPr>
        <a:xfrm>
          <a:off x="2103120" y="2503974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80AFC-F63D-41CC-A5B5-D050959037B8}">
      <dsp:nvSpPr>
        <dsp:cNvPr id="0" name=""/>
        <dsp:cNvSpPr/>
      </dsp:nvSpPr>
      <dsp:spPr>
        <a:xfrm>
          <a:off x="2260854" y="2523828"/>
          <a:ext cx="8254746" cy="397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Vane pass disturbances </a:t>
          </a:r>
        </a:p>
      </dsp:txBody>
      <dsp:txXfrm>
        <a:off x="2260854" y="2523828"/>
        <a:ext cx="8254746" cy="397066"/>
      </dsp:txXfrm>
    </dsp:sp>
    <dsp:sp modelId="{5955F219-51A5-4341-B74B-89CF013C58F9}">
      <dsp:nvSpPr>
        <dsp:cNvPr id="0" name=""/>
        <dsp:cNvSpPr/>
      </dsp:nvSpPr>
      <dsp:spPr>
        <a:xfrm>
          <a:off x="2103120" y="2920894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37214-3419-450E-ADE8-20DC86D0404E}">
      <dsp:nvSpPr>
        <dsp:cNvPr id="0" name=""/>
        <dsp:cNvSpPr/>
      </dsp:nvSpPr>
      <dsp:spPr>
        <a:xfrm>
          <a:off x="2260854" y="2940747"/>
          <a:ext cx="8254746" cy="397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Recirculation and cavitation </a:t>
          </a:r>
        </a:p>
      </dsp:txBody>
      <dsp:txXfrm>
        <a:off x="2260854" y="2940747"/>
        <a:ext cx="8254746" cy="397066"/>
      </dsp:txXfrm>
    </dsp:sp>
    <dsp:sp modelId="{5FFC1BC9-9905-4F12-A9A9-0F4C56256CED}">
      <dsp:nvSpPr>
        <dsp:cNvPr id="0" name=""/>
        <dsp:cNvSpPr/>
      </dsp:nvSpPr>
      <dsp:spPr>
        <a:xfrm>
          <a:off x="2103120" y="3337813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EECE0-88DF-4877-84C6-56390B09D38E}">
      <dsp:nvSpPr>
        <dsp:cNvPr id="0" name=""/>
        <dsp:cNvSpPr/>
      </dsp:nvSpPr>
      <dsp:spPr>
        <a:xfrm>
          <a:off x="2260854" y="3357667"/>
          <a:ext cx="8254746" cy="397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Motor faults (rotor and stator) </a:t>
          </a:r>
        </a:p>
      </dsp:txBody>
      <dsp:txXfrm>
        <a:off x="2260854" y="3357667"/>
        <a:ext cx="8254746" cy="397066"/>
      </dsp:txXfrm>
    </dsp:sp>
    <dsp:sp modelId="{DD78E4ED-900E-43BD-99AB-8307A3D2E015}">
      <dsp:nvSpPr>
        <dsp:cNvPr id="0" name=""/>
        <dsp:cNvSpPr/>
      </dsp:nvSpPr>
      <dsp:spPr>
        <a:xfrm>
          <a:off x="2103120" y="3754733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8E1E5-B3F5-48EF-87DE-42DE42B0AEE7}">
      <dsp:nvSpPr>
        <dsp:cNvPr id="0" name=""/>
        <dsp:cNvSpPr/>
      </dsp:nvSpPr>
      <dsp:spPr>
        <a:xfrm>
          <a:off x="2260854" y="3774586"/>
          <a:ext cx="8254746" cy="397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Bearing failures </a:t>
          </a:r>
        </a:p>
      </dsp:txBody>
      <dsp:txXfrm>
        <a:off x="2260854" y="3774586"/>
        <a:ext cx="8254746" cy="397066"/>
      </dsp:txXfrm>
    </dsp:sp>
    <dsp:sp modelId="{A53381B7-779C-40AE-ACFE-492ED98E5351}">
      <dsp:nvSpPr>
        <dsp:cNvPr id="0" name=""/>
        <dsp:cNvSpPr/>
      </dsp:nvSpPr>
      <dsp:spPr>
        <a:xfrm>
          <a:off x="2103120" y="4171653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31B9C-5C34-491C-8BC7-81859668283A}">
      <dsp:nvSpPr>
        <dsp:cNvPr id="0" name=""/>
        <dsp:cNvSpPr/>
      </dsp:nvSpPr>
      <dsp:spPr>
        <a:xfrm>
          <a:off x="2260854" y="4191506"/>
          <a:ext cx="8254746" cy="397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Mechanical looseness </a:t>
          </a:r>
        </a:p>
      </dsp:txBody>
      <dsp:txXfrm>
        <a:off x="2260854" y="4191506"/>
        <a:ext cx="8254746" cy="397066"/>
      </dsp:txXfrm>
    </dsp:sp>
    <dsp:sp modelId="{B9972550-285D-4236-83E8-EFC7FF8B4215}">
      <dsp:nvSpPr>
        <dsp:cNvPr id="0" name=""/>
        <dsp:cNvSpPr/>
      </dsp:nvSpPr>
      <dsp:spPr>
        <a:xfrm>
          <a:off x="2103120" y="458857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C2163-7951-48BD-A3C2-26CD2FA18D8B}">
      <dsp:nvSpPr>
        <dsp:cNvPr id="0" name=""/>
        <dsp:cNvSpPr/>
      </dsp:nvSpPr>
      <dsp:spPr>
        <a:xfrm>
          <a:off x="2260854" y="4608426"/>
          <a:ext cx="8254746" cy="397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Critical machine speeds </a:t>
          </a:r>
        </a:p>
      </dsp:txBody>
      <dsp:txXfrm>
        <a:off x="2260854" y="4608426"/>
        <a:ext cx="8254746" cy="397066"/>
      </dsp:txXfrm>
    </dsp:sp>
    <dsp:sp modelId="{94EB2F75-9CA2-4A5A-87FC-4A5C59C5F7C0}">
      <dsp:nvSpPr>
        <dsp:cNvPr id="0" name=""/>
        <dsp:cNvSpPr/>
      </dsp:nvSpPr>
      <dsp:spPr>
        <a:xfrm>
          <a:off x="2103120" y="500549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37376-8BC2-4E6B-8B08-F6FF685312ED}">
      <dsp:nvSpPr>
        <dsp:cNvPr id="0" name=""/>
        <dsp:cNvSpPr/>
      </dsp:nvSpPr>
      <dsp:spPr>
        <a:xfrm>
          <a:off x="0" y="37201"/>
          <a:ext cx="10515600" cy="12091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Dynamic vibration analysis can be accomplished in several different manners: </a:t>
          </a:r>
        </a:p>
      </dsp:txBody>
      <dsp:txXfrm>
        <a:off x="59028" y="96229"/>
        <a:ext cx="10397544" cy="1091139"/>
      </dsp:txXfrm>
    </dsp:sp>
    <dsp:sp modelId="{FC354BAA-F5FD-4923-BA9C-4FC7BFE350C0}">
      <dsp:nvSpPr>
        <dsp:cNvPr id="0" name=""/>
        <dsp:cNvSpPr/>
      </dsp:nvSpPr>
      <dsp:spPr>
        <a:xfrm>
          <a:off x="0" y="1246396"/>
          <a:ext cx="10515600" cy="3067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Portable sensors and portable data collection 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following a predetermined route of machinery measurements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Permanent sensors and portable data collection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following a predetermined route of machinery requirements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Permanent sensors and permanent data collection 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that provides machinery protection 24 hours per day, 7 days per week, 52 weeks per year</a:t>
          </a:r>
          <a:r>
            <a:rPr lang="en-US" sz="3000" kern="1200" dirty="0"/>
            <a:t>.</a:t>
          </a:r>
        </a:p>
      </dsp:txBody>
      <dsp:txXfrm>
        <a:off x="0" y="1246396"/>
        <a:ext cx="10515600" cy="3067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A84B4-EBEB-416E-AF58-AF06D2AA9CF0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EC40E-0BC2-4E7E-A937-FCBF1B1C32D1}">
      <dsp:nvSpPr>
        <dsp:cNvPr id="0" name=""/>
        <dsp:cNvSpPr/>
      </dsp:nvSpPr>
      <dsp:spPr>
        <a:xfrm>
          <a:off x="0" y="0"/>
          <a:ext cx="10515600" cy="125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recent development in the predictive maintenance and reliability market is to </a:t>
          </a:r>
          <a:r>
            <a:rPr lang="en-US" sz="2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leverage the investment already made in process control systems</a:t>
          </a:r>
          <a:r>
            <a:rPr lang="en-US" sz="26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(PLC, DCS, and SCADA). </a:t>
          </a:r>
        </a:p>
      </dsp:txBody>
      <dsp:txXfrm>
        <a:off x="0" y="0"/>
        <a:ext cx="10515600" cy="1258093"/>
      </dsp:txXfrm>
    </dsp:sp>
    <dsp:sp modelId="{12BF9703-A614-4118-A636-A095E89DDAAD}">
      <dsp:nvSpPr>
        <dsp:cNvPr id="0" name=""/>
        <dsp:cNvSpPr/>
      </dsp:nvSpPr>
      <dsp:spPr>
        <a:xfrm>
          <a:off x="0" y="125809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D16EB-9157-4715-AD83-EB152D2BE173}">
      <dsp:nvSpPr>
        <dsp:cNvPr id="0" name=""/>
        <dsp:cNvSpPr/>
      </dsp:nvSpPr>
      <dsp:spPr>
        <a:xfrm>
          <a:off x="0" y="1258093"/>
          <a:ext cx="10515600" cy="125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This allows the operations, maintenance, and process control teams to monitor and alarm vibration levels on critical machines.</a:t>
          </a:r>
        </a:p>
      </dsp:txBody>
      <dsp:txXfrm>
        <a:off x="0" y="1258093"/>
        <a:ext cx="10515600" cy="1258093"/>
      </dsp:txXfrm>
    </dsp:sp>
    <dsp:sp modelId="{88DD1199-BD2A-48A9-B546-9C8BB423CFD9}">
      <dsp:nvSpPr>
        <dsp:cNvPr id="0" name=""/>
        <dsp:cNvSpPr/>
      </dsp:nvSpPr>
      <dsp:spPr>
        <a:xfrm>
          <a:off x="0" y="251618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8569B-1E8E-4E4C-85DB-237B187BD697}">
      <dsp:nvSpPr>
        <dsp:cNvPr id="0" name=""/>
        <dsp:cNvSpPr/>
      </dsp:nvSpPr>
      <dsp:spPr>
        <a:xfrm>
          <a:off x="0" y="2516187"/>
          <a:ext cx="10515600" cy="125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Using a standard 4-20 mA output, the loop power vibration transmitters and sensors provide a current output proportional to the overall value of the machine vibration. </a:t>
          </a:r>
        </a:p>
      </dsp:txBody>
      <dsp:txXfrm>
        <a:off x="0" y="2516187"/>
        <a:ext cx="10515600" cy="1258093"/>
      </dsp:txXfrm>
    </dsp:sp>
    <dsp:sp modelId="{321DB499-4B6D-4D00-BCBA-117F1F4229F6}">
      <dsp:nvSpPr>
        <dsp:cNvPr id="0" name=""/>
        <dsp:cNvSpPr/>
      </dsp:nvSpPr>
      <dsp:spPr>
        <a:xfrm>
          <a:off x="0" y="377428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CB0A3-986A-4B50-B114-2CAE63E41D61}">
      <dsp:nvSpPr>
        <dsp:cNvPr id="0" name=""/>
        <dsp:cNvSpPr/>
      </dsp:nvSpPr>
      <dsp:spPr>
        <a:xfrm>
          <a:off x="0" y="3774281"/>
          <a:ext cx="10515600" cy="125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This is </a:t>
          </a:r>
          <a:r>
            <a:rPr lang="en-US" sz="2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not a dynamic analog signal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and it cannot be used to analyze the machine fault, </a:t>
          </a:r>
          <a:r>
            <a:rPr lang="en-US" sz="2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but it can be used to alarm the machine 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and indicate when vibration levels are too high.</a:t>
          </a:r>
        </a:p>
      </dsp:txBody>
      <dsp:txXfrm>
        <a:off x="0" y="3774281"/>
        <a:ext cx="10515600" cy="12580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1BFD0-8CD2-4825-B096-9E5007653882}">
      <dsp:nvSpPr>
        <dsp:cNvPr id="0" name=""/>
        <dsp:cNvSpPr/>
      </dsp:nvSpPr>
      <dsp:spPr>
        <a:xfrm>
          <a:off x="973190" y="986724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C3A29-7BF5-4181-A80C-3F06275B897E}">
      <dsp:nvSpPr>
        <dsp:cNvPr id="0" name=""/>
        <dsp:cNvSpPr/>
      </dsp:nvSpPr>
      <dsp:spPr>
        <a:xfrm>
          <a:off x="1242597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82100-6FDC-4C48-ABDD-66133BECEEA8}">
      <dsp:nvSpPr>
        <dsp:cNvPr id="0" name=""/>
        <dsp:cNvSpPr/>
      </dsp:nvSpPr>
      <dsp:spPr>
        <a:xfrm>
          <a:off x="569079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Any queries?</a:t>
          </a:r>
        </a:p>
      </dsp:txBody>
      <dsp:txXfrm>
        <a:off x="569079" y="2644614"/>
        <a:ext cx="2072362" cy="720000"/>
      </dsp:txXfrm>
    </dsp:sp>
    <dsp:sp modelId="{9ACC2F3C-1B62-4662-927A-CDB96CC66E1C}">
      <dsp:nvSpPr>
        <dsp:cNvPr id="0" name=""/>
        <dsp:cNvSpPr/>
      </dsp:nvSpPr>
      <dsp:spPr>
        <a:xfrm>
          <a:off x="3408216" y="986724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2271E-61D4-4654-BA13-05E399411E00}">
      <dsp:nvSpPr>
        <dsp:cNvPr id="0" name=""/>
        <dsp:cNvSpPr/>
      </dsp:nvSpPr>
      <dsp:spPr>
        <a:xfrm>
          <a:off x="3677623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1752D-14BC-40B0-83B2-ECDDAD47B0D2}">
      <dsp:nvSpPr>
        <dsp:cNvPr id="0" name=""/>
        <dsp:cNvSpPr/>
      </dsp:nvSpPr>
      <dsp:spPr>
        <a:xfrm>
          <a:off x="3004105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Contact us at:</a:t>
          </a:r>
        </a:p>
      </dsp:txBody>
      <dsp:txXfrm>
        <a:off x="3004105" y="2644614"/>
        <a:ext cx="2072362" cy="720000"/>
      </dsp:txXfrm>
    </dsp:sp>
    <dsp:sp modelId="{046AC6D3-E548-4F11-8A13-C5A5486F93C5}">
      <dsp:nvSpPr>
        <dsp:cNvPr id="0" name=""/>
        <dsp:cNvSpPr/>
      </dsp:nvSpPr>
      <dsp:spPr>
        <a:xfrm>
          <a:off x="5843242" y="986724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2306D-E000-4055-808F-C649A6F66C57}">
      <dsp:nvSpPr>
        <dsp:cNvPr id="0" name=""/>
        <dsp:cNvSpPr/>
      </dsp:nvSpPr>
      <dsp:spPr>
        <a:xfrm>
          <a:off x="6112649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045FC-D53D-4861-9030-CA8D33C1558F}">
      <dsp:nvSpPr>
        <dsp:cNvPr id="0" name=""/>
        <dsp:cNvSpPr/>
      </dsp:nvSpPr>
      <dsp:spPr>
        <a:xfrm>
          <a:off x="5439131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7"/>
            </a:rPr>
            <a:t>sales@GTI.xyz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39131" y="2644614"/>
        <a:ext cx="2072362" cy="720000"/>
      </dsp:txXfrm>
    </dsp:sp>
    <dsp:sp modelId="{68AFFD17-FE2A-4DC1-9A36-FC61EB31B4AE}">
      <dsp:nvSpPr>
        <dsp:cNvPr id="0" name=""/>
        <dsp:cNvSpPr/>
      </dsp:nvSpPr>
      <dsp:spPr>
        <a:xfrm>
          <a:off x="8278268" y="986724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1017D-4B89-47C0-A76E-B34F238F6BE3}">
      <dsp:nvSpPr>
        <dsp:cNvPr id="0" name=""/>
        <dsp:cNvSpPr/>
      </dsp:nvSpPr>
      <dsp:spPr>
        <a:xfrm>
          <a:off x="8547675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EEE20-018D-4551-9643-424B8E3DE888}">
      <dsp:nvSpPr>
        <dsp:cNvPr id="0" name=""/>
        <dsp:cNvSpPr/>
      </dsp:nvSpPr>
      <dsp:spPr>
        <a:xfrm>
          <a:off x="7874157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+92-xxxxxxx</a:t>
          </a:r>
        </a:p>
      </dsp:txBody>
      <dsp:txXfrm>
        <a:off x="7874157" y="2644614"/>
        <a:ext cx="207236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5T12:56:16.935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2114 0,'-4'1,"0"0,0 0,0 0,0 1,1-1,-1 1,0 0,-3 3,-12 5,-51 24,51-24,-1 0,0-1,-1-1,1 0,-39 7,29-10,1 2,-1 1,1 2,0 1,1 1,1 1,0 1,-43 31,18-10,-1-3,-76 33,119-59,-1 1,1 0,0 0,1 1,-1 1,2 0,-1 0,1 0,1 1,-13 20,-30 35,-53 32,-5-5,-137 91,218-164,-240 187,71-51,164-133,-57 29,48-28,16-8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42D2D-881F-5119-B4FB-55FEE3E4C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3874D7-3829-D477-23C8-28D06F1D7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9990D-8C6A-B66C-F863-57244E88F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67E8-74BA-4AF7-9264-C84DDDB46274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7755E-075F-3DAF-FFBF-CCC55E325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00B76-4E4E-D42A-6931-EAB368EA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81BD-205E-437C-A6F4-10B48169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6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6081F-755D-8B17-73BC-1EC6C633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50C69-B5B8-97B9-F0C5-AB834706A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4289B-3631-02F9-A7F0-3D1058C6F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67E8-74BA-4AF7-9264-C84DDDB46274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BC462-82DE-9881-7173-2C8B9E3E0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5214F-2008-2311-6657-4604CBFBA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81BD-205E-437C-A6F4-10B48169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6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3B55E9-D487-A9EE-46CE-BF15B22C2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BF9EA-DD89-282C-9AAA-E236EC19B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63BCD-8A83-413A-49CE-A97870A1F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67E8-74BA-4AF7-9264-C84DDDB46274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E5A6C-BDA9-5319-B0B3-850776E2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64F57-0653-6424-B169-455377BC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81BD-205E-437C-A6F4-10B48169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2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22357-300C-AD05-EF8C-213223BFA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AA547-0698-05E4-D344-983411A79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DCA5B-8C86-86E0-3C99-6D27929FE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67E8-74BA-4AF7-9264-C84DDDB46274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5EFA3-B824-B1C9-4A9C-13615C86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928C9-E9AD-8D95-F839-93E05FC5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81BD-205E-437C-A6F4-10B48169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3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484DB-20E2-0990-20E1-9977D4DED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608B4-54E4-3962-5ADD-8168F2E73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73E90-F5D1-5BA9-2C86-6E6B9DB5B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67E8-74BA-4AF7-9264-C84DDDB46274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6D44E-1178-4534-D10C-9F39A32E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36D9D-1628-F988-8B04-00124935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81BD-205E-437C-A6F4-10B48169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7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06B29-EE35-8F19-C5C6-C670E56BC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611C8-B764-F843-0150-7941E6684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1A739-5A6B-AA9B-5091-21B213155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17985-7600-2410-5587-E5111F49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67E8-74BA-4AF7-9264-C84DDDB46274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BC367-8A02-7B59-FE62-8B146BD5F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C2466-C261-F3DD-E29B-54D957AF4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81BD-205E-437C-A6F4-10B48169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0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FCE00-12AC-88C8-5077-D8734B0B1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C6832-42E8-F48A-4C8C-1D4F55911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44F1D-B827-FD15-6ABB-3EB44DDE4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F5717-1F01-7651-483A-4F727C56D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A4B75-1279-7A33-9FFB-5FC0F22549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E2E2CE-4579-1CC5-4A0F-CD11A12C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67E8-74BA-4AF7-9264-C84DDDB46274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725BAB-524C-69FE-C5C7-2FA53897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08AA6F-F216-B488-1D47-140917343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81BD-205E-437C-A6F4-10B48169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8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10F61-770E-A33E-276E-8776691F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E2EE0-BAF0-8F0F-9103-00156CA99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67E8-74BA-4AF7-9264-C84DDDB46274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B65C8-08D4-B97E-1B23-F5414625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42690-1E22-8524-AFE3-257B1F8B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81BD-205E-437C-A6F4-10B48169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3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3FEE1-56C4-40A1-293C-C11E8646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67E8-74BA-4AF7-9264-C84DDDB46274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512C57-7EB4-2292-6536-DC9878589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13DE0-2563-0B69-F503-D6B8ACED4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81BD-205E-437C-A6F4-10B48169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9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4886-D170-C8D7-4109-51BE06E50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788DA-514C-FDDF-7E65-8FED73179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0C195-1388-DF65-B28C-07F53AE6D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F57AB-5950-E8A5-0840-C706A0B2F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67E8-74BA-4AF7-9264-C84DDDB46274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E8377-1C31-44AD-656E-6997B188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84CE2-8A78-5807-8FDC-D274E31F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81BD-205E-437C-A6F4-10B48169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2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1A4F3-D94F-38DC-10EE-8FD7DD0A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59B3CD-9CAD-1CDA-C995-D7637D13B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09AE1-D4A7-B0E3-1895-DF28E90F3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1E67C-9675-460D-420B-466179EBF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67E8-74BA-4AF7-9264-C84DDDB46274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F32CA-423B-A130-3408-B43B509D0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A5F52-5A7D-D28D-33A5-067D8DF0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81BD-205E-437C-A6F4-10B48169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8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454604-94D7-675D-BD5C-D6F85D6B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45E32-2963-429A-9CF8-76838C38C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8D28D-6D6A-D3EF-5B79-BEBA6EE3D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D967E8-74BA-4AF7-9264-C84DDDB46274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07091-DE57-303E-BBF8-E02EC4C96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33743-7B1E-6813-8428-51F72B6F4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CD81BD-205E-437C-A6F4-10B48169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5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C9998-3271-D233-7335-6BE45F60C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 VIBRATION ANALYSIS FOR PREDICTIVE MAINTENANCE AND IMPROVED MACHINE RELIABILITY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0DE956-5FD3-26CB-2F94-9A21C2CC8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3 – LESSON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ECDE742D-BA84-1DFD-34A3-15803CB962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/>
          <a:stretch/>
        </p:blipFill>
        <p:spPr>
          <a:xfrm>
            <a:off x="8873210" y="6007608"/>
            <a:ext cx="334346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CED79-171E-5D65-CF72-2479386854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VIBRATION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3BCCB-4858-9FA6-BA24-B26515E77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872316" cy="49143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measurement and analysis of dynamic vibration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involves accelerometers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measure the vibration, and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data collector or dynamic signal analyzer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collect the data.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is usually completed by a technician or engineer trained in the field of rotating machinery vibration.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BFA5D8-418D-1E37-1593-E057E2005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253" y="1690688"/>
            <a:ext cx="5348747" cy="4047219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5AC59EAD-CC33-F75F-3168-7DF8FFEA92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/>
          <a:stretch/>
        </p:blipFill>
        <p:spPr>
          <a:xfrm>
            <a:off x="8873210" y="6007608"/>
            <a:ext cx="334346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53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2C86C-C0AD-1EDF-308C-9C1335CA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VIBRATION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4634C-B48F-6A2A-8368-155351EB0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86412"/>
            <a:ext cx="7167716" cy="53715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analog voltage output of the accelerometer, 100 mV/g, is measured by the data collector and presented as a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waveform and FFT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(Fast Fourier Transformer) for frequency identification.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plots of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amplitude vs. time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(time waveform) and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amplitude vs. frequency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(FFT) are required fore the trained technician or engineer to analyze and determine the machine fault.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each rotating element generates an identifying frequency,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analyzing the frequency disturbances will identify the faulty element.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fault is identified, parts can be ordered and repairs can be scheduled.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DAA99-55E1-8762-957C-B6BF8A156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5758" y="1325563"/>
            <a:ext cx="5166241" cy="4560427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C9699E47-3C46-F6EC-8A02-D268D341C9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/>
          <a:stretch/>
        </p:blipFill>
        <p:spPr>
          <a:xfrm>
            <a:off x="8873210" y="6007608"/>
            <a:ext cx="334346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6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BBFD5-09F7-4AF0-292E-65971727A3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VIBRATION ANALYSIS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CB6BF6-88EE-E4B1-50F2-41DA8849DE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0525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6297FEED-946F-17BB-1689-17291E6537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/>
          <a:stretch/>
        </p:blipFill>
        <p:spPr>
          <a:xfrm>
            <a:off x="8873210" y="6007608"/>
            <a:ext cx="334346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98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E55F-ADA4-4C41-2ABF-13B82524D27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VIBRATION ALARMS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EA9387-1090-F2AF-13A3-0FE54FDE93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815402"/>
              </p:ext>
            </p:extLst>
          </p:nvPr>
        </p:nvGraphicFramePr>
        <p:xfrm>
          <a:off x="838200" y="1825624"/>
          <a:ext cx="105156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5485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B2D87-6031-2C8D-51E5-1A36F4BB159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VIBRATION ALARMS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419D4-9738-0784-C2B9-E79ECB556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426" y="1899367"/>
            <a:ext cx="430898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high vibrations are measured by the process control system,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can be initiated to determine the cause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vibration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to shut the machine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down to prevent damage or failure.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CE3F43-9BD1-DB86-C5DA-1B7ECF301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5548" y="1690688"/>
            <a:ext cx="5776452" cy="4264292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7CB2CDD6-95E7-686F-6438-C87579F86F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/>
          <a:stretch/>
        </p:blipFill>
        <p:spPr>
          <a:xfrm>
            <a:off x="8873210" y="6007608"/>
            <a:ext cx="334346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8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4C55-C9D8-A03B-D2C1-E274726C1A1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FOR ACHIEVING LOOP POWER 4- 20 mA 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7ACFC-535E-B2C8-CBF6-076742A3B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1: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dynamic accelerometer with a 100 mV/g analog output can be connected to a transmitter.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transmitter provides signal conditioning and a 4-20 mA current output proportional to the vibration.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offers several different frequency filters to alarm the region of interest.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dynamic signal, 100 mV/g, is also available for the trained technician or engineer to analyze.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F24FBD62-DA4B-EA61-D013-D406C8B4D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/>
          <a:stretch/>
        </p:blipFill>
        <p:spPr>
          <a:xfrm>
            <a:off x="8873210" y="6007608"/>
            <a:ext cx="334346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76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45B54-5085-811A-2250-B7C5B1C213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FOR ACHIEVING LOOP POWER 4- 20 mA OUTPUTS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C7F44-A466-6AF1-11FF-FABC34F20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2: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loop power sensor with a direct 4-20 mA output can also be used.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sensor does not require a transmitter, but the frequency filters are limited to 10 – 1000 Hz and 3 – 2500 Hz.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3: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dual output sensor with a direct 4-20 mA output and secondary 100 mV/g dynamic output can also be used.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sensor does not require a transmitter, but the frequency filters are limited to 10 – 100 Hz and 3 – 2500 Hz.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does have the dynamic signal, 100 mV/g, available for the trained technician or engineer to analyze.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5FDAE249-B08E-0C7A-942D-E28AB6D3A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/>
          <a:stretch/>
        </p:blipFill>
        <p:spPr>
          <a:xfrm>
            <a:off x="8873210" y="6007608"/>
            <a:ext cx="334346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8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A28B0-4537-E48B-3751-48842D6010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FOR ACHIEVING LOOP POWER 4- 20 mA OUTPUTS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D47FD-5AEC-8290-3662-147A7CA36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matter what method you choose, standard 4-20 mA outputs proportional to machine vibration are available for process control.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allows the factory to leverage typical process control monitoring methods and alarm schemes.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Convenient alarms for critical machines!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CE9C9947-C4E7-3DDD-E990-9ECE273A5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/>
          <a:stretch/>
        </p:blipFill>
        <p:spPr>
          <a:xfrm>
            <a:off x="8873210" y="6007608"/>
            <a:ext cx="334346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63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1CBFE-3B7F-A945-BBF3-5340258FF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56393-C141-074B-6FC5-14356D20D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 analysis is not a new technology. The Piezo effect and charge output of certain materials was discovered in 1880 by the Curies, and the first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accelerometer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built in 1923.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last 100 years, this technology has been refined for today’s industrial market to provide fast and efficient measurements of rotating machinery vibration.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Sensors are designed to withstand harsh industrial environments and provide critical measurements year after year.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05F317CF-8BF9-7352-A593-AD05214F44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/>
          <a:stretch/>
        </p:blipFill>
        <p:spPr>
          <a:xfrm>
            <a:off x="8873210" y="6007608"/>
            <a:ext cx="334346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74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D14BA-D875-2673-7393-2CD885C15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172414"/>
            <a:ext cx="5323715" cy="788138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10A9D-F74A-E7F1-76E9-278684484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1327355"/>
            <a:ext cx="5315189" cy="461362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Cables and connectors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constructed of the most rugged materials available, and provide the critical link from the sensor to the data collector.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for all types of environments, the proper cable and connector combination will eliminate any concerns for data transfer.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B26DB6-C347-28D0-BB93-816D70FDD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2441511"/>
            <a:ext cx="4170530" cy="2006871"/>
          </a:xfrm>
          <a:prstGeom prst="rect">
            <a:avLst/>
          </a:prstGeo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AF3936BB-F958-48B1-951C-F5555A079B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/>
          <a:stretch/>
        </p:blipFill>
        <p:spPr>
          <a:xfrm>
            <a:off x="8873210" y="6007608"/>
            <a:ext cx="334346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95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45C25-A5C1-AF45-E37E-D8469D610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934327"/>
            <a:ext cx="8924392" cy="1058275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295B176-FA0E-4B6A-A190-5E2E82BEA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813" y="2337807"/>
            <a:ext cx="9604374" cy="3585866"/>
          </a:xfrm>
          <a:custGeom>
            <a:avLst/>
            <a:gdLst>
              <a:gd name="connsiteX0" fmla="*/ 0 w 9604374"/>
              <a:gd name="connsiteY0" fmla="*/ 0 h 3585866"/>
              <a:gd name="connsiteX1" fmla="*/ 9604374 w 9604374"/>
              <a:gd name="connsiteY1" fmla="*/ 0 h 3585866"/>
              <a:gd name="connsiteX2" fmla="*/ 9604374 w 9604374"/>
              <a:gd name="connsiteY2" fmla="*/ 3095088 h 3585866"/>
              <a:gd name="connsiteX3" fmla="*/ 9591455 w 9604374"/>
              <a:gd name="connsiteY3" fmla="*/ 3097044 h 3585866"/>
              <a:gd name="connsiteX4" fmla="*/ 9285147 w 9604374"/>
              <a:gd name="connsiteY4" fmla="*/ 3164182 h 3585866"/>
              <a:gd name="connsiteX5" fmla="*/ 9114078 w 9604374"/>
              <a:gd name="connsiteY5" fmla="*/ 3164299 h 3585866"/>
              <a:gd name="connsiteX6" fmla="*/ 8999665 w 9604374"/>
              <a:gd name="connsiteY6" fmla="*/ 3157864 h 3585866"/>
              <a:gd name="connsiteX7" fmla="*/ 8925240 w 9604374"/>
              <a:gd name="connsiteY7" fmla="*/ 3152135 h 3585866"/>
              <a:gd name="connsiteX8" fmla="*/ 8868257 w 9604374"/>
              <a:gd name="connsiteY8" fmla="*/ 3146819 h 3585866"/>
              <a:gd name="connsiteX9" fmla="*/ 8792363 w 9604374"/>
              <a:gd name="connsiteY9" fmla="*/ 3146856 h 3585866"/>
              <a:gd name="connsiteX10" fmla="*/ 8668399 w 9604374"/>
              <a:gd name="connsiteY10" fmla="*/ 3196893 h 3585866"/>
              <a:gd name="connsiteX11" fmla="*/ 8474043 w 9604374"/>
              <a:gd name="connsiteY11" fmla="*/ 3240734 h 3585866"/>
              <a:gd name="connsiteX12" fmla="*/ 8317555 w 9604374"/>
              <a:gd name="connsiteY12" fmla="*/ 3247156 h 3585866"/>
              <a:gd name="connsiteX13" fmla="*/ 8280111 w 9604374"/>
              <a:gd name="connsiteY13" fmla="*/ 3255812 h 3585866"/>
              <a:gd name="connsiteX14" fmla="*/ 8096088 w 9604374"/>
              <a:gd name="connsiteY14" fmla="*/ 3253903 h 3585866"/>
              <a:gd name="connsiteX15" fmla="*/ 7825642 w 9604374"/>
              <a:gd name="connsiteY15" fmla="*/ 3271628 h 3585866"/>
              <a:gd name="connsiteX16" fmla="*/ 7531820 w 9604374"/>
              <a:gd name="connsiteY16" fmla="*/ 3252671 h 3585866"/>
              <a:gd name="connsiteX17" fmla="*/ 7193751 w 9604374"/>
              <a:gd name="connsiteY17" fmla="*/ 3245192 h 3585866"/>
              <a:gd name="connsiteX18" fmla="*/ 6976768 w 9604374"/>
              <a:gd name="connsiteY18" fmla="*/ 3238559 h 3585866"/>
              <a:gd name="connsiteX19" fmla="*/ 6756462 w 9604374"/>
              <a:gd name="connsiteY19" fmla="*/ 3273268 h 3585866"/>
              <a:gd name="connsiteX20" fmla="*/ 6512214 w 9604374"/>
              <a:gd name="connsiteY20" fmla="*/ 3298845 h 3585866"/>
              <a:gd name="connsiteX21" fmla="*/ 6289569 w 9604374"/>
              <a:gd name="connsiteY21" fmla="*/ 3301118 h 3585866"/>
              <a:gd name="connsiteX22" fmla="*/ 6157816 w 9604374"/>
              <a:gd name="connsiteY22" fmla="*/ 3308643 h 3585866"/>
              <a:gd name="connsiteX23" fmla="*/ 6110062 w 9604374"/>
              <a:gd name="connsiteY23" fmla="*/ 3321185 h 3585866"/>
              <a:gd name="connsiteX24" fmla="*/ 6041832 w 9604374"/>
              <a:gd name="connsiteY24" fmla="*/ 3332190 h 3585866"/>
              <a:gd name="connsiteX25" fmla="*/ 5923195 w 9604374"/>
              <a:gd name="connsiteY25" fmla="*/ 3359104 h 3585866"/>
              <a:gd name="connsiteX26" fmla="*/ 5770972 w 9604374"/>
              <a:gd name="connsiteY26" fmla="*/ 3369893 h 3585866"/>
              <a:gd name="connsiteX27" fmla="*/ 5632583 w 9604374"/>
              <a:gd name="connsiteY27" fmla="*/ 3357730 h 3585866"/>
              <a:gd name="connsiteX28" fmla="*/ 5539996 w 9604374"/>
              <a:gd name="connsiteY28" fmla="*/ 3352890 h 3585866"/>
              <a:gd name="connsiteX29" fmla="*/ 5315460 w 9604374"/>
              <a:gd name="connsiteY29" fmla="*/ 3350411 h 3585866"/>
              <a:gd name="connsiteX30" fmla="*/ 5072455 w 9604374"/>
              <a:gd name="connsiteY30" fmla="*/ 3338147 h 3585866"/>
              <a:gd name="connsiteX31" fmla="*/ 5016364 w 9604374"/>
              <a:gd name="connsiteY31" fmla="*/ 3348937 h 3585866"/>
              <a:gd name="connsiteX32" fmla="*/ 4922276 w 9604374"/>
              <a:gd name="connsiteY32" fmla="*/ 3366515 h 3585866"/>
              <a:gd name="connsiteX33" fmla="*/ 4856444 w 9604374"/>
              <a:gd name="connsiteY33" fmla="*/ 3399463 h 3585866"/>
              <a:gd name="connsiteX34" fmla="*/ 4775993 w 9604374"/>
              <a:gd name="connsiteY34" fmla="*/ 3406312 h 3585866"/>
              <a:gd name="connsiteX35" fmla="*/ 4667320 w 9604374"/>
              <a:gd name="connsiteY35" fmla="*/ 3397926 h 3585866"/>
              <a:gd name="connsiteX36" fmla="*/ 4540268 w 9604374"/>
              <a:gd name="connsiteY36" fmla="*/ 3424464 h 3585866"/>
              <a:gd name="connsiteX37" fmla="*/ 4465491 w 9604374"/>
              <a:gd name="connsiteY37" fmla="*/ 3433154 h 3585866"/>
              <a:gd name="connsiteX38" fmla="*/ 4262864 w 9604374"/>
              <a:gd name="connsiteY38" fmla="*/ 3464075 h 3585866"/>
              <a:gd name="connsiteX39" fmla="*/ 4175005 w 9604374"/>
              <a:gd name="connsiteY39" fmla="*/ 3493545 h 3585866"/>
              <a:gd name="connsiteX40" fmla="*/ 4030100 w 9604374"/>
              <a:gd name="connsiteY40" fmla="*/ 3514212 h 3585866"/>
              <a:gd name="connsiteX41" fmla="*/ 3926631 w 9604374"/>
              <a:gd name="connsiteY41" fmla="*/ 3525304 h 3585866"/>
              <a:gd name="connsiteX42" fmla="*/ 3897306 w 9604374"/>
              <a:gd name="connsiteY42" fmla="*/ 3547095 h 3585866"/>
              <a:gd name="connsiteX43" fmla="*/ 3896886 w 9604374"/>
              <a:gd name="connsiteY43" fmla="*/ 3547500 h 3585866"/>
              <a:gd name="connsiteX44" fmla="*/ 3834004 w 9604374"/>
              <a:gd name="connsiteY44" fmla="*/ 3550510 h 3585866"/>
              <a:gd name="connsiteX45" fmla="*/ 3696227 w 9604374"/>
              <a:gd name="connsiteY45" fmla="*/ 3574175 h 3585866"/>
              <a:gd name="connsiteX46" fmla="*/ 3652821 w 9604374"/>
              <a:gd name="connsiteY46" fmla="*/ 3580368 h 3585866"/>
              <a:gd name="connsiteX47" fmla="*/ 3629691 w 9604374"/>
              <a:gd name="connsiteY47" fmla="*/ 3585866 h 3585866"/>
              <a:gd name="connsiteX48" fmla="*/ 3595018 w 9604374"/>
              <a:gd name="connsiteY48" fmla="*/ 3571623 h 3585866"/>
              <a:gd name="connsiteX49" fmla="*/ 3551656 w 9604374"/>
              <a:gd name="connsiteY49" fmla="*/ 3577800 h 3585866"/>
              <a:gd name="connsiteX50" fmla="*/ 3541558 w 9604374"/>
              <a:gd name="connsiteY50" fmla="*/ 3579797 h 3585866"/>
              <a:gd name="connsiteX51" fmla="*/ 3465708 w 9604374"/>
              <a:gd name="connsiteY51" fmla="*/ 3565931 h 3585866"/>
              <a:gd name="connsiteX52" fmla="*/ 3458313 w 9604374"/>
              <a:gd name="connsiteY52" fmla="*/ 3560366 h 3585866"/>
              <a:gd name="connsiteX53" fmla="*/ 3420278 w 9604374"/>
              <a:gd name="connsiteY53" fmla="*/ 3557947 h 3585866"/>
              <a:gd name="connsiteX54" fmla="*/ 3415952 w 9604374"/>
              <a:gd name="connsiteY54" fmla="*/ 3559424 h 3585866"/>
              <a:gd name="connsiteX55" fmla="*/ 3384432 w 9604374"/>
              <a:gd name="connsiteY55" fmla="*/ 3550905 h 3585866"/>
              <a:gd name="connsiteX56" fmla="*/ 3258039 w 9604374"/>
              <a:gd name="connsiteY56" fmla="*/ 3535884 h 3585866"/>
              <a:gd name="connsiteX57" fmla="*/ 3015008 w 9604374"/>
              <a:gd name="connsiteY57" fmla="*/ 3528000 h 3585866"/>
              <a:gd name="connsiteX58" fmla="*/ 2761910 w 9604374"/>
              <a:gd name="connsiteY58" fmla="*/ 3505496 h 3585866"/>
              <a:gd name="connsiteX59" fmla="*/ 2521923 w 9604374"/>
              <a:gd name="connsiteY59" fmla="*/ 3514208 h 3585866"/>
              <a:gd name="connsiteX60" fmla="*/ 2085894 w 9604374"/>
              <a:gd name="connsiteY60" fmla="*/ 3490122 h 3585866"/>
              <a:gd name="connsiteX61" fmla="*/ 1936305 w 9604374"/>
              <a:gd name="connsiteY61" fmla="*/ 3487966 h 3585866"/>
              <a:gd name="connsiteX62" fmla="*/ 1836080 w 9604374"/>
              <a:gd name="connsiteY62" fmla="*/ 3487150 h 3585866"/>
              <a:gd name="connsiteX63" fmla="*/ 1829133 w 9604374"/>
              <a:gd name="connsiteY63" fmla="*/ 3489437 h 3585866"/>
              <a:gd name="connsiteX64" fmla="*/ 1801140 w 9604374"/>
              <a:gd name="connsiteY64" fmla="*/ 3490787 h 3585866"/>
              <a:gd name="connsiteX65" fmla="*/ 1793476 w 9604374"/>
              <a:gd name="connsiteY65" fmla="*/ 3500921 h 3585866"/>
              <a:gd name="connsiteX66" fmla="*/ 1699923 w 9604374"/>
              <a:gd name="connsiteY66" fmla="*/ 3509706 h 3585866"/>
              <a:gd name="connsiteX67" fmla="*/ 1474760 w 9604374"/>
              <a:gd name="connsiteY67" fmla="*/ 3513685 h 3585866"/>
              <a:gd name="connsiteX68" fmla="*/ 1308130 w 9604374"/>
              <a:gd name="connsiteY68" fmla="*/ 3496703 h 3585866"/>
              <a:gd name="connsiteX69" fmla="*/ 1252381 w 9604374"/>
              <a:gd name="connsiteY69" fmla="*/ 3506093 h 3585866"/>
              <a:gd name="connsiteX70" fmla="*/ 1174550 w 9604374"/>
              <a:gd name="connsiteY70" fmla="*/ 3512642 h 3585866"/>
              <a:gd name="connsiteX71" fmla="*/ 924455 w 9604374"/>
              <a:gd name="connsiteY71" fmla="*/ 3507283 h 3585866"/>
              <a:gd name="connsiteX72" fmla="*/ 718373 w 9604374"/>
              <a:gd name="connsiteY72" fmla="*/ 3511753 h 3585866"/>
              <a:gd name="connsiteX73" fmla="*/ 600444 w 9604374"/>
              <a:gd name="connsiteY73" fmla="*/ 3520899 h 3585866"/>
              <a:gd name="connsiteX74" fmla="*/ 351173 w 9604374"/>
              <a:gd name="connsiteY74" fmla="*/ 3495843 h 3585866"/>
              <a:gd name="connsiteX75" fmla="*/ 108372 w 9604374"/>
              <a:gd name="connsiteY75" fmla="*/ 3484386 h 3585866"/>
              <a:gd name="connsiteX76" fmla="*/ 6467 w 9604374"/>
              <a:gd name="connsiteY76" fmla="*/ 3476532 h 3585866"/>
              <a:gd name="connsiteX77" fmla="*/ 0 w 9604374"/>
              <a:gd name="connsiteY77" fmla="*/ 3475412 h 358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604374" h="3585866">
                <a:moveTo>
                  <a:pt x="0" y="0"/>
                </a:moveTo>
                <a:lnTo>
                  <a:pt x="9604374" y="0"/>
                </a:lnTo>
                <a:lnTo>
                  <a:pt x="9604374" y="3095088"/>
                </a:lnTo>
                <a:lnTo>
                  <a:pt x="9591455" y="3097044"/>
                </a:lnTo>
                <a:cubicBezTo>
                  <a:pt x="9496183" y="3133516"/>
                  <a:pt x="9411472" y="3121301"/>
                  <a:pt x="9285147" y="3164182"/>
                </a:cubicBezTo>
                <a:cubicBezTo>
                  <a:pt x="9222914" y="3162781"/>
                  <a:pt x="9174371" y="3173454"/>
                  <a:pt x="9114078" y="3164299"/>
                </a:cubicBezTo>
                <a:cubicBezTo>
                  <a:pt x="9087411" y="3155904"/>
                  <a:pt x="9030947" y="3180906"/>
                  <a:pt x="8999665" y="3157864"/>
                </a:cubicBezTo>
                <a:cubicBezTo>
                  <a:pt x="8997339" y="3174606"/>
                  <a:pt x="8938300" y="3159909"/>
                  <a:pt x="8925240" y="3152135"/>
                </a:cubicBezTo>
                <a:cubicBezTo>
                  <a:pt x="8910091" y="3159441"/>
                  <a:pt x="8884639" y="3146109"/>
                  <a:pt x="8868257" y="3146819"/>
                </a:cubicBezTo>
                <a:cubicBezTo>
                  <a:pt x="8835852" y="3110204"/>
                  <a:pt x="8832251" y="3167659"/>
                  <a:pt x="8792363" y="3146856"/>
                </a:cubicBezTo>
                <a:cubicBezTo>
                  <a:pt x="8774838" y="3159285"/>
                  <a:pt x="8715420" y="3185652"/>
                  <a:pt x="8668399" y="3196893"/>
                </a:cubicBezTo>
                <a:cubicBezTo>
                  <a:pt x="8575902" y="3221445"/>
                  <a:pt x="8569506" y="3250654"/>
                  <a:pt x="8474043" y="3240734"/>
                </a:cubicBezTo>
                <a:cubicBezTo>
                  <a:pt x="8460613" y="3264436"/>
                  <a:pt x="8297088" y="3204738"/>
                  <a:pt x="8317555" y="3247156"/>
                </a:cubicBezTo>
                <a:cubicBezTo>
                  <a:pt x="8285696" y="3245083"/>
                  <a:pt x="8262352" y="3228203"/>
                  <a:pt x="8280111" y="3255812"/>
                </a:cubicBezTo>
                <a:lnTo>
                  <a:pt x="8096088" y="3253903"/>
                </a:lnTo>
                <a:cubicBezTo>
                  <a:pt x="7994084" y="3261603"/>
                  <a:pt x="7930388" y="3281921"/>
                  <a:pt x="7825642" y="3271628"/>
                </a:cubicBezTo>
                <a:cubicBezTo>
                  <a:pt x="7723046" y="3270395"/>
                  <a:pt x="7671282" y="3252297"/>
                  <a:pt x="7531820" y="3252671"/>
                </a:cubicBezTo>
                <a:cubicBezTo>
                  <a:pt x="7433606" y="3250277"/>
                  <a:pt x="7293100" y="3236234"/>
                  <a:pt x="7193751" y="3245192"/>
                </a:cubicBezTo>
                <a:cubicBezTo>
                  <a:pt x="7074822" y="3223769"/>
                  <a:pt x="7104250" y="3250265"/>
                  <a:pt x="6976768" y="3238559"/>
                </a:cubicBezTo>
                <a:cubicBezTo>
                  <a:pt x="6921032" y="3284865"/>
                  <a:pt x="6823818" y="3261794"/>
                  <a:pt x="6756462" y="3273268"/>
                </a:cubicBezTo>
                <a:cubicBezTo>
                  <a:pt x="6679037" y="3283316"/>
                  <a:pt x="6590030" y="3294204"/>
                  <a:pt x="6512214" y="3298845"/>
                </a:cubicBezTo>
                <a:cubicBezTo>
                  <a:pt x="6450581" y="3277980"/>
                  <a:pt x="6366042" y="3329199"/>
                  <a:pt x="6289569" y="3301118"/>
                </a:cubicBezTo>
                <a:cubicBezTo>
                  <a:pt x="6261432" y="3294355"/>
                  <a:pt x="6174310" y="3295209"/>
                  <a:pt x="6157816" y="3308643"/>
                </a:cubicBezTo>
                <a:cubicBezTo>
                  <a:pt x="6139648" y="3311557"/>
                  <a:pt x="6118459" y="3306799"/>
                  <a:pt x="6110062" y="3321185"/>
                </a:cubicBezTo>
                <a:cubicBezTo>
                  <a:pt x="6096189" y="3338498"/>
                  <a:pt x="6032810" y="3311765"/>
                  <a:pt x="6041832" y="3332190"/>
                </a:cubicBezTo>
                <a:cubicBezTo>
                  <a:pt x="5996830" y="3313871"/>
                  <a:pt x="5961033" y="3350141"/>
                  <a:pt x="5923195" y="3359104"/>
                </a:cubicBezTo>
                <a:cubicBezTo>
                  <a:pt x="5887750" y="3340930"/>
                  <a:pt x="5853570" y="3365323"/>
                  <a:pt x="5770972" y="3369893"/>
                </a:cubicBezTo>
                <a:cubicBezTo>
                  <a:pt x="5731993" y="3348876"/>
                  <a:pt x="5705091" y="3385599"/>
                  <a:pt x="5632583" y="3357730"/>
                </a:cubicBezTo>
                <a:cubicBezTo>
                  <a:pt x="5594087" y="3357562"/>
                  <a:pt x="5606154" y="3357443"/>
                  <a:pt x="5539996" y="3352890"/>
                </a:cubicBezTo>
                <a:cubicBezTo>
                  <a:pt x="5439049" y="3348000"/>
                  <a:pt x="5408459" y="3356166"/>
                  <a:pt x="5315460" y="3350411"/>
                </a:cubicBezTo>
                <a:cubicBezTo>
                  <a:pt x="5211119" y="3348356"/>
                  <a:pt x="5208881" y="3372469"/>
                  <a:pt x="5072455" y="3338147"/>
                </a:cubicBezTo>
                <a:cubicBezTo>
                  <a:pt x="5061717" y="3354508"/>
                  <a:pt x="5045493" y="3355753"/>
                  <a:pt x="5016364" y="3348937"/>
                </a:cubicBezTo>
                <a:cubicBezTo>
                  <a:pt x="4965900" y="3349130"/>
                  <a:pt x="4977835" y="3389131"/>
                  <a:pt x="4922276" y="3366515"/>
                </a:cubicBezTo>
                <a:cubicBezTo>
                  <a:pt x="4935702" y="3387794"/>
                  <a:pt x="4828733" y="3377760"/>
                  <a:pt x="4856444" y="3399463"/>
                </a:cubicBezTo>
                <a:cubicBezTo>
                  <a:pt x="4827698" y="3420094"/>
                  <a:pt x="4805019" y="3388256"/>
                  <a:pt x="4775993" y="3406312"/>
                </a:cubicBezTo>
                <a:cubicBezTo>
                  <a:pt x="4744470" y="3406056"/>
                  <a:pt x="4706605" y="3394901"/>
                  <a:pt x="4667320" y="3397926"/>
                </a:cubicBezTo>
                <a:cubicBezTo>
                  <a:pt x="4613435" y="3387476"/>
                  <a:pt x="4608100" y="3410487"/>
                  <a:pt x="4540268" y="3424464"/>
                </a:cubicBezTo>
                <a:cubicBezTo>
                  <a:pt x="4508279" y="3412969"/>
                  <a:pt x="4485989" y="3420063"/>
                  <a:pt x="4465491" y="3433154"/>
                </a:cubicBezTo>
                <a:cubicBezTo>
                  <a:pt x="4396498" y="3432601"/>
                  <a:pt x="4338078" y="3453569"/>
                  <a:pt x="4262864" y="3464075"/>
                </a:cubicBezTo>
                <a:cubicBezTo>
                  <a:pt x="4180249" y="3483394"/>
                  <a:pt x="4225769" y="3479019"/>
                  <a:pt x="4175005" y="3493545"/>
                </a:cubicBezTo>
                <a:lnTo>
                  <a:pt x="4030100" y="3514212"/>
                </a:lnTo>
                <a:lnTo>
                  <a:pt x="3926631" y="3525304"/>
                </a:lnTo>
                <a:lnTo>
                  <a:pt x="3897306" y="3547095"/>
                </a:lnTo>
                <a:lnTo>
                  <a:pt x="3896886" y="3547500"/>
                </a:lnTo>
                <a:lnTo>
                  <a:pt x="3834004" y="3550510"/>
                </a:lnTo>
                <a:cubicBezTo>
                  <a:pt x="3800562" y="3554957"/>
                  <a:pt x="3734185" y="3568533"/>
                  <a:pt x="3696227" y="3574175"/>
                </a:cubicBezTo>
                <a:cubicBezTo>
                  <a:pt x="3661780" y="3570074"/>
                  <a:pt x="3640587" y="3551815"/>
                  <a:pt x="3652821" y="3580368"/>
                </a:cubicBezTo>
                <a:cubicBezTo>
                  <a:pt x="3641506" y="3579831"/>
                  <a:pt x="3634593" y="3582151"/>
                  <a:pt x="3629691" y="3585866"/>
                </a:cubicBezTo>
                <a:lnTo>
                  <a:pt x="3595018" y="3571623"/>
                </a:lnTo>
                <a:lnTo>
                  <a:pt x="3551656" y="3577800"/>
                </a:lnTo>
                <a:lnTo>
                  <a:pt x="3541558" y="3579797"/>
                </a:lnTo>
                <a:lnTo>
                  <a:pt x="3465708" y="3565931"/>
                </a:lnTo>
                <a:lnTo>
                  <a:pt x="3458313" y="3560366"/>
                </a:lnTo>
                <a:cubicBezTo>
                  <a:pt x="3450380" y="3556940"/>
                  <a:pt x="3439090" y="3555355"/>
                  <a:pt x="3420278" y="3557947"/>
                </a:cubicBezTo>
                <a:lnTo>
                  <a:pt x="3415952" y="3559424"/>
                </a:lnTo>
                <a:lnTo>
                  <a:pt x="3384432" y="3550905"/>
                </a:lnTo>
                <a:cubicBezTo>
                  <a:pt x="3374259" y="3547029"/>
                  <a:pt x="3265415" y="3542149"/>
                  <a:pt x="3258039" y="3535884"/>
                </a:cubicBezTo>
                <a:cubicBezTo>
                  <a:pt x="3138852" y="3551394"/>
                  <a:pt x="3130647" y="3523871"/>
                  <a:pt x="3015008" y="3528000"/>
                </a:cubicBezTo>
                <a:cubicBezTo>
                  <a:pt x="2914857" y="3486061"/>
                  <a:pt x="2851687" y="3511605"/>
                  <a:pt x="2761910" y="3505496"/>
                </a:cubicBezTo>
                <a:cubicBezTo>
                  <a:pt x="2676401" y="3501198"/>
                  <a:pt x="2636809" y="3514769"/>
                  <a:pt x="2521923" y="3514208"/>
                </a:cubicBezTo>
                <a:cubicBezTo>
                  <a:pt x="2400197" y="3505062"/>
                  <a:pt x="2222818" y="3509922"/>
                  <a:pt x="2085894" y="3490122"/>
                </a:cubicBezTo>
                <a:cubicBezTo>
                  <a:pt x="1978312" y="3483748"/>
                  <a:pt x="1977940" y="3488460"/>
                  <a:pt x="1936305" y="3487966"/>
                </a:cubicBezTo>
                <a:cubicBezTo>
                  <a:pt x="1922459" y="3490683"/>
                  <a:pt x="1849334" y="3482739"/>
                  <a:pt x="1836080" y="3487150"/>
                </a:cubicBezTo>
                <a:lnTo>
                  <a:pt x="1829133" y="3489437"/>
                </a:lnTo>
                <a:lnTo>
                  <a:pt x="1801140" y="3490787"/>
                </a:lnTo>
                <a:lnTo>
                  <a:pt x="1793476" y="3500921"/>
                </a:lnTo>
                <a:lnTo>
                  <a:pt x="1699923" y="3509706"/>
                </a:lnTo>
                <a:cubicBezTo>
                  <a:pt x="1637728" y="3485036"/>
                  <a:pt x="1584624" y="3514467"/>
                  <a:pt x="1474760" y="3513685"/>
                </a:cubicBezTo>
                <a:cubicBezTo>
                  <a:pt x="1445646" y="3505164"/>
                  <a:pt x="1329781" y="3484421"/>
                  <a:pt x="1308130" y="3496703"/>
                </a:cubicBezTo>
                <a:cubicBezTo>
                  <a:pt x="1287409" y="3498430"/>
                  <a:pt x="1265391" y="3492347"/>
                  <a:pt x="1252381" y="3506093"/>
                </a:cubicBezTo>
                <a:cubicBezTo>
                  <a:pt x="1232588" y="3522393"/>
                  <a:pt x="1170020" y="3491785"/>
                  <a:pt x="1174550" y="3512642"/>
                </a:cubicBezTo>
                <a:cubicBezTo>
                  <a:pt x="1119896" y="3512841"/>
                  <a:pt x="1000484" y="3507431"/>
                  <a:pt x="924455" y="3507283"/>
                </a:cubicBezTo>
                <a:cubicBezTo>
                  <a:pt x="887180" y="3483915"/>
                  <a:pt x="777361" y="3516071"/>
                  <a:pt x="718373" y="3511753"/>
                </a:cubicBezTo>
                <a:cubicBezTo>
                  <a:pt x="666588" y="3513355"/>
                  <a:pt x="661645" y="3525551"/>
                  <a:pt x="600444" y="3520899"/>
                </a:cubicBezTo>
                <a:cubicBezTo>
                  <a:pt x="491334" y="3516943"/>
                  <a:pt x="451794" y="3507522"/>
                  <a:pt x="351173" y="3495843"/>
                </a:cubicBezTo>
                <a:cubicBezTo>
                  <a:pt x="237121" y="3487112"/>
                  <a:pt x="235857" y="3499212"/>
                  <a:pt x="108372" y="3484386"/>
                </a:cubicBezTo>
                <a:cubicBezTo>
                  <a:pt x="86318" y="3481054"/>
                  <a:pt x="40657" y="3480329"/>
                  <a:pt x="6467" y="3476532"/>
                </a:cubicBezTo>
                <a:lnTo>
                  <a:pt x="0" y="347541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8F779DE-4744-42D6-9C74-33EC94460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2190741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3B915-6399-4766-A7C4-22B790E26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207" y="2752316"/>
            <a:ext cx="8309586" cy="2756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Upon completing the following lesson, you will understand how industrial vibration analysis is used to identify, predict, and prevent failures in rotating machinery in a variety of industrial environments.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D2EDC24A-697F-816A-BDAA-6913E904D4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/>
          <a:stretch/>
        </p:blipFill>
        <p:spPr>
          <a:xfrm>
            <a:off x="8873210" y="6007608"/>
            <a:ext cx="334346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70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7DCC0-83EF-98BB-08FD-F16CDA9F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294968"/>
            <a:ext cx="5323715" cy="788138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9DACA-E5F3-9B08-EA62-F80B91E40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1548582"/>
            <a:ext cx="5315189" cy="439239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Mounting hardware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available for a broad range of applications. Measurements are accomplished quickly with portable magnet mounts or quick disconnects.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 sensor installation can be accomplished with epoxy, stud mounting, or an array of special mounts designed for permanent applications.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9CE7F3-F594-EEF6-9DAA-09FFA386B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847" y="664306"/>
            <a:ext cx="4169712" cy="5071731"/>
          </a:xfrm>
          <a:prstGeom prst="rect">
            <a:avLst/>
          </a:prstGeo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A9EBFFB2-3E6F-F3C0-98AB-BB188CDCC4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/>
          <a:stretch/>
        </p:blipFill>
        <p:spPr>
          <a:xfrm>
            <a:off x="8873210" y="6007608"/>
            <a:ext cx="334346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2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15E9A-43BA-D77C-0CE9-8FB0E2659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923" y="420513"/>
            <a:ext cx="5323715" cy="1068358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9BF3F-3E58-5348-E32D-01E350345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Junction boxes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extremely useful in collecting multiple cables and organizing them in a manner that protects them and makes them accessible to the user. They prevent tangled cables and identify each measurement point.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7546E3-9EC5-A19F-1BAB-E490CDD5D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607191"/>
            <a:ext cx="4170530" cy="36755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DF20FE9-C9EB-0F3F-59E9-1599A8F16A8F}"/>
                  </a:ext>
                </a:extLst>
              </p14:cNvPr>
              <p14:cNvContentPartPr/>
              <p14:nvPr/>
            </p14:nvContentPartPr>
            <p14:xfrm>
              <a:off x="8205852" y="2211991"/>
              <a:ext cx="761400" cy="509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DF20FE9-C9EB-0F3F-59E9-1599A8F16A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51852" y="2103991"/>
                <a:ext cx="869040" cy="7254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0E82F16E-988A-E0D6-D0B0-2900C83F08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/>
          <a:stretch/>
        </p:blipFill>
        <p:spPr>
          <a:xfrm>
            <a:off x="8873210" y="6007608"/>
            <a:ext cx="334346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10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27ADA-FD0D-A51C-8DC7-A7C07D24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923" y="296822"/>
            <a:ext cx="5323715" cy="906125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1E37C-96E6-7295-4FA5-1AA3C70FB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095" y="1661446"/>
            <a:ext cx="5315189" cy="353508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vibration analysis or process vibration alarms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provide a proven technology to predict failures in rotating machinery and improve machine reliability.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 your investments by using industrial vibration sensors, cables, connectors, mounting hardware, and junction boxes to: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Alarm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Repair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7982F-97E3-3AC8-AEA1-0CA41DD6F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5967" y="1583831"/>
            <a:ext cx="4170530" cy="3722231"/>
          </a:xfrm>
          <a:prstGeom prst="rect">
            <a:avLst/>
          </a:prstGeo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BB1E9ED4-F7C4-DEFB-CE01-6E3418A75D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/>
          <a:stretch/>
        </p:blipFill>
        <p:spPr>
          <a:xfrm>
            <a:off x="8873210" y="6007608"/>
            <a:ext cx="334346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56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00F97-9F38-3232-4853-3980C8280D4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B5F9A8-78D8-9AC2-75F6-0107E8419F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513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22F17934-6883-D36F-029B-0EFD5B5A2ED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/>
          <a:stretch/>
        </p:blipFill>
        <p:spPr>
          <a:xfrm>
            <a:off x="8873210" y="6007608"/>
            <a:ext cx="334346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2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A6C0E-9B19-EE1C-0F2A-5E0045C2F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81F5C-A2D3-1F5A-45DB-FD21E8C54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904" y="1885278"/>
            <a:ext cx="9512710" cy="4250051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vibration analysis is a measurement tool used to identify, predict, and prevent failures in rotating machinery.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vibration analysis on the machines will: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the reliability of the machines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 to better machine efficiency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down time by eliminating mechanical or electrical failures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Vibration analysis programs are used throughout industries world wide to: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faults in machinery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machinery repairs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machinery functioning for as long as possible without failure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E9C10000-91B6-5D99-9FE4-DDCE488261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/>
          <a:stretch/>
        </p:blipFill>
        <p:spPr>
          <a:xfrm>
            <a:off x="8873210" y="6007608"/>
            <a:ext cx="334346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5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4CD0C-52D6-7F3E-FBA1-B40CBAD52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16" y="-12148"/>
            <a:ext cx="5635245" cy="1642970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VIBRATION ANALYSIS - TYPICAL MACHINERY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DED9A-9D96-FF59-3F23-203266F1A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865" y="1677404"/>
            <a:ext cx="5315189" cy="353508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 vibration analysis is often used on: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Motors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Pumps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Gear Boxes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Compressors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Turbines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Conveyors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Rollers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Engines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machine tools that have rotational elements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windmill with a blue sky&#10;&#10;Description automatically generated">
            <a:extLst>
              <a:ext uri="{FF2B5EF4-FFF2-40B4-BE49-F238E27FC236}">
                <a16:creationId xmlns:a16="http://schemas.microsoft.com/office/drawing/2014/main" id="{76D436E7-F27B-47E1-3D89-4A9EEBA4A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615" y="457633"/>
            <a:ext cx="3541314" cy="5071731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39EA4696-53B2-A520-1425-81F996CED5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/>
          <a:stretch/>
        </p:blipFill>
        <p:spPr>
          <a:xfrm>
            <a:off x="8873210" y="6007608"/>
            <a:ext cx="334346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4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068836-A1D5-5209-BA3E-178A6B200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923" y="0"/>
            <a:ext cx="5323715" cy="1227967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 algn="ctr"/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VIBRATION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BD00-9CCC-3BCD-209E-E3EE9DD70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1685587"/>
            <a:ext cx="5315189" cy="517240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rotating elements of these machines generate vibrations at specific frequencies that identify the rotating elements.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amplitude of the vibration indicates the performance or quality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machine.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increase in the vibration amplitude is a direct result of failing rotational elements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bearings or gears.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machine speed, the rotational frequencies can be calculated and compared to the measurements to identify the failure mode.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large grey machine with wires&#10;&#10;Description automatically generated">
            <a:extLst>
              <a:ext uri="{FF2B5EF4-FFF2-40B4-BE49-F238E27FC236}">
                <a16:creationId xmlns:a16="http://schemas.microsoft.com/office/drawing/2014/main" id="{1379E0B0-1BF2-72BD-D3E2-49E94F197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5967" y="1876033"/>
            <a:ext cx="4170530" cy="3137826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D5663ECB-BAB5-292C-635B-4C2FC791DF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/>
          <a:stretch/>
        </p:blipFill>
        <p:spPr>
          <a:xfrm>
            <a:off x="8873210" y="6007608"/>
            <a:ext cx="334346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5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C8D1-4635-2301-F649-4A25D5988BB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VIBRATION SENSORS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EF6D3B-7E0D-5A8D-6E28-75DCDC6876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821583"/>
              </p:ext>
            </p:extLst>
          </p:nvPr>
        </p:nvGraphicFramePr>
        <p:xfrm>
          <a:off x="838200" y="197310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D0576615-958B-1659-334A-D08CC8145E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/>
          <a:stretch/>
        </p:blipFill>
        <p:spPr>
          <a:xfrm>
            <a:off x="8873210" y="6007608"/>
            <a:ext cx="334346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2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48121-8B42-D9A0-F396-8336D035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569" y="0"/>
            <a:ext cx="5323715" cy="1227967"/>
          </a:xfr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 algn="ctr"/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VIBRATION 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B0B23-CD7E-053C-6249-76B1DE9EB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1395568"/>
            <a:ext cx="5315189" cy="615560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Accelerometers are case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mounted using a permanent bolt or portable magnet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hold them in place. They will measure the vibration of the machine and output a voltage or current proportional to the vibration and relative to a ”g” level (unit of gravitational pull). This signal can also be integrated to provide a measured output of velocity (inches / second or mm / second).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very important to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the correct accelerometer, cable, connector, and mounting method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specific application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lose-up of a large white machine&#10;&#10;Description automatically generated">
            <a:extLst>
              <a:ext uri="{FF2B5EF4-FFF2-40B4-BE49-F238E27FC236}">
                <a16:creationId xmlns:a16="http://schemas.microsoft.com/office/drawing/2014/main" id="{9B3040ED-25BF-7F89-C5D4-AA00FEBB0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172242"/>
            <a:ext cx="4170530" cy="4545409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8066E8F2-53D2-7E11-B209-68CAB731A5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/>
          <a:stretch/>
        </p:blipFill>
        <p:spPr>
          <a:xfrm>
            <a:off x="8873210" y="6007608"/>
            <a:ext cx="334346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68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C605F-C2E5-5A33-0F2F-D8158F17974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DISPLACEMENT PROBES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E930A-58F3-0787-5C8E-3D50A34AA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Sleeve bearing applications require displacement probes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measure the actual movement of the shaft inside the sleeve bearing.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non-contact probes measure the vibration of the shaft and the gap between the shaft and the internal diameter of the bearing.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an eddy current process, these probes will provide an output voltage proportional to displacement (inches or mm).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E63245-5BA8-6451-9738-83CC34C4E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646" y="4771957"/>
            <a:ext cx="6596849" cy="1720918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99C7045B-1F8C-520A-6954-5089F4682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/>
          <a:stretch/>
        </p:blipFill>
        <p:spPr>
          <a:xfrm>
            <a:off x="8873210" y="6007608"/>
            <a:ext cx="334346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33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F1766-95E0-ADA6-677D-1641ECEBCC2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 ANALYSIS – WHAT FAULTS CAN BE IDENTIFIED?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D388DA-16A4-1759-ED2E-A76CF37DC7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037366"/>
              </p:ext>
            </p:extLst>
          </p:nvPr>
        </p:nvGraphicFramePr>
        <p:xfrm>
          <a:off x="838200" y="1825624"/>
          <a:ext cx="105156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5718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1410</Words>
  <Application>Microsoft Office PowerPoint</Application>
  <PresentationFormat>Widescreen</PresentationFormat>
  <Paragraphs>119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Aptos Display</vt:lpstr>
      <vt:lpstr>Arial</vt:lpstr>
      <vt:lpstr>Times New Roman</vt:lpstr>
      <vt:lpstr>Wingdings</vt:lpstr>
      <vt:lpstr>Office Theme</vt:lpstr>
      <vt:lpstr>INDUSTRIAL VIBRATION ANALYSIS FOR PREDICTIVE MAINTENANCE AND IMPROVED MACHINE RELIABILITY </vt:lpstr>
      <vt:lpstr>OBJECTIVES</vt:lpstr>
      <vt:lpstr>BACKGROUND</vt:lpstr>
      <vt:lpstr>INDUSTRIAL VIBRATION ANALYSIS - TYPICAL MACHINERY</vt:lpstr>
      <vt:lpstr>INDUSTRIAL VIBRATION ANALYSIS</vt:lpstr>
      <vt:lpstr>INDUSTRIAL VIBRATION SENSORS</vt:lpstr>
      <vt:lpstr>INDUSTRIAL VIBRATION SENSORS</vt:lpstr>
      <vt:lpstr>DISPLACEMENT PROBES</vt:lpstr>
      <vt:lpstr>VIBRATION ANALYSIS – WHAT FAULTS CAN BE IDENTIFIED?</vt:lpstr>
      <vt:lpstr>DYNAMIC VIBRATION ANALYSIS</vt:lpstr>
      <vt:lpstr>DYNAMIC VIBRATION ANALYSIS</vt:lpstr>
      <vt:lpstr>DYNAMIC VIBRATION ANALYSIS</vt:lpstr>
      <vt:lpstr>PROCESS VIBRATION ALARMS</vt:lpstr>
      <vt:lpstr>PROCESS VIBRATION ALARMS</vt:lpstr>
      <vt:lpstr>METHODS FOR ACHIEVING LOOP POWER 4- 20 mA OUTPUTS</vt:lpstr>
      <vt:lpstr>METHODS FOR ACHIEVING LOOP POWER 4- 20 mA OUTPUTS</vt:lpstr>
      <vt:lpstr>METHODS FOR ACHIEVING LOOP POWER 4- 20 mA OUTPUTS</vt:lpstr>
      <vt:lpstr>CONCLUSION</vt:lpstr>
      <vt:lpstr>CONCLUSION</vt:lpstr>
      <vt:lpstr>CONCLUSION</vt:lpstr>
      <vt:lpstr>CONCLUSION</vt:lpstr>
      <vt:lpstr>CONCLUSION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AREEBA FATIMA</dc:creator>
  <cp:lastModifiedBy>AREEBA FATIMA</cp:lastModifiedBy>
  <cp:revision>1</cp:revision>
  <dcterms:created xsi:type="dcterms:W3CDTF">2024-07-05T11:18:21Z</dcterms:created>
  <dcterms:modified xsi:type="dcterms:W3CDTF">2024-07-05T13:12:29Z</dcterms:modified>
</cp:coreProperties>
</file>